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273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43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205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73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831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691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253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981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827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334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4355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7479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6964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0580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277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4409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6C69D-373D-44D8-9C5F-9C15D8A6B385}" type="datetimeFigureOut">
              <a:rPr lang="id-ID" smtClean="0"/>
              <a:t>03/09/2021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A7119F-EE22-488B-945E-61E75872B6D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414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0C5F-04C3-44D1-9D51-4D0D7302B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6487" y="380241"/>
            <a:ext cx="9144000" cy="1475063"/>
          </a:xfrm>
        </p:spPr>
        <p:txBody>
          <a:bodyPr>
            <a:normAutofit fontScale="90000"/>
          </a:bodyPr>
          <a:lstStyle/>
          <a:p>
            <a:r>
              <a:rPr lang="en-US" sz="95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Janji</a:t>
            </a:r>
            <a:r>
              <a:rPr lang="en-US" sz="9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95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Mahasiswa</a:t>
            </a:r>
            <a:endParaRPr lang="id-ID" sz="9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E8002-24C4-4631-A04A-9D2934A64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783" y="2632074"/>
            <a:ext cx="10111408" cy="39940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Kami,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mahasiswa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Fakultas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Kesehatan Universitas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Ngudi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Waluyo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adalah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warga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Negara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Republik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Indonesia,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berdasarkan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Pancasila,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Undang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-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Undang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Dasar 1945 dan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bertaqwa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kepada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Tuhan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Yang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Maha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Esa</a:t>
            </a:r>
            <a:r>
              <a:rPr lang="en-US" sz="7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id-ID" sz="7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34225979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80EC54-3DA5-45E9-A59D-EC85CD8946CC}"/>
              </a:ext>
            </a:extLst>
          </p:cNvPr>
          <p:cNvSpPr txBox="1"/>
          <p:nvPr/>
        </p:nvSpPr>
        <p:spPr>
          <a:xfrm>
            <a:off x="1802297" y="334247"/>
            <a:ext cx="10005390" cy="3575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  <a:buSzPts val="1800"/>
              <a:tabLst>
                <a:tab pos="457200" algn="l"/>
              </a:tabLst>
            </a:pP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Kami,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mahasiswa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Fakultas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Kesehatan Universitas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Ngudi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Waluyo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akan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mengabdikan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hidup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kami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untuk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kemanusiaan</a:t>
            </a:r>
            <a:r>
              <a:rPr lang="en-US" sz="5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id-ID" sz="5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0BB49A-ECC7-4F4C-AA2C-0353EBEFB0B3}"/>
              </a:ext>
            </a:extLst>
          </p:cNvPr>
          <p:cNvSpPr txBox="1"/>
          <p:nvPr/>
        </p:nvSpPr>
        <p:spPr>
          <a:xfrm>
            <a:off x="1507436" y="266596"/>
            <a:ext cx="1024724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n-US" sz="4500" b="1" dirty="0">
                <a:effectLst/>
                <a:ea typeface="Times New Roman" panose="02020603050405020304" pitchFamily="18" charset="0"/>
              </a:rPr>
              <a:t>Kami,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id-ID" sz="4500" b="1" dirty="0">
                <a:effectLst/>
                <a:ea typeface="Times New Roman" panose="02020603050405020304" pitchFamily="18" charset="0"/>
              </a:rPr>
              <a:t>Fakultas Kesehatan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Universitas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Ngudi</a:t>
            </a:r>
            <a:r>
              <a:rPr lang="id-ID" sz="4500" b="1" dirty="0">
                <a:effectLst/>
                <a:ea typeface="Times New Roman" panose="02020603050405020304" pitchFamily="18" charset="0"/>
              </a:rPr>
              <a:t> Waluyo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akan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melaksanakan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tugas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dan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belajar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ilmu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keperawatan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serta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id-ID" sz="4500" b="1" dirty="0">
                <a:effectLst/>
                <a:ea typeface="Times New Roman" panose="02020603050405020304" pitchFamily="18" charset="0"/>
              </a:rPr>
              <a:t>ilmu kesehatan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sebaik-baiknya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sesuai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ketentuan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yang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berlaku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dengan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penuh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tanggung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jawab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dan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kesungguhan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.</a:t>
            </a:r>
            <a:endParaRPr lang="id-ID" sz="45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6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6F93C8-8693-4B61-9894-813291C9D432}"/>
              </a:ext>
            </a:extLst>
          </p:cNvPr>
          <p:cNvSpPr txBox="1"/>
          <p:nvPr/>
        </p:nvSpPr>
        <p:spPr>
          <a:xfrm>
            <a:off x="1563756" y="526271"/>
            <a:ext cx="102306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n-US" sz="5000" b="1" dirty="0">
                <a:effectLst/>
                <a:ea typeface="Times New Roman" panose="02020603050405020304" pitchFamily="18" charset="0"/>
              </a:rPr>
              <a:t>Kami,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id-ID" sz="5000" b="1" dirty="0">
                <a:effectLst/>
                <a:ea typeface="Times New Roman" panose="02020603050405020304" pitchFamily="18" charset="0"/>
              </a:rPr>
              <a:t>Fakultas Kesehatan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Universitas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Ngudi</a:t>
            </a:r>
            <a:r>
              <a:rPr lang="id-ID" sz="5000" b="1" dirty="0">
                <a:effectLst/>
                <a:ea typeface="Times New Roman" panose="02020603050405020304" pitchFamily="18" charset="0"/>
              </a:rPr>
              <a:t> Waluyo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dalam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melaksanakan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tugas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sebagai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tidak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akan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membedakan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tingkat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5000" b="1" dirty="0" err="1">
                <a:effectLst/>
                <a:ea typeface="Times New Roman" panose="02020603050405020304" pitchFamily="18" charset="0"/>
              </a:rPr>
              <a:t>kedudukan</a:t>
            </a:r>
            <a:r>
              <a:rPr lang="en-US" sz="5000" b="1" dirty="0">
                <a:effectLst/>
                <a:ea typeface="Times New Roman" panose="02020603050405020304" pitchFamily="18" charset="0"/>
              </a:rPr>
              <a:t> dan agama.</a:t>
            </a:r>
            <a:endParaRPr lang="id-ID" sz="5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91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D6DF95-0EA4-4F91-B4E5-3DF87503E356}"/>
              </a:ext>
            </a:extLst>
          </p:cNvPr>
          <p:cNvSpPr txBox="1"/>
          <p:nvPr/>
        </p:nvSpPr>
        <p:spPr>
          <a:xfrm>
            <a:off x="1623391" y="612844"/>
            <a:ext cx="1021080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n-US" sz="4500" b="1" dirty="0">
                <a:effectLst/>
                <a:ea typeface="Times New Roman" panose="02020603050405020304" pitchFamily="18" charset="0"/>
              </a:rPr>
              <a:t>Kami,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id-ID" sz="4500" b="1" dirty="0">
                <a:effectLst/>
                <a:ea typeface="Times New Roman" panose="02020603050405020304" pitchFamily="18" charset="0"/>
              </a:rPr>
              <a:t>Fakultas Kesehatan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Universitas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Ngudi</a:t>
            </a:r>
            <a:r>
              <a:rPr lang="id-ID" sz="4500" b="1" dirty="0">
                <a:effectLst/>
                <a:ea typeface="Times New Roman" panose="02020603050405020304" pitchFamily="18" charset="0"/>
              </a:rPr>
              <a:t> Waluyo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tidak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akan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menceritakan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kepada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siapapun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segala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rahasia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yang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berhubungan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dengan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tugas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saya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sebagai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kecuali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diperintahkan</a:t>
            </a:r>
            <a:r>
              <a:rPr lang="en-US" sz="4500" b="1" dirty="0">
                <a:effectLst/>
                <a:ea typeface="Times New Roman" panose="02020603050405020304" pitchFamily="18" charset="0"/>
              </a:rPr>
              <a:t> oleh </a:t>
            </a:r>
            <a:r>
              <a:rPr lang="en-US" sz="4500" b="1" dirty="0" err="1">
                <a:effectLst/>
                <a:ea typeface="Times New Roman" panose="02020603050405020304" pitchFamily="18" charset="0"/>
              </a:rPr>
              <a:t>Undang-Undang</a:t>
            </a:r>
            <a:endParaRPr lang="id-ID" sz="45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EAAC0-7B33-4C77-BE87-6BD1E7B7EC48}"/>
              </a:ext>
            </a:extLst>
          </p:cNvPr>
          <p:cNvSpPr txBox="1"/>
          <p:nvPr/>
        </p:nvSpPr>
        <p:spPr>
          <a:xfrm>
            <a:off x="1649895" y="582499"/>
            <a:ext cx="10277062" cy="515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n-US" sz="4700" b="1" dirty="0">
                <a:effectLst/>
                <a:ea typeface="Times New Roman" panose="02020603050405020304" pitchFamily="18" charset="0"/>
              </a:rPr>
              <a:t>Kami,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mahasiswa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id-ID" sz="4700" b="1" dirty="0">
                <a:effectLst/>
                <a:ea typeface="Times New Roman" panose="02020603050405020304" pitchFamily="18" charset="0"/>
              </a:rPr>
              <a:t>Fakultas Kesehatan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Universitas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Ngudi</a:t>
            </a:r>
            <a:r>
              <a:rPr lang="id-ID" sz="4700" b="1" dirty="0">
                <a:effectLst/>
                <a:ea typeface="Times New Roman" panose="02020603050405020304" pitchFamily="18" charset="0"/>
              </a:rPr>
              <a:t> Waluyo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,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akan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menghormati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guru-guru kami,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pembimbing-pembimbing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kami, dan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akan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menjaga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serta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menjunjung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tinggi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nama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baik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4700" b="1" dirty="0" err="1">
                <a:effectLst/>
                <a:ea typeface="Times New Roman" panose="02020603050405020304" pitchFamily="18" charset="0"/>
              </a:rPr>
              <a:t>almamater</a:t>
            </a:r>
            <a:r>
              <a:rPr lang="en-US" sz="4700" b="1" dirty="0">
                <a:effectLst/>
                <a:ea typeface="Times New Roman" panose="02020603050405020304" pitchFamily="18" charset="0"/>
              </a:rPr>
              <a:t>.</a:t>
            </a:r>
            <a:endParaRPr lang="id-ID" sz="47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0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</TotalTime>
  <Words>163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Wisp</vt:lpstr>
      <vt:lpstr>Janji Mahasiswa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Janji Mahasiswa</dc:title>
  <dc:creator>WILLY</dc:creator>
  <cp:lastModifiedBy>Biro Administrasi Akademik dan Kemahasiswaan</cp:lastModifiedBy>
  <cp:revision>6</cp:revision>
  <dcterms:created xsi:type="dcterms:W3CDTF">2020-07-02T06:59:21Z</dcterms:created>
  <dcterms:modified xsi:type="dcterms:W3CDTF">2021-09-03T02:58:26Z</dcterms:modified>
</cp:coreProperties>
</file>