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9" r:id="rId3"/>
    <p:sldId id="272" r:id="rId4"/>
    <p:sldId id="270" r:id="rId5"/>
    <p:sldId id="264" r:id="rId6"/>
    <p:sldId id="277" r:id="rId7"/>
    <p:sldId id="278" r:id="rId8"/>
    <p:sldId id="279" r:id="rId9"/>
    <p:sldId id="280" r:id="rId10"/>
    <p:sldId id="281" r:id="rId11"/>
    <p:sldId id="275" r:id="rId12"/>
    <p:sldId id="283" r:id="rId13"/>
    <p:sldId id="285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F938-01AA-4D16-91EF-3B7455BB9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E66AE-3069-4250-99B9-2BE2B657B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8A507-D0E7-417F-8A04-B4F9DB2E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8035-2950-4957-B030-21E6FBE6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0BCB2-07DE-495E-9DCC-CCA83C59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482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CD32-9437-4237-A17C-4CBDE718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5071C-A0A8-43E8-AF7B-4EA7A3162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440B3-3AAA-4156-B6C6-8766A22E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4E7BE-5A79-4B50-A52E-8191BB90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7B198-A68C-4030-8937-F3CDB630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818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C587A-2240-4CA7-BCFC-424634F8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A904D-3ED9-4D9A-93CE-32EF806A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824B1-362C-4794-948B-9D1D7BA0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2A5E-AB2D-4FC9-AB25-7D5004F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E2AE-E08D-4C17-85F8-9D769A77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085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EBAD-22BF-4AF3-A935-4B1BB1A5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C2D6-9E8B-44F2-81F8-F1706598B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904C4-14F7-4130-A97F-2E8436CDF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C7F2-C96A-4CD4-9136-549FAC96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77935-527B-4147-B1DE-73F761F1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B7EE8-D134-46FD-952B-62D59BF4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769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1F20-DF3A-45EA-869D-ED8B623B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16D07-5AB0-4DFA-B8C1-C6F23FA5E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22D08-6C6E-41F2-B1F9-6B8631631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DA8AD-3D8D-4581-BC0B-9F00FD760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80750-8DE8-44F6-A5AD-9119E447D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25F5B7-67C2-4F15-A63D-8D014239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652F1-DFAD-47F3-A642-C98E5A0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0936F-30A8-4417-B287-D888E992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506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B8E04-49EE-44CE-B948-99294CD6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9DF76-11AF-4873-A834-4D9B0E71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4DB3E-8120-4055-B64D-D2487C8B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3ED49-8E17-44EA-A24F-CE5CEF1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263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57245-2848-441C-BAC6-CF308AE8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AC272-5F20-4DE3-AE3F-8ACA441E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9C27B-9DE6-41BC-99C5-55045ED8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1208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42C8-D134-4FCF-8B8C-01E3445C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B8BD-F421-4CA0-B988-091CAF46B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14FA6-1DC9-4963-BE87-9DF6D5FD6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504AE-4932-4134-AFFB-F18934B8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14174-B93C-4770-9DA8-DB2D5D21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B281B-6ACC-408E-894E-D712CF57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227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CFE3-BE9E-4EA8-A6D7-A5F63DFE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FD0C2-F7D1-418E-BD58-A12A87B2D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1751-82D0-4776-A588-8FAAEF901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779F-4986-490F-A60C-642FE5FD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82E5-525B-486A-A47B-F4D20BB6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EB148-E6C4-4037-B070-DF5C2A06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454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E642-B0B6-4D42-8E27-0D123331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40A97-AD09-4F88-B649-324DA0431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397DE-5D92-4DF0-9087-46F0592F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9E2D-1840-4835-9640-881E85E3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DBC1-229A-4E7B-B8C9-719E5A94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220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726E9-AB6B-4F61-9399-E17B3B716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F4253-E7B0-4992-AF78-CB9CEFD37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8DB44-D16E-4B3A-AB02-524CAAB5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E78E-6303-439E-A37E-1825B77A8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33471-3770-4133-99FD-3CC22D6E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955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83" y="365125"/>
            <a:ext cx="10516635" cy="581183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BFB9-93E0-4973-A50F-B3E065A4CFF5}" type="datetime1">
              <a:rPr lang="en-US" altLang="zh-CN"/>
              <a:pPr>
                <a:defRPr/>
              </a:pPr>
              <a:t>8/4/2020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9CFF-0E7C-4134-BFFC-7A2702B592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39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57D476-BD57-4B4F-B6C6-9D0F2F7A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8DC42-9417-4C1D-9075-66041DA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5104-5910-44AE-812C-5E27F1A6B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083F-AE71-4BBD-9D73-3BA0F5A46F60}" type="datetimeFigureOut">
              <a:rPr lang="id-ID" smtClean="0"/>
              <a:t>04/08/2020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583BC-BAC6-4759-93FF-3EE6BC92E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AEC61-8703-4302-A809-AEEE1C8D7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406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6" y="0"/>
            <a:ext cx="11952514" cy="66351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2686" y="696244"/>
            <a:ext cx="861230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OKMABA UNW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738583"/>
            <a:ext cx="9610830" cy="83099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ln w="571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E7EBFD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TA 2020-2021</a:t>
            </a:r>
            <a:endParaRPr lang="en-US" sz="4800" b="1" dirty="0">
              <a:ln w="5715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rgbClr val="E7EBFD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2580984" y="5266170"/>
            <a:ext cx="449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Kemahasiswaan dan Kerjasama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 SUSILO SKEP.,NS.,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M.K</a:t>
            </a:r>
            <a:r>
              <a:rPr lang="en-ID" sz="1400" b="1" dirty="0" smtClean="0">
                <a:solidFill>
                  <a:srgbClr val="FF0000"/>
                </a:solidFill>
                <a:latin typeface="Calibri" panose="020F0502020204030204"/>
              </a:rPr>
              <a:t>ep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64" y="2649797"/>
            <a:ext cx="2530059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8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984434-9B58-4F75-86D5-D14EF886D5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01" y="1987277"/>
            <a:ext cx="2000292" cy="2000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FC843-C11A-4824-8D30-265DEB1EE1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408" y="207069"/>
            <a:ext cx="1609265" cy="1609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03226-48BD-40E4-AD4A-7973EDB30F3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073" y="1987277"/>
            <a:ext cx="1561896" cy="15618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340181" y="4080771"/>
            <a:ext cx="449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Kemahasiswaan dan Kerjasama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 SUSILO SKEP.,NS.,M.KEP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7E718-501A-4FB4-821E-D476CCA13BAA}"/>
              </a:ext>
            </a:extLst>
          </p:cNvPr>
          <p:cNvSpPr txBox="1"/>
          <p:nvPr/>
        </p:nvSpPr>
        <p:spPr>
          <a:xfrm>
            <a:off x="4835799" y="4080771"/>
            <a:ext cx="2869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Kepala Biro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Akademik dan 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Agung Wibowo, S.Kom.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8090799" y="734402"/>
            <a:ext cx="2202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Senja Dwi Prasetiani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6B7B1-C769-4DFF-B470-97D41711BF50}"/>
              </a:ext>
            </a:extLst>
          </p:cNvPr>
          <p:cNvSpPr txBox="1"/>
          <p:nvPr/>
        </p:nvSpPr>
        <p:spPr>
          <a:xfrm>
            <a:off x="8390489" y="2378717"/>
            <a:ext cx="1773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400" b="1" dirty="0" err="1" smtClean="0">
                <a:solidFill>
                  <a:prstClr val="black"/>
                </a:solidFill>
                <a:latin typeface="Calibri" panose="020F0502020204030204"/>
              </a:rPr>
              <a:t>Ka.Pusat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Karir</a:t>
            </a:r>
            <a:r>
              <a:rPr kumimoji="0" lang="en-ID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Tracer Study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Imam Santoso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64" y="1489429"/>
            <a:ext cx="2530480" cy="253199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45212" y="4070588"/>
            <a:ext cx="3589220" cy="18323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Ka</a:t>
            </a:r>
            <a:r>
              <a:rPr lang="en-ID" dirty="0" smtClean="0"/>
              <a:t>.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</a:p>
          <a:p>
            <a:pPr algn="ctr"/>
            <a:r>
              <a:rPr lang="en-ID" sz="1400" dirty="0" err="1" smtClean="0"/>
              <a:t>Kerjasama</a:t>
            </a:r>
            <a:r>
              <a:rPr lang="en-ID" sz="1400" dirty="0" smtClean="0"/>
              <a:t> </a:t>
            </a:r>
            <a:r>
              <a:rPr lang="en-ID" sz="1400" dirty="0" err="1" smtClean="0"/>
              <a:t>dan</a:t>
            </a:r>
            <a:r>
              <a:rPr lang="en-ID" sz="1400" dirty="0" smtClean="0"/>
              <a:t> </a:t>
            </a:r>
            <a:r>
              <a:rPr lang="en-ID" sz="1400" dirty="0" err="1" smtClean="0"/>
              <a:t>Pengembangan</a:t>
            </a:r>
            <a:endParaRPr lang="en-ID" sz="1400" dirty="0" smtClean="0"/>
          </a:p>
        </p:txBody>
      </p:sp>
      <p:sp>
        <p:nvSpPr>
          <p:cNvPr id="4" name="Isosceles Triangle 3"/>
          <p:cNvSpPr/>
          <p:nvPr/>
        </p:nvSpPr>
        <p:spPr>
          <a:xfrm>
            <a:off x="1700551" y="-32959"/>
            <a:ext cx="1813357" cy="1169428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Bidang</a:t>
            </a:r>
            <a:r>
              <a:rPr lang="en-ID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3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9192008" y="5902933"/>
            <a:ext cx="2202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Ismailiyanto</a:t>
            </a:r>
            <a:r>
              <a:rPr kumimoji="0" lang="en-ID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S.Kom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Callout 5"/>
          <p:cNvSpPr/>
          <p:nvPr/>
        </p:nvSpPr>
        <p:spPr>
          <a:xfrm>
            <a:off x="7535143" y="851646"/>
            <a:ext cx="203748" cy="427155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664978" y="796086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679309" y="276416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679310" y="489175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490886" y="2772583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6363" y="3459816"/>
            <a:ext cx="1116458" cy="130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632857" y="693569"/>
            <a:ext cx="964909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SK </a:t>
            </a:r>
            <a:r>
              <a:rPr lang="en-US" sz="2800" b="1" dirty="0" err="1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Rektor</a:t>
            </a: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 UNW No.088/MHS-SK/UNW/III/2017 </a:t>
            </a: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Tata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Laksana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Universitas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Ngudi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Waluyo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Tujuan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untuk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meningkatkan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emosional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kesehatan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jasmani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rohani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serta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kecerdasan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intelektual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emosional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spiritual,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social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secara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komprehensif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di UNW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terdiri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atas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;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Perwakilan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BPM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Eksekutif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BEM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id-ID" sz="2400" dirty="0">
                <a:latin typeface="Arial Unicode MS"/>
                <a:ea typeface="Arial Unicode MS"/>
                <a:cs typeface="Arial Unicode MS"/>
              </a:rPr>
              <a:t>Himpunan Mahasiswa (</a:t>
            </a:r>
            <a:r>
              <a:rPr lang="id-ID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HIMA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)</a:t>
            </a:r>
            <a:r>
              <a:rPr lang="en-ID" sz="2400" dirty="0" smtClean="0">
                <a:latin typeface="Arial Unicode MS"/>
                <a:ea typeface="Arial Unicode MS"/>
                <a:cs typeface="Arial Unicode MS"/>
              </a:rPr>
              <a:t>,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Unit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Kegiatan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UKM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2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820091" y="717678"/>
            <a:ext cx="855181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d-ID" sz="28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Kegiatan Mahasiswa Di luar Kampus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800" dirty="0" err="1">
                <a:ea typeface="Arial Unicode MS"/>
                <a:cs typeface="Arial Unicode MS"/>
              </a:rPr>
              <a:t>Kegiatan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mahasiswa</a:t>
            </a:r>
            <a:r>
              <a:rPr lang="en-US" sz="2800" dirty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dalam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maupun</a:t>
            </a:r>
            <a:r>
              <a:rPr lang="en-US" sz="2800" dirty="0" smtClean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luar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kampus</a:t>
            </a:r>
            <a:r>
              <a:rPr lang="en-US" sz="2800" dirty="0">
                <a:ea typeface="Arial Unicode MS"/>
                <a:cs typeface="Arial Unicode MS"/>
              </a:rPr>
              <a:t> yang </a:t>
            </a:r>
            <a:r>
              <a:rPr lang="en-US" sz="2800" dirty="0" err="1">
                <a:ea typeface="Arial Unicode MS"/>
                <a:cs typeface="Arial Unicode MS"/>
              </a:rPr>
              <a:t>mengatas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namakan</a:t>
            </a:r>
            <a:r>
              <a:rPr lang="en-US" sz="2800" dirty="0">
                <a:ea typeface="Arial Unicode MS"/>
                <a:cs typeface="Arial Unicode MS"/>
              </a:rPr>
              <a:t> UNW </a:t>
            </a:r>
            <a:r>
              <a:rPr lang="en-US" sz="2800" dirty="0" err="1">
                <a:ea typeface="Arial Unicode MS"/>
                <a:cs typeface="Arial Unicode MS"/>
              </a:rPr>
              <a:t>atau</a:t>
            </a:r>
            <a:r>
              <a:rPr lang="en-US" sz="2800" dirty="0">
                <a:ea typeface="Arial Unicode MS"/>
                <a:cs typeface="Arial Unicode MS"/>
              </a:rPr>
              <a:t> program </a:t>
            </a:r>
            <a:r>
              <a:rPr lang="en-US" sz="2800" dirty="0" err="1">
                <a:ea typeface="Arial Unicode MS"/>
                <a:cs typeface="Arial Unicode MS"/>
              </a:rPr>
              <a:t>studi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harus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seijin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Rektor</a:t>
            </a:r>
            <a:r>
              <a:rPr lang="en-US" sz="2800" dirty="0" smtClean="0">
                <a:ea typeface="Arial Unicode MS"/>
                <a:cs typeface="Arial Unicode MS"/>
              </a:rPr>
              <a:t>/WR </a:t>
            </a:r>
            <a:r>
              <a:rPr lang="en-US" sz="2800" dirty="0" err="1" smtClean="0">
                <a:ea typeface="Arial Unicode MS"/>
                <a:cs typeface="Arial Unicode MS"/>
              </a:rPr>
              <a:t>Bid.Kemahasiswaan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dan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Kerjasama</a:t>
            </a:r>
            <a:r>
              <a:rPr lang="en-US" sz="2800" dirty="0" smtClean="0">
                <a:ea typeface="Arial Unicode MS"/>
                <a:cs typeface="Arial Unicode MS"/>
              </a:rPr>
              <a:t>, </a:t>
            </a:r>
            <a:r>
              <a:rPr lang="en-US" sz="2800" dirty="0" err="1" smtClean="0">
                <a:ea typeface="Arial Unicode MS"/>
                <a:cs typeface="Arial Unicode MS"/>
              </a:rPr>
              <a:t>serta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ea typeface="Arial Unicode MS"/>
                <a:cs typeface="Arial Unicode MS"/>
              </a:rPr>
              <a:t>b</a:t>
            </a:r>
            <a:r>
              <a:rPr lang="en-ID" sz="2800" dirty="0" err="1" smtClean="0">
                <a:ea typeface="Times New Roman" panose="02020603050405020304" pitchFamily="18" charset="0"/>
              </a:rPr>
              <a:t>erpedoman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ea typeface="Times New Roman" panose="02020603050405020304" pitchFamily="18" charset="0"/>
              </a:rPr>
              <a:t>pada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Buku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Kode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Etik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dan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Tata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Tertib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Mahasiswa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UNW</a:t>
            </a:r>
          </a:p>
        </p:txBody>
      </p:sp>
    </p:spTree>
    <p:extLst>
      <p:ext uri="{BB962C8B-B14F-4D97-AF65-F5344CB8AC3E}">
        <p14:creationId xmlns:p14="http://schemas.microsoft.com/office/powerpoint/2010/main" val="239262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ounded Rectangle 4"/>
          <p:cNvSpPr/>
          <p:nvPr/>
        </p:nvSpPr>
        <p:spPr>
          <a:xfrm>
            <a:off x="1025434" y="173241"/>
            <a:ext cx="11166566" cy="34927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3200" dirty="0" smtClean="0"/>
              <a:t>DAFTAR ORMAWA DI UNW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724101"/>
              </p:ext>
            </p:extLst>
          </p:nvPr>
        </p:nvGraphicFramePr>
        <p:xfrm>
          <a:off x="1123406" y="695755"/>
          <a:ext cx="10881359" cy="6192579"/>
        </p:xfrm>
        <a:graphic>
          <a:graphicData uri="http://schemas.openxmlformats.org/drawingml/2006/table">
            <a:tbl>
              <a:tblPr/>
              <a:tblGrid>
                <a:gridCol w="430599">
                  <a:extLst>
                    <a:ext uri="{9D8B030D-6E8A-4147-A177-3AD203B41FA5}">
                      <a16:colId xmlns:a16="http://schemas.microsoft.com/office/drawing/2014/main" val="1546877299"/>
                    </a:ext>
                  </a:extLst>
                </a:gridCol>
                <a:gridCol w="4084874">
                  <a:extLst>
                    <a:ext uri="{9D8B030D-6E8A-4147-A177-3AD203B41FA5}">
                      <a16:colId xmlns:a16="http://schemas.microsoft.com/office/drawing/2014/main" val="4226468141"/>
                    </a:ext>
                  </a:extLst>
                </a:gridCol>
                <a:gridCol w="3351691">
                  <a:extLst>
                    <a:ext uri="{9D8B030D-6E8A-4147-A177-3AD203B41FA5}">
                      <a16:colId xmlns:a16="http://schemas.microsoft.com/office/drawing/2014/main" val="1697808473"/>
                    </a:ext>
                  </a:extLst>
                </a:gridCol>
                <a:gridCol w="3014195">
                  <a:extLst>
                    <a:ext uri="{9D8B030D-6E8A-4147-A177-3AD203B41FA5}">
                      <a16:colId xmlns:a16="http://schemas.microsoft.com/office/drawing/2014/main" val="401389045"/>
                    </a:ext>
                  </a:extLst>
                </a:gridCol>
              </a:tblGrid>
              <a:tr h="16736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DAFTAR ORMAWA UNW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3512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ORMAWA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NAMA KETUA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PRODI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12010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BPM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Teguh Darmawan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068196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BEM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SULASTRI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96454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ANGGRITO VAN ZIDANE ARIYANTO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68134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D3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NUNGKI DIAN PERTIWI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D3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1091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AYU LESTARI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4731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TRI WIDYANINGSIH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38412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GIZI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SONIA KURNIA DEWI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GIZI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4458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DIII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USWATUN KHASANAH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D3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2343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IKOR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ARIF WICAKSONO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ILMU KEOLAHRAGAAN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79341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SASTRA INGGRIS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ARGO HERDIANTORO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SASTRA INGGRIS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59006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SASTRA JEPANG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SAFIUL HUMAM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SASTRA JEPANG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278741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IMELDA ERIN TANAYA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61530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ALI ZAENUL ABIDIN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20464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RIZQY ARIES NURHANIFAH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643806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S1 PGPAUD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RAHMA HANDAYANI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PGPAUD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25028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PRODI D4 AKUNTANSI DAN PERPAJAKAN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DANANG ASMARA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D4 AKUNTANSI DAN PERPAJAKAN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82846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FUTSAL 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SARIANI ASKANAH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94136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SILAT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FALIKUL ISBAH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89831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TAEKWONDO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MARIO FRANCISCO ANTONIO ANUNO 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01664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BOLA VOLLEY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SHEVA RESTU ALFIKRI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ILMU KEOLAHRAGAAN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8147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BADMINTON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INNA TAMARA CHOIRIYAH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877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BASKET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KRESNA ZAKY ARKAN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727001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MUSIK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JULITA KAREN SALEMPANG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916572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TARI DAN PAGELARAN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HERI GUNAWAN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67722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PADUAN SUARA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YANA TRI ANISYAH WARDANI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7769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JELATA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MAYA MUSTAFIDAH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6262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MENWA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AHMAD GUNAWAN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HUKUM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16980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PRAMUKA (SOEDIRMAN/KARTINI)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FIQIH RAMADHAN PRATAMA (PUTRA)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PGSD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2439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ALYA MUMTAZAH (PUTRI)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KESEHATAN MASYARAKAT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689135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UKKI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MUHAMMAD NUR DHUHA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KEPERAWATAN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58233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PMKO KHATAROS YOUTH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AFNER OTNIEL PAONGANGAN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441498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SANTIKA DHARMA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 PUTU BUDI ARTHANA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310849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PENALARAN DAN ILMIAH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SIELVIANA SHOLIKAH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FARMASI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151757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UKM KEWIRAUSAHAAN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ACHMAD RIZEKI HAFIF MUTHO'ALI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TEKNIK INFORMATIKA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014353"/>
                  </a:ext>
                </a:extLst>
              </a:tr>
              <a:tr h="167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HIMA S1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RISMA AUDINA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S1 KEBIDANAN</a:t>
                      </a:r>
                    </a:p>
                  </a:txBody>
                  <a:tcPr marL="5880" marR="5880" marT="58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45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773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429850"/>
              </p:ext>
            </p:extLst>
          </p:nvPr>
        </p:nvGraphicFramePr>
        <p:xfrm>
          <a:off x="376238" y="134938"/>
          <a:ext cx="11641591" cy="6808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>
                  <a:extLst>
                    <a:ext uri="{9D8B030D-6E8A-4147-A177-3AD203B41FA5}">
                      <a16:colId xmlns:a16="http://schemas.microsoft.com/office/drawing/2014/main" val="154227573"/>
                    </a:ext>
                  </a:extLst>
                </a:gridCol>
                <a:gridCol w="1813339">
                  <a:extLst>
                    <a:ext uri="{9D8B030D-6E8A-4147-A177-3AD203B41FA5}">
                      <a16:colId xmlns:a16="http://schemas.microsoft.com/office/drawing/2014/main" val="1154571171"/>
                    </a:ext>
                  </a:extLst>
                </a:gridCol>
                <a:gridCol w="2121016">
                  <a:extLst>
                    <a:ext uri="{9D8B030D-6E8A-4147-A177-3AD203B41FA5}">
                      <a16:colId xmlns:a16="http://schemas.microsoft.com/office/drawing/2014/main" val="1952336306"/>
                    </a:ext>
                  </a:extLst>
                </a:gridCol>
                <a:gridCol w="4222394">
                  <a:extLst>
                    <a:ext uri="{9D8B030D-6E8A-4147-A177-3AD203B41FA5}">
                      <a16:colId xmlns:a16="http://schemas.microsoft.com/office/drawing/2014/main" val="2926414112"/>
                    </a:ext>
                  </a:extLst>
                </a:gridCol>
                <a:gridCol w="981952">
                  <a:extLst>
                    <a:ext uri="{9D8B030D-6E8A-4147-A177-3AD203B41FA5}">
                      <a16:colId xmlns:a16="http://schemas.microsoft.com/office/drawing/2014/main" val="437033885"/>
                    </a:ext>
                  </a:extLst>
                </a:gridCol>
                <a:gridCol w="1479476">
                  <a:extLst>
                    <a:ext uri="{9D8B030D-6E8A-4147-A177-3AD203B41FA5}">
                      <a16:colId xmlns:a16="http://schemas.microsoft.com/office/drawing/2014/main" val="1304160177"/>
                    </a:ext>
                  </a:extLst>
                </a:gridCol>
                <a:gridCol w="663363">
                  <a:extLst>
                    <a:ext uri="{9D8B030D-6E8A-4147-A177-3AD203B41FA5}">
                      <a16:colId xmlns:a16="http://schemas.microsoft.com/office/drawing/2014/main" val="3368436828"/>
                    </a:ext>
                  </a:extLst>
                </a:gridCol>
              </a:tblGrid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DATA PRESTASI MAHASISWA UNIVERSITAS NGUDI WALUYO</a:t>
                      </a:r>
                      <a:endParaRPr lang="it-IT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69957"/>
                  </a:ext>
                </a:extLst>
              </a:tr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 2019 / 2020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75566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186938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MAHASISWA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PRODI / UKM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PERINGKAT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TINGKAT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53825"/>
                  </a:ext>
                </a:extLst>
              </a:tr>
              <a:tr h="10978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Alifna alya multi, rahma handayani, khusnul khotimah, nurul rahmadanti, eva yulia wahyu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PGPAUD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Tari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kreasi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AUD Tingkat Nasional</a:t>
                      </a: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873706"/>
                  </a:ext>
                </a:extLst>
              </a:tr>
              <a:tr h="443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rahayu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32925"/>
                  </a:ext>
                </a:extLst>
              </a:tr>
              <a:tr h="8593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Eva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yulia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wahyu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khusnul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khotimah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alifna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alya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multi,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alfi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ismiyati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69058"/>
                  </a:ext>
                </a:extLst>
              </a:tr>
              <a:tr h="5545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Program S1 PGSD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KDMI (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Kompetisi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Debat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Indonesia)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tingkat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LLDIKTI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wilayah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VI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JATENG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599941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Pencak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Silat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Kelas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Pekan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Olahraga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Kampus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1579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Kelas B SH Cup Kabupaten Semarang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83838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Futsal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Racana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Cup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Walisongo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997782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Annual Essay Competition dengan Judul: Generasi Emas atau Robotisasi?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73971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Annual Essay Competition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Judul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Literasi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Solusi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Mengkaji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4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86501"/>
              </p:ext>
            </p:extLst>
          </p:nvPr>
        </p:nvGraphicFramePr>
        <p:xfrm>
          <a:off x="339725" y="300451"/>
          <a:ext cx="11403013" cy="6192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74">
                  <a:extLst>
                    <a:ext uri="{9D8B030D-6E8A-4147-A177-3AD203B41FA5}">
                      <a16:colId xmlns:a16="http://schemas.microsoft.com/office/drawing/2014/main" val="2076691534"/>
                    </a:ext>
                  </a:extLst>
                </a:gridCol>
                <a:gridCol w="1776317">
                  <a:extLst>
                    <a:ext uri="{9D8B030D-6E8A-4147-A177-3AD203B41FA5}">
                      <a16:colId xmlns:a16="http://schemas.microsoft.com/office/drawing/2014/main" val="3622904299"/>
                    </a:ext>
                  </a:extLst>
                </a:gridCol>
                <a:gridCol w="2075216">
                  <a:extLst>
                    <a:ext uri="{9D8B030D-6E8A-4147-A177-3AD203B41FA5}">
                      <a16:colId xmlns:a16="http://schemas.microsoft.com/office/drawing/2014/main" val="1359751106"/>
                    </a:ext>
                  </a:extLst>
                </a:gridCol>
                <a:gridCol w="4133353">
                  <a:extLst>
                    <a:ext uri="{9D8B030D-6E8A-4147-A177-3AD203B41FA5}">
                      <a16:colId xmlns:a16="http://schemas.microsoft.com/office/drawing/2014/main" val="1825479447"/>
                    </a:ext>
                  </a:extLst>
                </a:gridCol>
                <a:gridCol w="965018">
                  <a:extLst>
                    <a:ext uri="{9D8B030D-6E8A-4147-A177-3AD203B41FA5}">
                      <a16:colId xmlns:a16="http://schemas.microsoft.com/office/drawing/2014/main" val="1171951681"/>
                    </a:ext>
                  </a:extLst>
                </a:gridCol>
                <a:gridCol w="1451797">
                  <a:extLst>
                    <a:ext uri="{9D8B030D-6E8A-4147-A177-3AD203B41FA5}">
                      <a16:colId xmlns:a16="http://schemas.microsoft.com/office/drawing/2014/main" val="494384250"/>
                    </a:ext>
                  </a:extLst>
                </a:gridCol>
                <a:gridCol w="649038">
                  <a:extLst>
                    <a:ext uri="{9D8B030D-6E8A-4147-A177-3AD203B41FA5}">
                      <a16:colId xmlns:a16="http://schemas.microsoft.com/office/drawing/2014/main" val="2050571836"/>
                    </a:ext>
                  </a:extLst>
                </a:gridCol>
              </a:tblGrid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Anisa febriani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IKORA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05007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POMNAS 2019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Lempar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cakram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01919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Kejurprov Atletik Jateng 2019   Lempar Lontar martil </a:t>
                      </a:r>
                      <a:endParaRPr lang="sv-SE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07940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Kejuaraan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Terbuka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Piala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Rektor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UI-WUGAMES UI 2019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377846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1630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892802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hasan aliy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u="none" strike="noStrike">
                          <a:solidFill>
                            <a:schemeClr val="bg1"/>
                          </a:solidFill>
                          <a:effectLst/>
                        </a:rPr>
                        <a:t>Pekan Olahraga Provinsi Sulawesi Selatan </a:t>
                      </a:r>
                      <a:endParaRPr lang="fi-FI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55774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Nasional Aeromodelling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42388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Atika nur fitriani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perempat final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77281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65568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276370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UKM PRAMUKA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RCWS Futsal Cup 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01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48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39351"/>
              </p:ext>
            </p:extLst>
          </p:nvPr>
        </p:nvGraphicFramePr>
        <p:xfrm>
          <a:off x="365125" y="587836"/>
          <a:ext cx="11456989" cy="606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943">
                  <a:extLst>
                    <a:ext uri="{9D8B030D-6E8A-4147-A177-3AD203B41FA5}">
                      <a16:colId xmlns:a16="http://schemas.microsoft.com/office/drawing/2014/main" val="2664472014"/>
                    </a:ext>
                  </a:extLst>
                </a:gridCol>
                <a:gridCol w="1784724">
                  <a:extLst>
                    <a:ext uri="{9D8B030D-6E8A-4147-A177-3AD203B41FA5}">
                      <a16:colId xmlns:a16="http://schemas.microsoft.com/office/drawing/2014/main" val="3952802502"/>
                    </a:ext>
                  </a:extLst>
                </a:gridCol>
                <a:gridCol w="2085039">
                  <a:extLst>
                    <a:ext uri="{9D8B030D-6E8A-4147-A177-3AD203B41FA5}">
                      <a16:colId xmlns:a16="http://schemas.microsoft.com/office/drawing/2014/main" val="1719158944"/>
                    </a:ext>
                  </a:extLst>
                </a:gridCol>
                <a:gridCol w="4152917">
                  <a:extLst>
                    <a:ext uri="{9D8B030D-6E8A-4147-A177-3AD203B41FA5}">
                      <a16:colId xmlns:a16="http://schemas.microsoft.com/office/drawing/2014/main" val="806799307"/>
                    </a:ext>
                  </a:extLst>
                </a:gridCol>
                <a:gridCol w="969586">
                  <a:extLst>
                    <a:ext uri="{9D8B030D-6E8A-4147-A177-3AD203B41FA5}">
                      <a16:colId xmlns:a16="http://schemas.microsoft.com/office/drawing/2014/main" val="1226516949"/>
                    </a:ext>
                  </a:extLst>
                </a:gridCol>
                <a:gridCol w="1458670">
                  <a:extLst>
                    <a:ext uri="{9D8B030D-6E8A-4147-A177-3AD203B41FA5}">
                      <a16:colId xmlns:a16="http://schemas.microsoft.com/office/drawing/2014/main" val="3088941711"/>
                    </a:ext>
                  </a:extLst>
                </a:gridCol>
                <a:gridCol w="652110">
                  <a:extLst>
                    <a:ext uri="{9D8B030D-6E8A-4147-A177-3AD203B41FA5}">
                      <a16:colId xmlns:a16="http://schemas.microsoft.com/office/drawing/2014/main" val="2858026857"/>
                    </a:ext>
                  </a:extLst>
                </a:gridCol>
              </a:tblGrid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Bayu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S1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Teknik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Informasi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Duta Wisata Kab. Semarang 2019 </a:t>
                      </a:r>
                      <a:endParaRPr lang="fi-FI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4754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Aprilia diah ayu k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68952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Kharismatus sholikhah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57855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rizeki h 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328140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Khilda  afriyani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181671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Yana tri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anisyah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wardani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88269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Mila khoirotul azkiyah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krenova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Kab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. Semarang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857623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M. sofiyudin faizal eka 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451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varizal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Mobile Legends Tingkat Kota Semarang</a:t>
                      </a:r>
                      <a:endParaRPr lang="nn-NO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KOTA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28038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aji kuswoyo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0636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Bagus nouval zakaria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3689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Fathan fachrurrozi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POSK.UNW Akustik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14224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Salman alfarizi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Turnamen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Basket POSK 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555509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Muhammad baihaqi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0680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Krisna dwi hermawan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437865"/>
                  </a:ext>
                </a:extLst>
              </a:tr>
              <a:tr h="3600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Mawan tri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09774"/>
                  </a:ext>
                </a:extLst>
              </a:tr>
              <a:tr h="5458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Muhammad Al Rosyid, Yuyun Dwi Mentari</a:t>
                      </a:r>
                      <a:endParaRPr lang="it-IT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S1 HUKUM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Esai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Nasional 2019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224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/>
          </p:nvPr>
        </p:nvSpPr>
        <p:spPr>
          <a:xfrm>
            <a:off x="1348241" y="3056845"/>
            <a:ext cx="9442450" cy="796925"/>
          </a:xfrm>
          <a:solidFill>
            <a:schemeClr val="accent2"/>
          </a:solidFill>
        </p:spPr>
        <p:txBody>
          <a:bodyPr/>
          <a:lstStyle/>
          <a:p>
            <a:r>
              <a:rPr lang="en-ID" altLang="en-US" dirty="0" err="1" smtClean="0"/>
              <a:t>Alifiyah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Hidayatus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Sakdiyah</a:t>
            </a:r>
            <a:r>
              <a:rPr lang="en-ID" altLang="en-US" dirty="0" smtClean="0"/>
              <a:t> ( Prodi Sastra </a:t>
            </a:r>
            <a:r>
              <a:rPr lang="en-ID" altLang="en-US" dirty="0" err="1" smtClean="0"/>
              <a:t>Jepang</a:t>
            </a:r>
            <a:r>
              <a:rPr lang="en-ID" altLang="en-US" dirty="0" smtClean="0"/>
              <a:t> program S1)</a:t>
            </a:r>
            <a:endParaRPr lang="en-US" altLang="en-US" dirty="0" smtClean="0"/>
          </a:p>
        </p:txBody>
      </p:sp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>
          <a:xfrm>
            <a:off x="339634" y="430439"/>
            <a:ext cx="11852366" cy="13255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ID" altLang="en-US" dirty="0" smtClean="0"/>
              <a:t>Program </a:t>
            </a:r>
            <a:r>
              <a:rPr lang="en-ID" altLang="en-US" dirty="0" err="1" smtClean="0"/>
              <a:t>Pertukaran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Pemuda</a:t>
            </a:r>
            <a:r>
              <a:rPr lang="en-ID" altLang="en-US" dirty="0" smtClean="0"/>
              <a:t> Asia Singapura (PPAS)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179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449388" y="365125"/>
            <a:ext cx="9906000" cy="1325563"/>
          </a:xfrm>
        </p:spPr>
        <p:txBody>
          <a:bodyPr/>
          <a:lstStyle/>
          <a:p>
            <a:r>
              <a:rPr lang="en-ID" altLang="en-US" smtClean="0"/>
              <a:t>Latihan Soft Skill</a:t>
            </a:r>
            <a:endParaRPr lang="en-US" altLang="en-US" smtClean="0"/>
          </a:p>
        </p:txBody>
      </p:sp>
      <p:pic>
        <p:nvPicPr>
          <p:cNvPr id="25603" name="image21.png" descr="WhatsApp Image 2019-07-30 a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2041525"/>
            <a:ext cx="4670425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image10.png" descr="WhatsApp Image 2019-08-06 at 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390775"/>
            <a:ext cx="3214688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age18.png" descr="WhatsApp Image 2019-08-08 at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65125"/>
            <a:ext cx="2322513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image5.png" descr="WhatsApp Image 2019-08-08 at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317875"/>
            <a:ext cx="2301875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1449388" y="1487488"/>
            <a:ext cx="2649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Calibri" panose="020F0502020204030204" pitchFamily="34" charset="0"/>
              </a:rPr>
              <a:t>Kerja sama dengan USAID </a:t>
            </a:r>
            <a:endParaRPr lang="en-US" altLang="en-US" sz="1800"/>
          </a:p>
        </p:txBody>
      </p:sp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3605213" y="5614988"/>
            <a:ext cx="787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Bagi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peserta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pelatihan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tentu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dapat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menambah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pengetahuan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menyiapkan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diri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memasuki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dunia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kerja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,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selain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bisa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digunakan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sebagai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kelengkapan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SKPI ( Surat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Keterangan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Pendamping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Ijasah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)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7357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ChangeArrowheads="1"/>
          </p:cNvSpPr>
          <p:nvPr/>
        </p:nvSpPr>
        <p:spPr bwMode="auto">
          <a:xfrm>
            <a:off x="866775" y="0"/>
            <a:ext cx="105171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36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BIDANG </a:t>
            </a:r>
            <a:r>
              <a:rPr lang="en-US" altLang="zh-CN" sz="3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KERJASAMA </a:t>
            </a:r>
          </a:p>
        </p:txBody>
      </p:sp>
      <p:pic>
        <p:nvPicPr>
          <p:cNvPr id="3" name="Picture 2" descr="20180426_161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13" y="1363365"/>
            <a:ext cx="5076968" cy="3807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1157288" y="5403850"/>
            <a:ext cx="3398837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Penandatanganan MoU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Centro Escolar University &amp;  UNW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6565900" y="5445125"/>
            <a:ext cx="3933825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 MoU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National Taipei University Of Nursing And Health Sciences &amp; UNW</a:t>
            </a:r>
          </a:p>
        </p:txBody>
      </p:sp>
      <p:pic>
        <p:nvPicPr>
          <p:cNvPr id="9" name="Picture 8" descr="20180426_1613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6296" y="1358109"/>
            <a:ext cx="5138033" cy="3853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11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60305"/>
              </p:ext>
            </p:extLst>
          </p:nvPr>
        </p:nvGraphicFramePr>
        <p:xfrm>
          <a:off x="749300" y="1282702"/>
          <a:ext cx="10040620" cy="4517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8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2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9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4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NO.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INSTITUSI</a:t>
                      </a:r>
                      <a:r>
                        <a:rPr lang="en-US" sz="20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KERJASAMA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NEGARA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UNIVERSITI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MALAYSIA SABAH,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MALAYSIA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RAJAMANGALA UNIVERSITY KRUNGTHEP,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PRINCE OF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SONGLA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HUACHIEW CHALERMPRAKET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HEBEI NORMAL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BURAPHA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TAHILAND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6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NATIONAL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TAIPEI UNIVERSITY OF NURSING AND HEALTH SCIENCES,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TAIWAN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CENTRO ESCOLAR UNIVERSITY,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PHILIPHINA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SHINOKEN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GROUP CO.Ltd,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JEPANG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 noChangeArrowheads="1"/>
          </p:cNvSpPr>
          <p:nvPr/>
        </p:nvSpPr>
        <p:spPr bwMode="auto">
          <a:xfrm>
            <a:off x="1157288" y="366713"/>
            <a:ext cx="11285537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MOU LUAR NEGERI</a:t>
            </a:r>
          </a:p>
        </p:txBody>
      </p:sp>
    </p:spTree>
    <p:extLst>
      <p:ext uri="{BB962C8B-B14F-4D97-AF65-F5344CB8AC3E}">
        <p14:creationId xmlns:p14="http://schemas.microsoft.com/office/powerpoint/2010/main" val="27910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" y="271870"/>
            <a:ext cx="11560628" cy="646856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41862" y="5473337"/>
            <a:ext cx="9511937" cy="70362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ID" sz="4400" dirty="0" smtClean="0"/>
              <a:t>SELAMAT DAN SUKSES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06754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1079</Words>
  <Application>Microsoft Office PowerPoint</Application>
  <PresentationFormat>Widescreen</PresentationFormat>
  <Paragraphs>448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Arial Unicode MS</vt:lpstr>
      <vt:lpstr>Calibri</vt:lpstr>
      <vt:lpstr>Calibri Light</vt:lpstr>
      <vt:lpstr>等线</vt:lpstr>
      <vt:lpstr>等线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Pertukaran Pemuda Asia Singapura (PPAS)</vt:lpstr>
      <vt:lpstr>Latihan Soft Skill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CAHYA</cp:lastModifiedBy>
  <cp:revision>21</cp:revision>
  <dcterms:created xsi:type="dcterms:W3CDTF">2019-09-02T04:53:15Z</dcterms:created>
  <dcterms:modified xsi:type="dcterms:W3CDTF">2020-08-04T05:56:40Z</dcterms:modified>
</cp:coreProperties>
</file>