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media/image11.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74" r:id="rId3"/>
    <p:sldMasterId id="2147483686" r:id="rId4"/>
    <p:sldMasterId id="2147483693" r:id="rId5"/>
    <p:sldMasterId id="2147483700" r:id="rId6"/>
    <p:sldMasterId id="2147483713" r:id="rId7"/>
    <p:sldMasterId id="2147483721" r:id="rId8"/>
    <p:sldMasterId id="2147483727" r:id="rId9"/>
  </p:sldMasterIdLst>
  <p:notesMasterIdLst>
    <p:notesMasterId r:id="rId37"/>
  </p:notesMasterIdLst>
  <p:sldIdLst>
    <p:sldId id="3151" r:id="rId10"/>
    <p:sldId id="3152" r:id="rId11"/>
    <p:sldId id="266" r:id="rId12"/>
    <p:sldId id="3033" r:id="rId13"/>
    <p:sldId id="2694" r:id="rId14"/>
    <p:sldId id="3261" r:id="rId15"/>
    <p:sldId id="3258" r:id="rId16"/>
    <p:sldId id="3259" r:id="rId17"/>
    <p:sldId id="3256" r:id="rId18"/>
    <p:sldId id="3180" r:id="rId19"/>
    <p:sldId id="3174" r:id="rId20"/>
    <p:sldId id="1655" r:id="rId21"/>
    <p:sldId id="3176" r:id="rId22"/>
    <p:sldId id="2121" r:id="rId23"/>
    <p:sldId id="2651" r:id="rId24"/>
    <p:sldId id="2753" r:id="rId25"/>
    <p:sldId id="3253" r:id="rId26"/>
    <p:sldId id="3098" r:id="rId27"/>
    <p:sldId id="3278" r:id="rId28"/>
    <p:sldId id="3225" r:id="rId29"/>
    <p:sldId id="2920" r:id="rId30"/>
    <p:sldId id="3236" r:id="rId31"/>
    <p:sldId id="430" r:id="rId32"/>
    <p:sldId id="3268" r:id="rId33"/>
    <p:sldId id="3269" r:id="rId34"/>
    <p:sldId id="3245" r:id="rId35"/>
    <p:sldId id="317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14" d="100"/>
          <a:sy n="114" d="100"/>
        </p:scale>
        <p:origin x="90" y="11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4602E0-3923-4E22-8DBB-9EB57F4F15E2}" type="datetimeFigureOut">
              <a:rPr lang="en-ID" smtClean="0"/>
              <a:t>8/28/2020</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8F05DE-AD85-4CC0-847A-8E7DBD282604}" type="slidenum">
              <a:rPr lang="en-ID" smtClean="0"/>
              <a:t>‹#›</a:t>
            </a:fld>
            <a:endParaRPr lang="en-ID"/>
          </a:p>
        </p:txBody>
      </p:sp>
    </p:spTree>
    <p:extLst>
      <p:ext uri="{BB962C8B-B14F-4D97-AF65-F5344CB8AC3E}">
        <p14:creationId xmlns:p14="http://schemas.microsoft.com/office/powerpoint/2010/main" val="2131927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BE633-DAB7-4530-B982-87A1EAF04F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539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BE633-DAB7-4530-B982-87A1EAF04F15}" type="slidenum">
              <a:rPr kumimoji="0" lang="en-US" sz="1200" b="0" i="0" u="none" strike="noStrike" kern="1200" cap="none" spc="0" normalizeH="0" baseline="0" noProof="0" smtClean="0">
                <a:ln>
                  <a:noFill/>
                </a:ln>
                <a:solidFill>
                  <a:prstClr val="black"/>
                </a:solidFill>
                <a:effectLst/>
                <a:uLnTx/>
                <a:uFillTx/>
                <a:latin typeface="Calibri"/>
                <a:ea typeface="ヒラギノ角ゴ Pro W3"/>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ヒラギノ角ゴ Pro W3"/>
              <a:cs typeface="Arial" panose="020B0604020202020204" pitchFamily="34" charset="0"/>
            </a:endParaRPr>
          </a:p>
        </p:txBody>
      </p:sp>
    </p:spTree>
    <p:extLst>
      <p:ext uri="{BB962C8B-B14F-4D97-AF65-F5344CB8AC3E}">
        <p14:creationId xmlns:p14="http://schemas.microsoft.com/office/powerpoint/2010/main" val="2353273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jadi</a:t>
            </a:r>
            <a:r>
              <a:rPr lang="en-US" dirty="0"/>
              <a:t> </a:t>
            </a:r>
            <a:r>
              <a:rPr lang="en-US" dirty="0" err="1"/>
              <a:t>apa</a:t>
            </a:r>
            <a:r>
              <a:rPr lang="en-US" dirty="0"/>
              <a:t> </a:t>
            </a:r>
            <a:r>
              <a:rPr lang="en-US" dirty="0" err="1"/>
              <a:t>fungsi</a:t>
            </a:r>
            <a:r>
              <a:rPr lang="en-US" dirty="0"/>
              <a:t> google map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768C3C-B593-412A-85CC-1E503787413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6455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33AB82-DBBF-46FB-AC8B-91271D371BFF}"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Pondasi Bangsa</a:t>
            </a:r>
          </a:p>
          <a:p>
            <a:r>
              <a:rPr lang="en-US" altLang="en-US">
                <a:latin typeface="Arial" panose="020B0604020202020204" pitchFamily="34" charset="0"/>
              </a:rPr>
              <a:t>Yang membuat Indonesia bertahan</a:t>
            </a:r>
          </a:p>
          <a:p>
            <a:r>
              <a:rPr lang="en-US" altLang="en-US">
                <a:latin typeface="Arial" panose="020B0604020202020204" pitchFamily="34" charset="0"/>
              </a:rPr>
              <a:t>Yang membuat bangsa tetap kokoh berdiri.</a:t>
            </a:r>
          </a:p>
          <a:p>
            <a:endParaRPr lang="en-US" altLang="en-US">
              <a:latin typeface="Arial" panose="020B0604020202020204" pitchFamily="34" charset="0"/>
            </a:endParaRPr>
          </a:p>
          <a:p>
            <a:r>
              <a:rPr lang="en-US" altLang="en-US">
                <a:latin typeface="Arial" panose="020B0604020202020204" pitchFamily="34" charset="0"/>
              </a:rPr>
              <a:t>Betapa beruntungnya kita lahir di Bangsa yang besar ini. Walaupun teridiri dari berbagai bahasa, suku, agama dan  kebudayaaan tp tetap bersatu dalam ikatan yag kuat, Pancasila.</a:t>
            </a:r>
          </a:p>
          <a:p>
            <a:endParaRPr lang="en-US" altLang="en-US">
              <a:latin typeface="Arial" panose="020B0604020202020204" pitchFamily="34" charset="0"/>
            </a:endParaRPr>
          </a:p>
          <a:p>
            <a:r>
              <a:rPr lang="en-US" altLang="en-US">
                <a:latin typeface="Arial" panose="020B0604020202020204" pitchFamily="34" charset="0"/>
              </a:rPr>
              <a:t>Hati say bergemuruh. Saya teringat dengan Bung Karno dan para Pejuang bangsa. Yang rela berjuang untuk bangsa ini. Mengorbankan nyawanya. Agar menjadi bangsa yang merdeka. Yang merumuskan Pancasila ini sebagai Pondasi Bangsa</a:t>
            </a:r>
          </a:p>
          <a:p>
            <a:endParaRPr lang="en-US" altLang="en-US">
              <a:latin typeface="Arial" panose="020B0604020202020204" pitchFamily="34" charset="0"/>
            </a:endParaRPr>
          </a:p>
          <a:p>
            <a:endParaRPr lang="en-US" altLang="en-US">
              <a:latin typeface="Arial" panose="020B0604020202020204" pitchFamily="34" charset="0"/>
            </a:endParaRPr>
          </a:p>
          <a:p>
            <a:r>
              <a:rPr lang="en-US" altLang="en-US">
                <a:latin typeface="Arial" panose="020B0604020202020204" pitchFamily="34" charset="0"/>
              </a:rPr>
              <a:t>Baca bersama2. dipimpin oleh satu orang. </a:t>
            </a:r>
          </a:p>
        </p:txBody>
      </p:sp>
    </p:spTree>
    <p:extLst>
      <p:ext uri="{BB962C8B-B14F-4D97-AF65-F5344CB8AC3E}">
        <p14:creationId xmlns:p14="http://schemas.microsoft.com/office/powerpoint/2010/main" val="2601285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a:t>
            </a:r>
            <a:r>
              <a:rPr lang="en-US" baseline="0" dirty="0"/>
              <a:t> GOLEMEN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ABE633-DAB7-4530-B982-87A1EAF04F1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Arial" panose="020B0604020202020204" pitchFamily="34" charset="0"/>
            </a:endParaRPr>
          </a:p>
        </p:txBody>
      </p:sp>
    </p:spTree>
    <p:extLst>
      <p:ext uri="{BB962C8B-B14F-4D97-AF65-F5344CB8AC3E}">
        <p14:creationId xmlns:p14="http://schemas.microsoft.com/office/powerpoint/2010/main" val="547798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61FC2-67A5-DE46-8C6C-244E5EFDDB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9874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1AD177CE-2A07-C149-99BD-49A173E6F41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F28F647-EB3E-FC40-86A5-E8BD7B7543FA}"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8547" name="Rectangle 2">
            <a:extLst>
              <a:ext uri="{FF2B5EF4-FFF2-40B4-BE49-F238E27FC236}">
                <a16:creationId xmlns:a16="http://schemas.microsoft.com/office/drawing/2014/main" id="{C320E3A6-74E3-1248-94DF-54F02DA0627E}"/>
              </a:ext>
            </a:extLst>
          </p:cNvPr>
          <p:cNvSpPr>
            <a:spLocks noGrp="1" noRot="1" noChangeAspect="1" noChangeArrowheads="1" noTextEdit="1"/>
          </p:cNvSpPr>
          <p:nvPr>
            <p:ph type="sldImg"/>
          </p:nvPr>
        </p:nvSpPr>
        <p:spPr>
          <a:xfrm>
            <a:off x="685800" y="1143000"/>
            <a:ext cx="5486400" cy="3086100"/>
          </a:xfrm>
          <a:ln/>
        </p:spPr>
      </p:sp>
      <p:sp>
        <p:nvSpPr>
          <p:cNvPr id="108548" name="Rectangle 3">
            <a:extLst>
              <a:ext uri="{FF2B5EF4-FFF2-40B4-BE49-F238E27FC236}">
                <a16:creationId xmlns:a16="http://schemas.microsoft.com/office/drawing/2014/main" id="{6DB416F3-1210-F842-BDB9-D2B1570B5946}"/>
              </a:ext>
            </a:extLst>
          </p:cNvPr>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3237913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E2EC81-347F-488F-B9F2-19844B6075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356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9.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3693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9073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3200" b="1" i="0">
                <a:solidFill>
                  <a:schemeClr val="bg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4732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76093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84558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16729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2_Section Header">
    <p:bg>
      <p:bgPr>
        <a:gradFill>
          <a:gsLst>
            <a:gs pos="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pic>
        <p:nvPicPr>
          <p:cNvPr id="2"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81733" y="1"/>
            <a:ext cx="1710267"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userDrawn="1"/>
        </p:nvGrpSpPr>
        <p:grpSpPr bwMode="auto">
          <a:xfrm>
            <a:off x="0" y="-130175"/>
            <a:ext cx="12192000" cy="6988175"/>
            <a:chOff x="0" y="-130580"/>
            <a:chExt cx="9144000" cy="6988580"/>
          </a:xfrm>
        </p:grpSpPr>
        <p:pic>
          <p:nvPicPr>
            <p:cNvPr id="4"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2"/>
            <p:cNvGrpSpPr>
              <a:grpSpLocks/>
            </p:cNvGrpSpPr>
            <p:nvPr userDrawn="1"/>
          </p:nvGrpSpPr>
          <p:grpSpPr bwMode="auto">
            <a:xfrm>
              <a:off x="0" y="-130580"/>
              <a:ext cx="8121373" cy="1310434"/>
              <a:chOff x="0" y="-130580"/>
              <a:chExt cx="8121373" cy="1310434"/>
            </a:xfrm>
          </p:grpSpPr>
          <p:sp>
            <p:nvSpPr>
              <p:cNvPr id="6" name="Rectangle 5"/>
              <p:cNvSpPr/>
              <p:nvPr userDrawn="1"/>
            </p:nvSpPr>
            <p:spPr>
              <a:xfrm>
                <a:off x="0" y="-397"/>
                <a:ext cx="7019925" cy="117958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7" name="Isosceles Triangle 6"/>
              <p:cNvSpPr/>
              <p:nvPr userDrawn="1"/>
            </p:nvSpPr>
            <p:spPr>
              <a:xfrm rot="19123739">
                <a:off x="6496050" y="-130580"/>
                <a:ext cx="1625600" cy="882701"/>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grpSp>
      </p:grpSp>
      <p:sp>
        <p:nvSpPr>
          <p:cNvPr id="8" name="Footer Placeholder 4"/>
          <p:cNvSpPr>
            <a:spLocks noGrp="1"/>
          </p:cNvSpPr>
          <p:nvPr>
            <p:ph type="ftr" sz="quarter" idx="10"/>
          </p:nvPr>
        </p:nvSpPr>
        <p:spPr>
          <a:xfrm>
            <a:off x="4038600" y="6492876"/>
            <a:ext cx="4114800" cy="276999"/>
          </a:xfrm>
        </p:spPr>
        <p:txBody>
          <a:bodyPr/>
          <a:lstStyle>
            <a:lvl1pPr>
              <a:defRPr smtClean="0">
                <a:solidFill>
                  <a:srgbClr val="FFFFFF"/>
                </a:solidFill>
              </a:defRPr>
            </a:lvl1pPr>
          </a:lstStyle>
          <a:p>
            <a:pPr>
              <a:defRPr/>
            </a:pPr>
            <a:r>
              <a:rPr lang="en-MY"/>
              <a:t>Quantum Excellence</a:t>
            </a:r>
          </a:p>
        </p:txBody>
      </p:sp>
      <p:sp>
        <p:nvSpPr>
          <p:cNvPr id="9" name="Slide Number Placeholder 5"/>
          <p:cNvSpPr>
            <a:spLocks noGrp="1"/>
          </p:cNvSpPr>
          <p:nvPr>
            <p:ph type="sldNum" sz="quarter" idx="11"/>
          </p:nvPr>
        </p:nvSpPr>
        <p:spPr>
          <a:xfrm>
            <a:off x="9074151" y="6492876"/>
            <a:ext cx="2743200" cy="276999"/>
          </a:xfrm>
        </p:spPr>
        <p:txBody>
          <a:bodyPr/>
          <a:lstStyle>
            <a:lvl1pPr>
              <a:defRPr>
                <a:solidFill>
                  <a:srgbClr val="FFFFFF"/>
                </a:solidFill>
              </a:defRPr>
            </a:lvl1pPr>
          </a:lstStyle>
          <a:p>
            <a:fld id="{BB138E6D-BE88-4379-B71E-3755447144AB}" type="slidenum">
              <a:rPr lang="en-MY"/>
              <a:pPr/>
              <a:t>‹#›</a:t>
            </a:fld>
            <a:endParaRPr lang="en-MY"/>
          </a:p>
        </p:txBody>
      </p:sp>
    </p:spTree>
    <p:extLst>
      <p:ext uri="{BB962C8B-B14F-4D97-AF65-F5344CB8AC3E}">
        <p14:creationId xmlns:p14="http://schemas.microsoft.com/office/powerpoint/2010/main" val="291419984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836889" y="1134433"/>
            <a:ext cx="2994107" cy="4660899"/>
          </a:xfrm>
          <a:prstGeom prst="rect">
            <a:avLst/>
          </a:prstGeom>
          <a:blipFill>
            <a:blip r:embed="rId2" cstate="print"/>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 name="Holder 2"/>
          <p:cNvSpPr>
            <a:spLocks noGrp="1"/>
          </p:cNvSpPr>
          <p:nvPr>
            <p:ph type="ctrTitle"/>
          </p:nvPr>
        </p:nvSpPr>
        <p:spPr>
          <a:xfrm>
            <a:off x="2175937" y="2029461"/>
            <a:ext cx="7840123" cy="246221"/>
          </a:xfrm>
          <a:prstGeom prst="rect">
            <a:avLst/>
          </a:prstGeom>
        </p:spPr>
        <p:txBody>
          <a:bodyPr wrap="square" lIns="0" tIns="0" rIns="0" bIns="0">
            <a:spAutoFit/>
          </a:bodyPr>
          <a:lstStyle>
            <a:lvl1pPr>
              <a:defRPr sz="1600" b="0" i="0">
                <a:solidFill>
                  <a:srgbClr val="404040"/>
                </a:solidFill>
                <a:latin typeface="Arial"/>
                <a:cs typeface="Arial"/>
              </a:defRPr>
            </a:lvl1pPr>
          </a:lstStyle>
          <a:p>
            <a:endParaRPr/>
          </a:p>
        </p:txBody>
      </p:sp>
      <p:sp>
        <p:nvSpPr>
          <p:cNvPr id="3" name="Holder 3"/>
          <p:cNvSpPr>
            <a:spLocks noGrp="1"/>
          </p:cNvSpPr>
          <p:nvPr>
            <p:ph type="subTitle" idx="4"/>
          </p:nvPr>
        </p:nvSpPr>
        <p:spPr>
          <a:xfrm>
            <a:off x="1828800" y="3840480"/>
            <a:ext cx="853440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3353736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349825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7" cy="6857998"/>
          </a:xfrm>
          <a:prstGeom prst="rect">
            <a:avLst/>
          </a:prstGeom>
          <a:blipFill>
            <a:blip r:embed="rId2" cstate="print"/>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7" name="bk object 17"/>
          <p:cNvSpPr/>
          <p:nvPr/>
        </p:nvSpPr>
        <p:spPr>
          <a:xfrm>
            <a:off x="1" y="207009"/>
            <a:ext cx="11915987" cy="6443980"/>
          </a:xfrm>
          <a:custGeom>
            <a:avLst/>
            <a:gdLst/>
            <a:ahLst/>
            <a:cxnLst/>
            <a:rect l="l" t="t" r="r" b="b"/>
            <a:pathLst>
              <a:path w="8936990" h="6443980">
                <a:moveTo>
                  <a:pt x="0" y="6443980"/>
                </a:moveTo>
                <a:lnTo>
                  <a:pt x="8936475" y="6443980"/>
                </a:lnTo>
                <a:lnTo>
                  <a:pt x="8936475" y="0"/>
                </a:lnTo>
                <a:lnTo>
                  <a:pt x="0" y="0"/>
                </a:lnTo>
                <a:lnTo>
                  <a:pt x="0" y="6443980"/>
                </a:lnTo>
                <a:close/>
              </a:path>
            </a:pathLst>
          </a:custGeom>
          <a:solidFill>
            <a:srgbClr val="FFFFFF">
              <a:alpha val="83918"/>
            </a:srgbClr>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8" name="bk object 18"/>
          <p:cNvSpPr/>
          <p:nvPr/>
        </p:nvSpPr>
        <p:spPr>
          <a:xfrm>
            <a:off x="0" y="6650990"/>
            <a:ext cx="12192000" cy="207010"/>
          </a:xfrm>
          <a:custGeom>
            <a:avLst/>
            <a:gdLst/>
            <a:ahLst/>
            <a:cxnLst/>
            <a:rect l="l" t="t" r="r" b="b"/>
            <a:pathLst>
              <a:path w="9144000" h="207009">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9" name="bk object 19"/>
          <p:cNvSpPr/>
          <p:nvPr/>
        </p:nvSpPr>
        <p:spPr>
          <a:xfrm>
            <a:off x="2" y="207009"/>
            <a:ext cx="276860" cy="6443980"/>
          </a:xfrm>
          <a:custGeom>
            <a:avLst/>
            <a:gdLst/>
            <a:ahLst/>
            <a:cxnLst/>
            <a:rect l="l" t="t" r="r" b="b"/>
            <a:pathLst>
              <a:path w="207645" h="6443980">
                <a:moveTo>
                  <a:pt x="0" y="6443980"/>
                </a:moveTo>
                <a:lnTo>
                  <a:pt x="207522" y="6443980"/>
                </a:lnTo>
                <a:lnTo>
                  <a:pt x="207522" y="0"/>
                </a:lnTo>
                <a:lnTo>
                  <a:pt x="0" y="0"/>
                </a:lnTo>
                <a:lnTo>
                  <a:pt x="0" y="6443980"/>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0" name="bk object 20"/>
          <p:cNvSpPr/>
          <p:nvPr/>
        </p:nvSpPr>
        <p:spPr>
          <a:xfrm>
            <a:off x="0" y="0"/>
            <a:ext cx="12192000" cy="207010"/>
          </a:xfrm>
          <a:custGeom>
            <a:avLst/>
            <a:gdLst/>
            <a:ahLst/>
            <a:cxnLst/>
            <a:rect l="l" t="t" r="r" b="b"/>
            <a:pathLst>
              <a:path w="9144000" h="207010">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1" name="bk object 21"/>
          <p:cNvSpPr/>
          <p:nvPr/>
        </p:nvSpPr>
        <p:spPr>
          <a:xfrm>
            <a:off x="11915302" y="207527"/>
            <a:ext cx="276860" cy="6443345"/>
          </a:xfrm>
          <a:custGeom>
            <a:avLst/>
            <a:gdLst/>
            <a:ahLst/>
            <a:cxnLst/>
            <a:rect l="l" t="t" r="r" b="b"/>
            <a:pathLst>
              <a:path w="207645" h="6443345">
                <a:moveTo>
                  <a:pt x="207523" y="0"/>
                </a:moveTo>
                <a:lnTo>
                  <a:pt x="0" y="0"/>
                </a:lnTo>
                <a:lnTo>
                  <a:pt x="0" y="6442952"/>
                </a:lnTo>
                <a:lnTo>
                  <a:pt x="207523" y="6442952"/>
                </a:lnTo>
                <a:lnTo>
                  <a:pt x="207523" y="0"/>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2" name="bk object 22"/>
          <p:cNvSpPr/>
          <p:nvPr/>
        </p:nvSpPr>
        <p:spPr>
          <a:xfrm>
            <a:off x="2235202" y="31242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3" name="bk object 23"/>
          <p:cNvSpPr/>
          <p:nvPr/>
        </p:nvSpPr>
        <p:spPr>
          <a:xfrm>
            <a:off x="4420786" y="29530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4" name="bk object 24"/>
          <p:cNvSpPr/>
          <p:nvPr/>
        </p:nvSpPr>
        <p:spPr>
          <a:xfrm>
            <a:off x="2235200" y="3124200"/>
            <a:ext cx="0" cy="1143000"/>
          </a:xfrm>
          <a:custGeom>
            <a:avLst/>
            <a:gdLst/>
            <a:ahLst/>
            <a:cxnLst/>
            <a:rect l="l" t="t" r="r" b="b"/>
            <a:pathLst>
              <a:path h="1143000">
                <a:moveTo>
                  <a:pt x="0" y="0"/>
                </a:moveTo>
                <a:lnTo>
                  <a:pt x="0" y="1142999"/>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5" name="bk object 25"/>
          <p:cNvSpPr/>
          <p:nvPr/>
        </p:nvSpPr>
        <p:spPr>
          <a:xfrm>
            <a:off x="2032000" y="4267200"/>
            <a:ext cx="508000" cy="3810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6" name="bk object 26"/>
          <p:cNvSpPr/>
          <p:nvPr/>
        </p:nvSpPr>
        <p:spPr>
          <a:xfrm>
            <a:off x="2031999" y="4267200"/>
            <a:ext cx="508000" cy="381000"/>
          </a:xfrm>
          <a:custGeom>
            <a:avLst/>
            <a:gdLst/>
            <a:ahLst/>
            <a:cxnLst/>
            <a:rect l="l" t="t" r="r" b="b"/>
            <a:pathLst>
              <a:path w="381000" h="381000">
                <a:moveTo>
                  <a:pt x="0" y="0"/>
                </a:moveTo>
                <a:lnTo>
                  <a:pt x="380999" y="0"/>
                </a:lnTo>
                <a:lnTo>
                  <a:pt x="380999" y="380999"/>
                </a:lnTo>
                <a:lnTo>
                  <a:pt x="0" y="380999"/>
                </a:lnTo>
                <a:lnTo>
                  <a:pt x="0" y="0"/>
                </a:lnTo>
                <a:close/>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7" name="bk object 27"/>
          <p:cNvSpPr/>
          <p:nvPr/>
        </p:nvSpPr>
        <p:spPr>
          <a:xfrm>
            <a:off x="2095499" y="4314825"/>
            <a:ext cx="381000" cy="285750"/>
          </a:xfrm>
          <a:custGeom>
            <a:avLst/>
            <a:gdLst/>
            <a:ahLst/>
            <a:cxnLst/>
            <a:rect l="l" t="t" r="r" b="b"/>
            <a:pathLst>
              <a:path w="285750" h="285750">
                <a:moveTo>
                  <a:pt x="0" y="0"/>
                </a:moveTo>
                <a:lnTo>
                  <a:pt x="285749" y="0"/>
                </a:lnTo>
                <a:lnTo>
                  <a:pt x="285749" y="285750"/>
                </a:lnTo>
                <a:lnTo>
                  <a:pt x="0" y="285750"/>
                </a:lnTo>
                <a:lnTo>
                  <a:pt x="0" y="0"/>
                </a:lnTo>
                <a:close/>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8" name="bk object 28"/>
          <p:cNvSpPr/>
          <p:nvPr/>
        </p:nvSpPr>
        <p:spPr>
          <a:xfrm>
            <a:off x="2031999" y="4267203"/>
            <a:ext cx="63500" cy="47625"/>
          </a:xfrm>
          <a:custGeom>
            <a:avLst/>
            <a:gdLst/>
            <a:ahLst/>
            <a:cxnLst/>
            <a:rect l="l" t="t" r="r" b="b"/>
            <a:pathLst>
              <a:path w="47625" h="47625">
                <a:moveTo>
                  <a:pt x="0" y="0"/>
                </a:moveTo>
                <a:lnTo>
                  <a:pt x="47624" y="47624"/>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9" name="bk object 29"/>
          <p:cNvSpPr/>
          <p:nvPr/>
        </p:nvSpPr>
        <p:spPr>
          <a:xfrm>
            <a:off x="2031999" y="4600578"/>
            <a:ext cx="63500" cy="47625"/>
          </a:xfrm>
          <a:custGeom>
            <a:avLst/>
            <a:gdLst/>
            <a:ahLst/>
            <a:cxnLst/>
            <a:rect l="l" t="t" r="r" b="b"/>
            <a:pathLst>
              <a:path w="47625" h="47625">
                <a:moveTo>
                  <a:pt x="0" y="47624"/>
                </a:moveTo>
                <a:lnTo>
                  <a:pt x="47624" y="0"/>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0" name="bk object 30"/>
          <p:cNvSpPr/>
          <p:nvPr/>
        </p:nvSpPr>
        <p:spPr>
          <a:xfrm>
            <a:off x="2476499" y="4267203"/>
            <a:ext cx="63500" cy="47625"/>
          </a:xfrm>
          <a:custGeom>
            <a:avLst/>
            <a:gdLst/>
            <a:ahLst/>
            <a:cxnLst/>
            <a:rect l="l" t="t" r="r" b="b"/>
            <a:pathLst>
              <a:path w="47625" h="47625">
                <a:moveTo>
                  <a:pt x="47624" y="0"/>
                </a:moveTo>
                <a:lnTo>
                  <a:pt x="0" y="47624"/>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1" name="bk object 31"/>
          <p:cNvSpPr/>
          <p:nvPr/>
        </p:nvSpPr>
        <p:spPr>
          <a:xfrm>
            <a:off x="2476499" y="4600578"/>
            <a:ext cx="63500" cy="47625"/>
          </a:xfrm>
          <a:custGeom>
            <a:avLst/>
            <a:gdLst/>
            <a:ahLst/>
            <a:cxnLst/>
            <a:rect l="l" t="t" r="r" b="b"/>
            <a:pathLst>
              <a:path w="47625" h="47625">
                <a:moveTo>
                  <a:pt x="47624" y="47624"/>
                </a:moveTo>
                <a:lnTo>
                  <a:pt x="0" y="0"/>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2" name="bk object 32"/>
          <p:cNvSpPr/>
          <p:nvPr/>
        </p:nvSpPr>
        <p:spPr>
          <a:xfrm>
            <a:off x="2235202" y="57912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3" name="bk object 33"/>
          <p:cNvSpPr/>
          <p:nvPr/>
        </p:nvSpPr>
        <p:spPr>
          <a:xfrm>
            <a:off x="4319186" y="56200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6"/>
                </a:lnTo>
                <a:lnTo>
                  <a:pt x="18599" y="271586"/>
                </a:lnTo>
                <a:lnTo>
                  <a:pt x="7297" y="281645"/>
                </a:lnTo>
                <a:lnTo>
                  <a:pt x="950" y="294800"/>
                </a:lnTo>
                <a:lnTo>
                  <a:pt x="0" y="309375"/>
                </a:lnTo>
                <a:lnTo>
                  <a:pt x="4886" y="323693"/>
                </a:lnTo>
                <a:lnTo>
                  <a:pt x="14945" y="334995"/>
                </a:lnTo>
                <a:lnTo>
                  <a:pt x="28100" y="341341"/>
                </a:lnTo>
                <a:lnTo>
                  <a:pt x="42675" y="342292"/>
                </a:lnTo>
                <a:lnTo>
                  <a:pt x="56994" y="337406"/>
                </a:lnTo>
                <a:lnTo>
                  <a:pt x="342011" y="171146"/>
                </a:lnTo>
                <a:lnTo>
                  <a:pt x="56994" y="4886"/>
                </a:lnTo>
                <a:lnTo>
                  <a:pt x="42675" y="0"/>
                </a:lnTo>
                <a:close/>
              </a:path>
            </a:pathLst>
          </a:custGeom>
          <a:solidFill>
            <a:srgbClr val="FF2600"/>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4" name="bk object 34"/>
          <p:cNvSpPr/>
          <p:nvPr/>
        </p:nvSpPr>
        <p:spPr>
          <a:xfrm>
            <a:off x="2235200" y="4648200"/>
            <a:ext cx="0" cy="1143000"/>
          </a:xfrm>
          <a:custGeom>
            <a:avLst/>
            <a:gdLst/>
            <a:ahLst/>
            <a:cxnLst/>
            <a:rect l="l" t="t" r="r" b="b"/>
            <a:pathLst>
              <a:path h="1143000">
                <a:moveTo>
                  <a:pt x="0" y="0"/>
                </a:moveTo>
                <a:lnTo>
                  <a:pt x="0" y="1142999"/>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5" name="bk object 35"/>
          <p:cNvSpPr/>
          <p:nvPr/>
        </p:nvSpPr>
        <p:spPr>
          <a:xfrm>
            <a:off x="4876800" y="2971800"/>
            <a:ext cx="508000" cy="3810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6" name="bk object 36"/>
          <p:cNvSpPr/>
          <p:nvPr/>
        </p:nvSpPr>
        <p:spPr>
          <a:xfrm>
            <a:off x="4876800" y="2971800"/>
            <a:ext cx="508000" cy="381000"/>
          </a:xfrm>
          <a:custGeom>
            <a:avLst/>
            <a:gdLst/>
            <a:ahLst/>
            <a:cxnLst/>
            <a:rect l="l" t="t" r="r" b="b"/>
            <a:pathLst>
              <a:path w="381000" h="381000">
                <a:moveTo>
                  <a:pt x="0" y="190500"/>
                </a:moveTo>
                <a:lnTo>
                  <a:pt x="5031" y="146820"/>
                </a:lnTo>
                <a:lnTo>
                  <a:pt x="19362" y="106722"/>
                </a:lnTo>
                <a:lnTo>
                  <a:pt x="41850" y="71351"/>
                </a:lnTo>
                <a:lnTo>
                  <a:pt x="71351" y="41850"/>
                </a:lnTo>
                <a:lnTo>
                  <a:pt x="106722" y="19362"/>
                </a:lnTo>
                <a:lnTo>
                  <a:pt x="146820" y="5031"/>
                </a:lnTo>
                <a:lnTo>
                  <a:pt x="190500" y="0"/>
                </a:lnTo>
                <a:lnTo>
                  <a:pt x="234179" y="5031"/>
                </a:lnTo>
                <a:lnTo>
                  <a:pt x="274277" y="19362"/>
                </a:lnTo>
                <a:lnTo>
                  <a:pt x="309648" y="41850"/>
                </a:lnTo>
                <a:lnTo>
                  <a:pt x="339149" y="71351"/>
                </a:lnTo>
                <a:lnTo>
                  <a:pt x="361637" y="106722"/>
                </a:lnTo>
                <a:lnTo>
                  <a:pt x="375968" y="146820"/>
                </a:lnTo>
                <a:lnTo>
                  <a:pt x="380999" y="190500"/>
                </a:lnTo>
                <a:lnTo>
                  <a:pt x="375968" y="234179"/>
                </a:lnTo>
                <a:lnTo>
                  <a:pt x="361637" y="274277"/>
                </a:lnTo>
                <a:lnTo>
                  <a:pt x="339149" y="309647"/>
                </a:lnTo>
                <a:lnTo>
                  <a:pt x="309648" y="339149"/>
                </a:lnTo>
                <a:lnTo>
                  <a:pt x="274277" y="361637"/>
                </a:lnTo>
                <a:lnTo>
                  <a:pt x="234179" y="375968"/>
                </a:lnTo>
                <a:lnTo>
                  <a:pt x="190500" y="380999"/>
                </a:lnTo>
                <a:lnTo>
                  <a:pt x="146820" y="375968"/>
                </a:lnTo>
                <a:lnTo>
                  <a:pt x="106722" y="361637"/>
                </a:lnTo>
                <a:lnTo>
                  <a:pt x="71351" y="339149"/>
                </a:lnTo>
                <a:lnTo>
                  <a:pt x="41850" y="309647"/>
                </a:lnTo>
                <a:lnTo>
                  <a:pt x="19362" y="274277"/>
                </a:lnTo>
                <a:lnTo>
                  <a:pt x="5031" y="234179"/>
                </a:lnTo>
                <a:lnTo>
                  <a:pt x="0" y="190500"/>
                </a:lnTo>
                <a:close/>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7" name="bk object 37"/>
          <p:cNvSpPr/>
          <p:nvPr/>
        </p:nvSpPr>
        <p:spPr>
          <a:xfrm>
            <a:off x="5181602" y="44958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8" name="bk object 38"/>
          <p:cNvSpPr/>
          <p:nvPr/>
        </p:nvSpPr>
        <p:spPr>
          <a:xfrm>
            <a:off x="7265586" y="43246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5"/>
                </a:lnTo>
                <a:lnTo>
                  <a:pt x="190780" y="171146"/>
                </a:lnTo>
                <a:lnTo>
                  <a:pt x="18599" y="271586"/>
                </a:lnTo>
                <a:lnTo>
                  <a:pt x="7297" y="281645"/>
                </a:lnTo>
                <a:lnTo>
                  <a:pt x="950" y="294800"/>
                </a:lnTo>
                <a:lnTo>
                  <a:pt x="0" y="309375"/>
                </a:lnTo>
                <a:lnTo>
                  <a:pt x="4886" y="323693"/>
                </a:lnTo>
                <a:lnTo>
                  <a:pt x="14945" y="334995"/>
                </a:lnTo>
                <a:lnTo>
                  <a:pt x="28100" y="341341"/>
                </a:lnTo>
                <a:lnTo>
                  <a:pt x="42675" y="342292"/>
                </a:lnTo>
                <a:lnTo>
                  <a:pt x="56994" y="337405"/>
                </a:lnTo>
                <a:lnTo>
                  <a:pt x="342011" y="171146"/>
                </a:lnTo>
                <a:lnTo>
                  <a:pt x="56994" y="4886"/>
                </a:lnTo>
                <a:lnTo>
                  <a:pt x="42675" y="0"/>
                </a:lnTo>
                <a:close/>
              </a:path>
            </a:pathLst>
          </a:custGeom>
          <a:solidFill>
            <a:srgbClr val="FF2600"/>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9" name="bk object 39"/>
          <p:cNvSpPr/>
          <p:nvPr/>
        </p:nvSpPr>
        <p:spPr>
          <a:xfrm>
            <a:off x="5181600" y="3352800"/>
            <a:ext cx="0" cy="1143000"/>
          </a:xfrm>
          <a:custGeom>
            <a:avLst/>
            <a:gdLst/>
            <a:ahLst/>
            <a:cxnLst/>
            <a:rect l="l" t="t" r="r" b="b"/>
            <a:pathLst>
              <a:path h="1143000">
                <a:moveTo>
                  <a:pt x="0" y="0"/>
                </a:moveTo>
                <a:lnTo>
                  <a:pt x="1" y="1142999"/>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40" name="bk object 40"/>
          <p:cNvSpPr/>
          <p:nvPr/>
        </p:nvSpPr>
        <p:spPr>
          <a:xfrm>
            <a:off x="5181602" y="18288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41" name="bk object 41"/>
          <p:cNvSpPr/>
          <p:nvPr/>
        </p:nvSpPr>
        <p:spPr>
          <a:xfrm>
            <a:off x="7367186" y="16576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0"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42" name="bk object 42"/>
          <p:cNvSpPr/>
          <p:nvPr/>
        </p:nvSpPr>
        <p:spPr>
          <a:xfrm>
            <a:off x="5181600" y="1828800"/>
            <a:ext cx="0" cy="1143000"/>
          </a:xfrm>
          <a:custGeom>
            <a:avLst/>
            <a:gdLst/>
            <a:ahLst/>
            <a:cxnLst/>
            <a:rect l="l" t="t" r="r" b="b"/>
            <a:pathLst>
              <a:path h="1143000">
                <a:moveTo>
                  <a:pt x="0" y="0"/>
                </a:moveTo>
                <a:lnTo>
                  <a:pt x="1" y="1142999"/>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sz="half" idx="2"/>
          </p:nvPr>
        </p:nvSpPr>
        <p:spPr>
          <a:xfrm>
            <a:off x="609600" y="1577340"/>
            <a:ext cx="530352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1699463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9144000" h="6858000">
                <a:moveTo>
                  <a:pt x="0" y="6857998"/>
                </a:moveTo>
                <a:lnTo>
                  <a:pt x="9143998" y="6857998"/>
                </a:lnTo>
                <a:lnTo>
                  <a:pt x="9143998" y="0"/>
                </a:lnTo>
                <a:lnTo>
                  <a:pt x="0" y="0"/>
                </a:lnTo>
                <a:lnTo>
                  <a:pt x="0" y="6857998"/>
                </a:lnTo>
                <a:close/>
              </a:path>
            </a:pathLst>
          </a:custGeom>
          <a:solidFill>
            <a:srgbClr val="000000"/>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7" name="bk object 17"/>
          <p:cNvSpPr/>
          <p:nvPr/>
        </p:nvSpPr>
        <p:spPr>
          <a:xfrm>
            <a:off x="0" y="2618509"/>
            <a:ext cx="11964784" cy="123859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8" name="bk object 18"/>
          <p:cNvSpPr/>
          <p:nvPr/>
        </p:nvSpPr>
        <p:spPr>
          <a:xfrm>
            <a:off x="2676697" y="2626824"/>
            <a:ext cx="6217920" cy="182464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9" name="bk object 19"/>
          <p:cNvSpPr/>
          <p:nvPr/>
        </p:nvSpPr>
        <p:spPr>
          <a:xfrm>
            <a:off x="2748741" y="3483035"/>
            <a:ext cx="6073832" cy="864523"/>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1036112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pic>
        <p:nvPicPr>
          <p:cNvPr id="5" name="Shape 27"/>
          <p:cNvPicPr preferRelativeResize="0"/>
          <p:nvPr userDrawn="1"/>
        </p:nvPicPr>
        <p:blipFill rotWithShape="1">
          <a:blip r:embed="rId2">
            <a:alphaModFix/>
          </a:blip>
          <a:srcRect/>
          <a:stretch/>
        </p:blipFill>
        <p:spPr>
          <a:xfrm flipH="1">
            <a:off x="-49858" y="2"/>
            <a:ext cx="253060" cy="6858000"/>
          </a:xfrm>
          <a:prstGeom prst="rect">
            <a:avLst/>
          </a:prstGeom>
          <a:noFill/>
          <a:ln>
            <a:noFill/>
          </a:ln>
        </p:spPr>
      </p:pic>
    </p:spTree>
    <p:extLst>
      <p:ext uri="{BB962C8B-B14F-4D97-AF65-F5344CB8AC3E}">
        <p14:creationId xmlns:p14="http://schemas.microsoft.com/office/powerpoint/2010/main" val="748231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0818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6499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4"/>
            <a:ext cx="51816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481543" y="1937810"/>
            <a:ext cx="51816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51257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1"/>
            <a:ext cx="26924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1"/>
            <a:ext cx="26924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4234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3445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326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1882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82033"/>
            <a:ext cx="2005543"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2383368" y="182035"/>
            <a:ext cx="3407833"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956735"/>
            <a:ext cx="2005543"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68711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1"/>
            <a:ext cx="36576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194859" y="3578226"/>
            <a:ext cx="36576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7526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022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26769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836888" y="1134431"/>
            <a:ext cx="2994107" cy="466089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 name="Holder 2"/>
          <p:cNvSpPr>
            <a:spLocks noGrp="1"/>
          </p:cNvSpPr>
          <p:nvPr>
            <p:ph type="ctrTitle"/>
          </p:nvPr>
        </p:nvSpPr>
        <p:spPr>
          <a:xfrm>
            <a:off x="2175937" y="2029459"/>
            <a:ext cx="7840123" cy="246221"/>
          </a:xfrm>
          <a:prstGeom prst="rect">
            <a:avLst/>
          </a:prstGeom>
        </p:spPr>
        <p:txBody>
          <a:bodyPr wrap="square" lIns="0" tIns="0" rIns="0" bIns="0">
            <a:spAutoFit/>
          </a:bodyPr>
          <a:lstStyle>
            <a:lvl1pPr>
              <a:defRPr sz="1600" b="0" i="0">
                <a:solidFill>
                  <a:srgbClr val="404040"/>
                </a:solidFill>
                <a:latin typeface="Arial"/>
                <a:cs typeface="Arial"/>
              </a:defRPr>
            </a:lvl1pPr>
          </a:lstStyle>
          <a:p>
            <a:endParaRPr/>
          </a:p>
        </p:txBody>
      </p:sp>
      <p:sp>
        <p:nvSpPr>
          <p:cNvPr id="3" name="Holder 3"/>
          <p:cNvSpPr>
            <a:spLocks noGrp="1"/>
          </p:cNvSpPr>
          <p:nvPr>
            <p:ph type="subTitle" idx="4"/>
          </p:nvPr>
        </p:nvSpPr>
        <p:spPr>
          <a:xfrm>
            <a:off x="1828800" y="3840480"/>
            <a:ext cx="853440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3089201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15205714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7" cy="685799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7" name="bk object 17"/>
          <p:cNvSpPr/>
          <p:nvPr/>
        </p:nvSpPr>
        <p:spPr>
          <a:xfrm>
            <a:off x="0" y="207009"/>
            <a:ext cx="11915987" cy="6443980"/>
          </a:xfrm>
          <a:custGeom>
            <a:avLst/>
            <a:gdLst/>
            <a:ahLst/>
            <a:cxnLst/>
            <a:rect l="l" t="t" r="r" b="b"/>
            <a:pathLst>
              <a:path w="8936990" h="6443980">
                <a:moveTo>
                  <a:pt x="0" y="6443980"/>
                </a:moveTo>
                <a:lnTo>
                  <a:pt x="8936475" y="6443980"/>
                </a:lnTo>
                <a:lnTo>
                  <a:pt x="8936475" y="0"/>
                </a:lnTo>
                <a:lnTo>
                  <a:pt x="0" y="0"/>
                </a:lnTo>
                <a:lnTo>
                  <a:pt x="0" y="6443980"/>
                </a:lnTo>
                <a:close/>
              </a:path>
            </a:pathLst>
          </a:custGeom>
          <a:solidFill>
            <a:srgbClr val="FFFFFF">
              <a:alpha val="8391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8" name="bk object 18"/>
          <p:cNvSpPr/>
          <p:nvPr/>
        </p:nvSpPr>
        <p:spPr>
          <a:xfrm>
            <a:off x="0" y="6650990"/>
            <a:ext cx="12192000" cy="207010"/>
          </a:xfrm>
          <a:custGeom>
            <a:avLst/>
            <a:gdLst/>
            <a:ahLst/>
            <a:cxnLst/>
            <a:rect l="l" t="t" r="r" b="b"/>
            <a:pathLst>
              <a:path w="9144000" h="207009">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9" name="bk object 19"/>
          <p:cNvSpPr/>
          <p:nvPr/>
        </p:nvSpPr>
        <p:spPr>
          <a:xfrm>
            <a:off x="1" y="207009"/>
            <a:ext cx="276860" cy="6443980"/>
          </a:xfrm>
          <a:custGeom>
            <a:avLst/>
            <a:gdLst/>
            <a:ahLst/>
            <a:cxnLst/>
            <a:rect l="l" t="t" r="r" b="b"/>
            <a:pathLst>
              <a:path w="207645" h="6443980">
                <a:moveTo>
                  <a:pt x="0" y="6443980"/>
                </a:moveTo>
                <a:lnTo>
                  <a:pt x="207522" y="6443980"/>
                </a:lnTo>
                <a:lnTo>
                  <a:pt x="207522" y="0"/>
                </a:lnTo>
                <a:lnTo>
                  <a:pt x="0" y="0"/>
                </a:lnTo>
                <a:lnTo>
                  <a:pt x="0" y="6443980"/>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0" name="bk object 20"/>
          <p:cNvSpPr/>
          <p:nvPr/>
        </p:nvSpPr>
        <p:spPr>
          <a:xfrm>
            <a:off x="0" y="0"/>
            <a:ext cx="12192000" cy="207010"/>
          </a:xfrm>
          <a:custGeom>
            <a:avLst/>
            <a:gdLst/>
            <a:ahLst/>
            <a:cxnLst/>
            <a:rect l="l" t="t" r="r" b="b"/>
            <a:pathLst>
              <a:path w="9144000" h="207010">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1" name="bk object 21"/>
          <p:cNvSpPr/>
          <p:nvPr/>
        </p:nvSpPr>
        <p:spPr>
          <a:xfrm>
            <a:off x="11915301" y="207525"/>
            <a:ext cx="276860" cy="6443345"/>
          </a:xfrm>
          <a:custGeom>
            <a:avLst/>
            <a:gdLst/>
            <a:ahLst/>
            <a:cxnLst/>
            <a:rect l="l" t="t" r="r" b="b"/>
            <a:pathLst>
              <a:path w="207645" h="6443345">
                <a:moveTo>
                  <a:pt x="207523" y="0"/>
                </a:moveTo>
                <a:lnTo>
                  <a:pt x="0" y="0"/>
                </a:lnTo>
                <a:lnTo>
                  <a:pt x="0" y="6442952"/>
                </a:lnTo>
                <a:lnTo>
                  <a:pt x="207523" y="6442952"/>
                </a:lnTo>
                <a:lnTo>
                  <a:pt x="207523" y="0"/>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2" name="bk object 22"/>
          <p:cNvSpPr/>
          <p:nvPr/>
        </p:nvSpPr>
        <p:spPr>
          <a:xfrm>
            <a:off x="2235201" y="31242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3" name="bk object 23"/>
          <p:cNvSpPr/>
          <p:nvPr/>
        </p:nvSpPr>
        <p:spPr>
          <a:xfrm>
            <a:off x="4420785" y="29530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4" name="bk object 24"/>
          <p:cNvSpPr/>
          <p:nvPr/>
        </p:nvSpPr>
        <p:spPr>
          <a:xfrm>
            <a:off x="2235200" y="3124200"/>
            <a:ext cx="0" cy="1143000"/>
          </a:xfrm>
          <a:custGeom>
            <a:avLst/>
            <a:gdLst/>
            <a:ahLst/>
            <a:cxnLst/>
            <a:rect l="l" t="t" r="r" b="b"/>
            <a:pathLst>
              <a:path h="1143000">
                <a:moveTo>
                  <a:pt x="0" y="0"/>
                </a:moveTo>
                <a:lnTo>
                  <a:pt x="0" y="1142999"/>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5" name="bk object 25"/>
          <p:cNvSpPr/>
          <p:nvPr/>
        </p:nvSpPr>
        <p:spPr>
          <a:xfrm>
            <a:off x="2032000" y="4267200"/>
            <a:ext cx="508000" cy="3810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6" name="bk object 26"/>
          <p:cNvSpPr/>
          <p:nvPr/>
        </p:nvSpPr>
        <p:spPr>
          <a:xfrm>
            <a:off x="2031999" y="4267200"/>
            <a:ext cx="508000" cy="381000"/>
          </a:xfrm>
          <a:custGeom>
            <a:avLst/>
            <a:gdLst/>
            <a:ahLst/>
            <a:cxnLst/>
            <a:rect l="l" t="t" r="r" b="b"/>
            <a:pathLst>
              <a:path w="381000" h="381000">
                <a:moveTo>
                  <a:pt x="0" y="0"/>
                </a:moveTo>
                <a:lnTo>
                  <a:pt x="380999" y="0"/>
                </a:lnTo>
                <a:lnTo>
                  <a:pt x="380999" y="380999"/>
                </a:lnTo>
                <a:lnTo>
                  <a:pt x="0" y="380999"/>
                </a:lnTo>
                <a:lnTo>
                  <a:pt x="0" y="0"/>
                </a:lnTo>
                <a:close/>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7" name="bk object 27"/>
          <p:cNvSpPr/>
          <p:nvPr/>
        </p:nvSpPr>
        <p:spPr>
          <a:xfrm>
            <a:off x="2095499" y="4314825"/>
            <a:ext cx="381000" cy="285750"/>
          </a:xfrm>
          <a:custGeom>
            <a:avLst/>
            <a:gdLst/>
            <a:ahLst/>
            <a:cxnLst/>
            <a:rect l="l" t="t" r="r" b="b"/>
            <a:pathLst>
              <a:path w="285750" h="285750">
                <a:moveTo>
                  <a:pt x="0" y="0"/>
                </a:moveTo>
                <a:lnTo>
                  <a:pt x="285749" y="0"/>
                </a:lnTo>
                <a:lnTo>
                  <a:pt x="285749" y="285750"/>
                </a:lnTo>
                <a:lnTo>
                  <a:pt x="0" y="285750"/>
                </a:lnTo>
                <a:lnTo>
                  <a:pt x="0" y="0"/>
                </a:lnTo>
                <a:close/>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8" name="bk object 28"/>
          <p:cNvSpPr/>
          <p:nvPr/>
        </p:nvSpPr>
        <p:spPr>
          <a:xfrm>
            <a:off x="2031999" y="4267201"/>
            <a:ext cx="63500" cy="47625"/>
          </a:xfrm>
          <a:custGeom>
            <a:avLst/>
            <a:gdLst/>
            <a:ahLst/>
            <a:cxnLst/>
            <a:rect l="l" t="t" r="r" b="b"/>
            <a:pathLst>
              <a:path w="47625" h="47625">
                <a:moveTo>
                  <a:pt x="0" y="0"/>
                </a:moveTo>
                <a:lnTo>
                  <a:pt x="47624" y="47624"/>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9" name="bk object 29"/>
          <p:cNvSpPr/>
          <p:nvPr/>
        </p:nvSpPr>
        <p:spPr>
          <a:xfrm>
            <a:off x="2031999" y="4600576"/>
            <a:ext cx="63500" cy="47625"/>
          </a:xfrm>
          <a:custGeom>
            <a:avLst/>
            <a:gdLst/>
            <a:ahLst/>
            <a:cxnLst/>
            <a:rect l="l" t="t" r="r" b="b"/>
            <a:pathLst>
              <a:path w="47625" h="47625">
                <a:moveTo>
                  <a:pt x="0" y="47624"/>
                </a:moveTo>
                <a:lnTo>
                  <a:pt x="47624" y="0"/>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0" name="bk object 30"/>
          <p:cNvSpPr/>
          <p:nvPr/>
        </p:nvSpPr>
        <p:spPr>
          <a:xfrm>
            <a:off x="2476499" y="4267201"/>
            <a:ext cx="63500" cy="47625"/>
          </a:xfrm>
          <a:custGeom>
            <a:avLst/>
            <a:gdLst/>
            <a:ahLst/>
            <a:cxnLst/>
            <a:rect l="l" t="t" r="r" b="b"/>
            <a:pathLst>
              <a:path w="47625" h="47625">
                <a:moveTo>
                  <a:pt x="47624" y="0"/>
                </a:moveTo>
                <a:lnTo>
                  <a:pt x="0" y="47624"/>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1" name="bk object 31"/>
          <p:cNvSpPr/>
          <p:nvPr/>
        </p:nvSpPr>
        <p:spPr>
          <a:xfrm>
            <a:off x="2476499" y="4600576"/>
            <a:ext cx="63500" cy="47625"/>
          </a:xfrm>
          <a:custGeom>
            <a:avLst/>
            <a:gdLst/>
            <a:ahLst/>
            <a:cxnLst/>
            <a:rect l="l" t="t" r="r" b="b"/>
            <a:pathLst>
              <a:path w="47625" h="47625">
                <a:moveTo>
                  <a:pt x="47624" y="47624"/>
                </a:moveTo>
                <a:lnTo>
                  <a:pt x="0" y="0"/>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2" name="bk object 32"/>
          <p:cNvSpPr/>
          <p:nvPr/>
        </p:nvSpPr>
        <p:spPr>
          <a:xfrm>
            <a:off x="2235201" y="57912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3" name="bk object 33"/>
          <p:cNvSpPr/>
          <p:nvPr/>
        </p:nvSpPr>
        <p:spPr>
          <a:xfrm>
            <a:off x="4319185" y="56200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6"/>
                </a:lnTo>
                <a:lnTo>
                  <a:pt x="18599" y="271586"/>
                </a:lnTo>
                <a:lnTo>
                  <a:pt x="7297" y="281645"/>
                </a:lnTo>
                <a:lnTo>
                  <a:pt x="950" y="294800"/>
                </a:lnTo>
                <a:lnTo>
                  <a:pt x="0" y="309375"/>
                </a:lnTo>
                <a:lnTo>
                  <a:pt x="4886" y="323693"/>
                </a:lnTo>
                <a:lnTo>
                  <a:pt x="14945" y="334995"/>
                </a:lnTo>
                <a:lnTo>
                  <a:pt x="28100" y="341341"/>
                </a:lnTo>
                <a:lnTo>
                  <a:pt x="42675" y="342292"/>
                </a:lnTo>
                <a:lnTo>
                  <a:pt x="56994" y="337406"/>
                </a:lnTo>
                <a:lnTo>
                  <a:pt x="342011" y="171146"/>
                </a:lnTo>
                <a:lnTo>
                  <a:pt x="56994" y="4886"/>
                </a:lnTo>
                <a:lnTo>
                  <a:pt x="42675" y="0"/>
                </a:lnTo>
                <a:close/>
              </a:path>
            </a:pathLst>
          </a:custGeom>
          <a:solidFill>
            <a:srgbClr val="FF2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4" name="bk object 34"/>
          <p:cNvSpPr/>
          <p:nvPr/>
        </p:nvSpPr>
        <p:spPr>
          <a:xfrm>
            <a:off x="2235200" y="4648200"/>
            <a:ext cx="0" cy="1143000"/>
          </a:xfrm>
          <a:custGeom>
            <a:avLst/>
            <a:gdLst/>
            <a:ahLst/>
            <a:cxnLst/>
            <a:rect l="l" t="t" r="r" b="b"/>
            <a:pathLst>
              <a:path h="1143000">
                <a:moveTo>
                  <a:pt x="0" y="0"/>
                </a:moveTo>
                <a:lnTo>
                  <a:pt x="0" y="1142999"/>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5" name="bk object 35"/>
          <p:cNvSpPr/>
          <p:nvPr/>
        </p:nvSpPr>
        <p:spPr>
          <a:xfrm>
            <a:off x="4876800" y="2971800"/>
            <a:ext cx="508000" cy="3810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6" name="bk object 36"/>
          <p:cNvSpPr/>
          <p:nvPr/>
        </p:nvSpPr>
        <p:spPr>
          <a:xfrm>
            <a:off x="4876800" y="2971800"/>
            <a:ext cx="508000" cy="381000"/>
          </a:xfrm>
          <a:custGeom>
            <a:avLst/>
            <a:gdLst/>
            <a:ahLst/>
            <a:cxnLst/>
            <a:rect l="l" t="t" r="r" b="b"/>
            <a:pathLst>
              <a:path w="381000" h="381000">
                <a:moveTo>
                  <a:pt x="0" y="190500"/>
                </a:moveTo>
                <a:lnTo>
                  <a:pt x="5031" y="146820"/>
                </a:lnTo>
                <a:lnTo>
                  <a:pt x="19362" y="106722"/>
                </a:lnTo>
                <a:lnTo>
                  <a:pt x="41850" y="71351"/>
                </a:lnTo>
                <a:lnTo>
                  <a:pt x="71351" y="41850"/>
                </a:lnTo>
                <a:lnTo>
                  <a:pt x="106722" y="19362"/>
                </a:lnTo>
                <a:lnTo>
                  <a:pt x="146820" y="5031"/>
                </a:lnTo>
                <a:lnTo>
                  <a:pt x="190500" y="0"/>
                </a:lnTo>
                <a:lnTo>
                  <a:pt x="234179" y="5031"/>
                </a:lnTo>
                <a:lnTo>
                  <a:pt x="274277" y="19362"/>
                </a:lnTo>
                <a:lnTo>
                  <a:pt x="309648" y="41850"/>
                </a:lnTo>
                <a:lnTo>
                  <a:pt x="339149" y="71351"/>
                </a:lnTo>
                <a:lnTo>
                  <a:pt x="361637" y="106722"/>
                </a:lnTo>
                <a:lnTo>
                  <a:pt x="375968" y="146820"/>
                </a:lnTo>
                <a:lnTo>
                  <a:pt x="380999" y="190500"/>
                </a:lnTo>
                <a:lnTo>
                  <a:pt x="375968" y="234179"/>
                </a:lnTo>
                <a:lnTo>
                  <a:pt x="361637" y="274277"/>
                </a:lnTo>
                <a:lnTo>
                  <a:pt x="339149" y="309647"/>
                </a:lnTo>
                <a:lnTo>
                  <a:pt x="309648" y="339149"/>
                </a:lnTo>
                <a:lnTo>
                  <a:pt x="274277" y="361637"/>
                </a:lnTo>
                <a:lnTo>
                  <a:pt x="234179" y="375968"/>
                </a:lnTo>
                <a:lnTo>
                  <a:pt x="190500" y="380999"/>
                </a:lnTo>
                <a:lnTo>
                  <a:pt x="146820" y="375968"/>
                </a:lnTo>
                <a:lnTo>
                  <a:pt x="106722" y="361637"/>
                </a:lnTo>
                <a:lnTo>
                  <a:pt x="71351" y="339149"/>
                </a:lnTo>
                <a:lnTo>
                  <a:pt x="41850" y="309647"/>
                </a:lnTo>
                <a:lnTo>
                  <a:pt x="19362" y="274277"/>
                </a:lnTo>
                <a:lnTo>
                  <a:pt x="5031" y="234179"/>
                </a:lnTo>
                <a:lnTo>
                  <a:pt x="0" y="190500"/>
                </a:lnTo>
                <a:close/>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7" name="bk object 37"/>
          <p:cNvSpPr/>
          <p:nvPr/>
        </p:nvSpPr>
        <p:spPr>
          <a:xfrm>
            <a:off x="5181601" y="44958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8" name="bk object 38"/>
          <p:cNvSpPr/>
          <p:nvPr/>
        </p:nvSpPr>
        <p:spPr>
          <a:xfrm>
            <a:off x="7265585" y="43246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5"/>
                </a:lnTo>
                <a:lnTo>
                  <a:pt x="190780" y="171146"/>
                </a:lnTo>
                <a:lnTo>
                  <a:pt x="18599" y="271586"/>
                </a:lnTo>
                <a:lnTo>
                  <a:pt x="7297" y="281645"/>
                </a:lnTo>
                <a:lnTo>
                  <a:pt x="950" y="294800"/>
                </a:lnTo>
                <a:lnTo>
                  <a:pt x="0" y="309375"/>
                </a:lnTo>
                <a:lnTo>
                  <a:pt x="4886" y="323693"/>
                </a:lnTo>
                <a:lnTo>
                  <a:pt x="14945" y="334995"/>
                </a:lnTo>
                <a:lnTo>
                  <a:pt x="28100" y="341341"/>
                </a:lnTo>
                <a:lnTo>
                  <a:pt x="42675" y="342292"/>
                </a:lnTo>
                <a:lnTo>
                  <a:pt x="56994" y="337405"/>
                </a:lnTo>
                <a:lnTo>
                  <a:pt x="342011" y="171146"/>
                </a:lnTo>
                <a:lnTo>
                  <a:pt x="56994" y="4886"/>
                </a:lnTo>
                <a:lnTo>
                  <a:pt x="42675" y="0"/>
                </a:lnTo>
                <a:close/>
              </a:path>
            </a:pathLst>
          </a:custGeom>
          <a:solidFill>
            <a:srgbClr val="FF2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9" name="bk object 39"/>
          <p:cNvSpPr/>
          <p:nvPr/>
        </p:nvSpPr>
        <p:spPr>
          <a:xfrm>
            <a:off x="5181600" y="3352800"/>
            <a:ext cx="0" cy="1143000"/>
          </a:xfrm>
          <a:custGeom>
            <a:avLst/>
            <a:gdLst/>
            <a:ahLst/>
            <a:cxnLst/>
            <a:rect l="l" t="t" r="r" b="b"/>
            <a:pathLst>
              <a:path h="1143000">
                <a:moveTo>
                  <a:pt x="0" y="0"/>
                </a:moveTo>
                <a:lnTo>
                  <a:pt x="1" y="1142999"/>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0" name="bk object 40"/>
          <p:cNvSpPr/>
          <p:nvPr/>
        </p:nvSpPr>
        <p:spPr>
          <a:xfrm>
            <a:off x="5181601" y="18288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1" name="bk object 41"/>
          <p:cNvSpPr/>
          <p:nvPr/>
        </p:nvSpPr>
        <p:spPr>
          <a:xfrm>
            <a:off x="7367185" y="16576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0"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2" name="bk object 42"/>
          <p:cNvSpPr/>
          <p:nvPr/>
        </p:nvSpPr>
        <p:spPr>
          <a:xfrm>
            <a:off x="5181600" y="1828800"/>
            <a:ext cx="0" cy="1143000"/>
          </a:xfrm>
          <a:custGeom>
            <a:avLst/>
            <a:gdLst/>
            <a:ahLst/>
            <a:cxnLst/>
            <a:rect l="l" t="t" r="r" b="b"/>
            <a:pathLst>
              <a:path h="1143000">
                <a:moveTo>
                  <a:pt x="0" y="0"/>
                </a:moveTo>
                <a:lnTo>
                  <a:pt x="1" y="1142999"/>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sz="half" idx="2"/>
          </p:nvPr>
        </p:nvSpPr>
        <p:spPr>
          <a:xfrm>
            <a:off x="609600" y="1577340"/>
            <a:ext cx="530352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21198907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9144000" h="6858000">
                <a:moveTo>
                  <a:pt x="0" y="6857998"/>
                </a:moveTo>
                <a:lnTo>
                  <a:pt x="9143998" y="6857998"/>
                </a:lnTo>
                <a:lnTo>
                  <a:pt x="9143998" y="0"/>
                </a:lnTo>
                <a:lnTo>
                  <a:pt x="0" y="0"/>
                </a:lnTo>
                <a:lnTo>
                  <a:pt x="0" y="6857998"/>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7" name="bk object 17"/>
          <p:cNvSpPr/>
          <p:nvPr/>
        </p:nvSpPr>
        <p:spPr>
          <a:xfrm>
            <a:off x="0" y="2618509"/>
            <a:ext cx="11964784" cy="123859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8" name="bk object 18"/>
          <p:cNvSpPr/>
          <p:nvPr/>
        </p:nvSpPr>
        <p:spPr>
          <a:xfrm>
            <a:off x="2676697" y="2626823"/>
            <a:ext cx="6217920" cy="182464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9" name="bk object 19"/>
          <p:cNvSpPr/>
          <p:nvPr/>
        </p:nvSpPr>
        <p:spPr>
          <a:xfrm>
            <a:off x="2748741" y="3483034"/>
            <a:ext cx="6073832" cy="864523"/>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3019027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pic>
        <p:nvPicPr>
          <p:cNvPr id="5" name="Shape 27"/>
          <p:cNvPicPr preferRelativeResize="0"/>
          <p:nvPr userDrawn="1"/>
        </p:nvPicPr>
        <p:blipFill rotWithShape="1">
          <a:blip r:embed="rId2">
            <a:alphaModFix/>
          </a:blip>
          <a:srcRect/>
          <a:stretch/>
        </p:blipFill>
        <p:spPr>
          <a:xfrm flipH="1">
            <a:off x="-49859" y="2"/>
            <a:ext cx="253060" cy="6858000"/>
          </a:xfrm>
          <a:prstGeom prst="rect">
            <a:avLst/>
          </a:prstGeom>
          <a:noFill/>
          <a:ln>
            <a:noFill/>
          </a:ln>
        </p:spPr>
      </p:pic>
    </p:spTree>
    <p:extLst>
      <p:ext uri="{BB962C8B-B14F-4D97-AF65-F5344CB8AC3E}">
        <p14:creationId xmlns:p14="http://schemas.microsoft.com/office/powerpoint/2010/main" val="27987486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2_Section Header">
    <p:bg>
      <p:bgPr>
        <a:gradFill>
          <a:gsLst>
            <a:gs pos="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pic>
        <p:nvPicPr>
          <p:cNvPr id="2"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81733" y="1"/>
            <a:ext cx="1710267"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userDrawn="1"/>
        </p:nvGrpSpPr>
        <p:grpSpPr bwMode="auto">
          <a:xfrm>
            <a:off x="0" y="-130175"/>
            <a:ext cx="12192000" cy="6988175"/>
            <a:chOff x="0" y="-130580"/>
            <a:chExt cx="9144000" cy="6988580"/>
          </a:xfrm>
        </p:grpSpPr>
        <p:pic>
          <p:nvPicPr>
            <p:cNvPr id="4"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2"/>
            <p:cNvGrpSpPr>
              <a:grpSpLocks/>
            </p:cNvGrpSpPr>
            <p:nvPr userDrawn="1"/>
          </p:nvGrpSpPr>
          <p:grpSpPr bwMode="auto">
            <a:xfrm>
              <a:off x="0" y="-130580"/>
              <a:ext cx="8121373" cy="1310434"/>
              <a:chOff x="0" y="-130580"/>
              <a:chExt cx="8121373" cy="1310434"/>
            </a:xfrm>
          </p:grpSpPr>
          <p:sp>
            <p:nvSpPr>
              <p:cNvPr id="6" name="Rectangle 5"/>
              <p:cNvSpPr/>
              <p:nvPr userDrawn="1"/>
            </p:nvSpPr>
            <p:spPr>
              <a:xfrm>
                <a:off x="0" y="-397"/>
                <a:ext cx="7019925" cy="117958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7" name="Isosceles Triangle 6"/>
              <p:cNvSpPr/>
              <p:nvPr userDrawn="1"/>
            </p:nvSpPr>
            <p:spPr>
              <a:xfrm rot="19123739">
                <a:off x="6496050" y="-130580"/>
                <a:ext cx="1625600" cy="882701"/>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grpSp>
      </p:grpSp>
      <p:sp>
        <p:nvSpPr>
          <p:cNvPr id="8" name="Footer Placeholder 4"/>
          <p:cNvSpPr>
            <a:spLocks noGrp="1"/>
          </p:cNvSpPr>
          <p:nvPr>
            <p:ph type="ftr" sz="quarter" idx="10"/>
          </p:nvPr>
        </p:nvSpPr>
        <p:spPr>
          <a:xfrm>
            <a:off x="4038600" y="6492876"/>
            <a:ext cx="4114800" cy="276999"/>
          </a:xfrm>
        </p:spPr>
        <p:txBody>
          <a:bodyPr/>
          <a:lstStyle>
            <a:lvl1pPr>
              <a:defRPr smtClean="0">
                <a:solidFill>
                  <a:srgbClr val="FFFFFF"/>
                </a:solidFill>
              </a:defRPr>
            </a:lvl1pPr>
          </a:lstStyle>
          <a:p>
            <a:pPr>
              <a:defRPr/>
            </a:pPr>
            <a:r>
              <a:rPr lang="en-MY"/>
              <a:t>Quantum Excellence</a:t>
            </a:r>
          </a:p>
        </p:txBody>
      </p:sp>
      <p:sp>
        <p:nvSpPr>
          <p:cNvPr id="9" name="Slide Number Placeholder 5"/>
          <p:cNvSpPr>
            <a:spLocks noGrp="1"/>
          </p:cNvSpPr>
          <p:nvPr>
            <p:ph type="sldNum" sz="quarter" idx="11"/>
          </p:nvPr>
        </p:nvSpPr>
        <p:spPr>
          <a:xfrm>
            <a:off x="9074151" y="6492876"/>
            <a:ext cx="2743200" cy="276999"/>
          </a:xfrm>
        </p:spPr>
        <p:txBody>
          <a:bodyPr/>
          <a:lstStyle>
            <a:lvl1pPr>
              <a:defRPr>
                <a:solidFill>
                  <a:srgbClr val="FFFFFF"/>
                </a:solidFill>
              </a:defRPr>
            </a:lvl1pPr>
          </a:lstStyle>
          <a:p>
            <a:fld id="{BB138E6D-BE88-4379-B71E-3755447144AB}" type="slidenum">
              <a:rPr lang="en-MY"/>
              <a:pPr/>
              <a:t>‹#›</a:t>
            </a:fld>
            <a:endParaRPr lang="en-MY"/>
          </a:p>
        </p:txBody>
      </p:sp>
    </p:spTree>
    <p:extLst>
      <p:ext uri="{BB962C8B-B14F-4D97-AF65-F5344CB8AC3E}">
        <p14:creationId xmlns:p14="http://schemas.microsoft.com/office/powerpoint/2010/main" val="378698662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16" name="bk object 16"/>
          <p:cNvSpPr/>
          <p:nvPr/>
        </p:nvSpPr>
        <p:spPr>
          <a:xfrm>
            <a:off x="1836888" y="1134431"/>
            <a:ext cx="2994107" cy="4660899"/>
          </a:xfrm>
          <a:prstGeom prst="rect">
            <a:avLst/>
          </a:prstGeom>
          <a:blipFill>
            <a:blip r:embed="rId2" cstate="print"/>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 name="Holder 2"/>
          <p:cNvSpPr>
            <a:spLocks noGrp="1"/>
          </p:cNvSpPr>
          <p:nvPr>
            <p:ph type="ctrTitle"/>
          </p:nvPr>
        </p:nvSpPr>
        <p:spPr>
          <a:xfrm>
            <a:off x="2175937" y="2029459"/>
            <a:ext cx="7840123" cy="246221"/>
          </a:xfrm>
          <a:prstGeom prst="rect">
            <a:avLst/>
          </a:prstGeom>
        </p:spPr>
        <p:txBody>
          <a:bodyPr wrap="square" lIns="0" tIns="0" rIns="0" bIns="0">
            <a:spAutoFit/>
          </a:bodyPr>
          <a:lstStyle>
            <a:lvl1pPr>
              <a:defRPr sz="1600" b="0" i="0">
                <a:solidFill>
                  <a:srgbClr val="404040"/>
                </a:solidFill>
                <a:latin typeface="Arial"/>
                <a:cs typeface="Arial"/>
              </a:defRPr>
            </a:lvl1pPr>
          </a:lstStyle>
          <a:p>
            <a:endParaRPr/>
          </a:p>
        </p:txBody>
      </p:sp>
      <p:sp>
        <p:nvSpPr>
          <p:cNvPr id="3" name="Holder 3"/>
          <p:cNvSpPr>
            <a:spLocks noGrp="1"/>
          </p:cNvSpPr>
          <p:nvPr>
            <p:ph type="subTitle" idx="4"/>
          </p:nvPr>
        </p:nvSpPr>
        <p:spPr>
          <a:xfrm>
            <a:off x="1828800" y="3840480"/>
            <a:ext cx="853440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26045546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290251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16" name="bk object 16"/>
          <p:cNvSpPr/>
          <p:nvPr/>
        </p:nvSpPr>
        <p:spPr>
          <a:xfrm>
            <a:off x="0" y="0"/>
            <a:ext cx="12191997" cy="6857998"/>
          </a:xfrm>
          <a:prstGeom prst="rect">
            <a:avLst/>
          </a:prstGeom>
          <a:blipFill>
            <a:blip r:embed="rId2" cstate="print"/>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7" name="bk object 17"/>
          <p:cNvSpPr/>
          <p:nvPr/>
        </p:nvSpPr>
        <p:spPr>
          <a:xfrm>
            <a:off x="0" y="207009"/>
            <a:ext cx="11915987" cy="6443980"/>
          </a:xfrm>
          <a:custGeom>
            <a:avLst/>
            <a:gdLst/>
            <a:ahLst/>
            <a:cxnLst/>
            <a:rect l="l" t="t" r="r" b="b"/>
            <a:pathLst>
              <a:path w="8936990" h="6443980">
                <a:moveTo>
                  <a:pt x="0" y="6443980"/>
                </a:moveTo>
                <a:lnTo>
                  <a:pt x="8936475" y="6443980"/>
                </a:lnTo>
                <a:lnTo>
                  <a:pt x="8936475" y="0"/>
                </a:lnTo>
                <a:lnTo>
                  <a:pt x="0" y="0"/>
                </a:lnTo>
                <a:lnTo>
                  <a:pt x="0" y="6443980"/>
                </a:lnTo>
                <a:close/>
              </a:path>
            </a:pathLst>
          </a:custGeom>
          <a:solidFill>
            <a:srgbClr val="FFFFFF">
              <a:alpha val="83918"/>
            </a:srgbClr>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8" name="bk object 18"/>
          <p:cNvSpPr/>
          <p:nvPr/>
        </p:nvSpPr>
        <p:spPr>
          <a:xfrm>
            <a:off x="0" y="6650990"/>
            <a:ext cx="12192000" cy="207010"/>
          </a:xfrm>
          <a:custGeom>
            <a:avLst/>
            <a:gdLst/>
            <a:ahLst/>
            <a:cxnLst/>
            <a:rect l="l" t="t" r="r" b="b"/>
            <a:pathLst>
              <a:path w="9144000" h="207009">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9" name="bk object 19"/>
          <p:cNvSpPr/>
          <p:nvPr/>
        </p:nvSpPr>
        <p:spPr>
          <a:xfrm>
            <a:off x="1" y="207009"/>
            <a:ext cx="276860" cy="6443980"/>
          </a:xfrm>
          <a:custGeom>
            <a:avLst/>
            <a:gdLst/>
            <a:ahLst/>
            <a:cxnLst/>
            <a:rect l="l" t="t" r="r" b="b"/>
            <a:pathLst>
              <a:path w="207645" h="6443980">
                <a:moveTo>
                  <a:pt x="0" y="6443980"/>
                </a:moveTo>
                <a:lnTo>
                  <a:pt x="207522" y="6443980"/>
                </a:lnTo>
                <a:lnTo>
                  <a:pt x="207522" y="0"/>
                </a:lnTo>
                <a:lnTo>
                  <a:pt x="0" y="0"/>
                </a:lnTo>
                <a:lnTo>
                  <a:pt x="0" y="6443980"/>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0" name="bk object 20"/>
          <p:cNvSpPr/>
          <p:nvPr/>
        </p:nvSpPr>
        <p:spPr>
          <a:xfrm>
            <a:off x="0" y="0"/>
            <a:ext cx="12192000" cy="207010"/>
          </a:xfrm>
          <a:custGeom>
            <a:avLst/>
            <a:gdLst/>
            <a:ahLst/>
            <a:cxnLst/>
            <a:rect l="l" t="t" r="r" b="b"/>
            <a:pathLst>
              <a:path w="9144000" h="207010">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1" name="bk object 21"/>
          <p:cNvSpPr/>
          <p:nvPr/>
        </p:nvSpPr>
        <p:spPr>
          <a:xfrm>
            <a:off x="11915301" y="207525"/>
            <a:ext cx="276860" cy="6443345"/>
          </a:xfrm>
          <a:custGeom>
            <a:avLst/>
            <a:gdLst/>
            <a:ahLst/>
            <a:cxnLst/>
            <a:rect l="l" t="t" r="r" b="b"/>
            <a:pathLst>
              <a:path w="207645" h="6443345">
                <a:moveTo>
                  <a:pt x="207523" y="0"/>
                </a:moveTo>
                <a:lnTo>
                  <a:pt x="0" y="0"/>
                </a:lnTo>
                <a:lnTo>
                  <a:pt x="0" y="6442952"/>
                </a:lnTo>
                <a:lnTo>
                  <a:pt x="207523" y="6442952"/>
                </a:lnTo>
                <a:lnTo>
                  <a:pt x="207523" y="0"/>
                </a:lnTo>
                <a:close/>
              </a:path>
            </a:pathLst>
          </a:custGeom>
          <a:solidFill>
            <a:srgbClr val="515151"/>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2" name="bk object 22"/>
          <p:cNvSpPr/>
          <p:nvPr/>
        </p:nvSpPr>
        <p:spPr>
          <a:xfrm>
            <a:off x="2235201" y="31242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3" name="bk object 23"/>
          <p:cNvSpPr/>
          <p:nvPr/>
        </p:nvSpPr>
        <p:spPr>
          <a:xfrm>
            <a:off x="4420785" y="29530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4" name="bk object 24"/>
          <p:cNvSpPr/>
          <p:nvPr/>
        </p:nvSpPr>
        <p:spPr>
          <a:xfrm>
            <a:off x="2235200" y="3124200"/>
            <a:ext cx="0" cy="1143000"/>
          </a:xfrm>
          <a:custGeom>
            <a:avLst/>
            <a:gdLst/>
            <a:ahLst/>
            <a:cxnLst/>
            <a:rect l="l" t="t" r="r" b="b"/>
            <a:pathLst>
              <a:path h="1143000">
                <a:moveTo>
                  <a:pt x="0" y="0"/>
                </a:moveTo>
                <a:lnTo>
                  <a:pt x="0" y="1142999"/>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5" name="bk object 25"/>
          <p:cNvSpPr/>
          <p:nvPr/>
        </p:nvSpPr>
        <p:spPr>
          <a:xfrm>
            <a:off x="2032000" y="4267200"/>
            <a:ext cx="508000" cy="3810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6" name="bk object 26"/>
          <p:cNvSpPr/>
          <p:nvPr/>
        </p:nvSpPr>
        <p:spPr>
          <a:xfrm>
            <a:off x="2031999" y="4267200"/>
            <a:ext cx="508000" cy="381000"/>
          </a:xfrm>
          <a:custGeom>
            <a:avLst/>
            <a:gdLst/>
            <a:ahLst/>
            <a:cxnLst/>
            <a:rect l="l" t="t" r="r" b="b"/>
            <a:pathLst>
              <a:path w="381000" h="381000">
                <a:moveTo>
                  <a:pt x="0" y="0"/>
                </a:moveTo>
                <a:lnTo>
                  <a:pt x="380999" y="0"/>
                </a:lnTo>
                <a:lnTo>
                  <a:pt x="380999" y="380999"/>
                </a:lnTo>
                <a:lnTo>
                  <a:pt x="0" y="380999"/>
                </a:lnTo>
                <a:lnTo>
                  <a:pt x="0" y="0"/>
                </a:lnTo>
                <a:close/>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7" name="bk object 27"/>
          <p:cNvSpPr/>
          <p:nvPr/>
        </p:nvSpPr>
        <p:spPr>
          <a:xfrm>
            <a:off x="2095499" y="4314825"/>
            <a:ext cx="381000" cy="285750"/>
          </a:xfrm>
          <a:custGeom>
            <a:avLst/>
            <a:gdLst/>
            <a:ahLst/>
            <a:cxnLst/>
            <a:rect l="l" t="t" r="r" b="b"/>
            <a:pathLst>
              <a:path w="285750" h="285750">
                <a:moveTo>
                  <a:pt x="0" y="0"/>
                </a:moveTo>
                <a:lnTo>
                  <a:pt x="285749" y="0"/>
                </a:lnTo>
                <a:lnTo>
                  <a:pt x="285749" y="285750"/>
                </a:lnTo>
                <a:lnTo>
                  <a:pt x="0" y="285750"/>
                </a:lnTo>
                <a:lnTo>
                  <a:pt x="0" y="0"/>
                </a:lnTo>
                <a:close/>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8" name="bk object 28"/>
          <p:cNvSpPr/>
          <p:nvPr/>
        </p:nvSpPr>
        <p:spPr>
          <a:xfrm>
            <a:off x="2031999" y="4267201"/>
            <a:ext cx="63500" cy="47625"/>
          </a:xfrm>
          <a:custGeom>
            <a:avLst/>
            <a:gdLst/>
            <a:ahLst/>
            <a:cxnLst/>
            <a:rect l="l" t="t" r="r" b="b"/>
            <a:pathLst>
              <a:path w="47625" h="47625">
                <a:moveTo>
                  <a:pt x="0" y="0"/>
                </a:moveTo>
                <a:lnTo>
                  <a:pt x="47624" y="47624"/>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9" name="bk object 29"/>
          <p:cNvSpPr/>
          <p:nvPr/>
        </p:nvSpPr>
        <p:spPr>
          <a:xfrm>
            <a:off x="2031999" y="4600576"/>
            <a:ext cx="63500" cy="47625"/>
          </a:xfrm>
          <a:custGeom>
            <a:avLst/>
            <a:gdLst/>
            <a:ahLst/>
            <a:cxnLst/>
            <a:rect l="l" t="t" r="r" b="b"/>
            <a:pathLst>
              <a:path w="47625" h="47625">
                <a:moveTo>
                  <a:pt x="0" y="47624"/>
                </a:moveTo>
                <a:lnTo>
                  <a:pt x="47624" y="0"/>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0" name="bk object 30"/>
          <p:cNvSpPr/>
          <p:nvPr/>
        </p:nvSpPr>
        <p:spPr>
          <a:xfrm>
            <a:off x="2476499" y="4267201"/>
            <a:ext cx="63500" cy="47625"/>
          </a:xfrm>
          <a:custGeom>
            <a:avLst/>
            <a:gdLst/>
            <a:ahLst/>
            <a:cxnLst/>
            <a:rect l="l" t="t" r="r" b="b"/>
            <a:pathLst>
              <a:path w="47625" h="47625">
                <a:moveTo>
                  <a:pt x="47624" y="0"/>
                </a:moveTo>
                <a:lnTo>
                  <a:pt x="0" y="47624"/>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1" name="bk object 31"/>
          <p:cNvSpPr/>
          <p:nvPr/>
        </p:nvSpPr>
        <p:spPr>
          <a:xfrm>
            <a:off x="2476499" y="4600576"/>
            <a:ext cx="63500" cy="47625"/>
          </a:xfrm>
          <a:custGeom>
            <a:avLst/>
            <a:gdLst/>
            <a:ahLst/>
            <a:cxnLst/>
            <a:rect l="l" t="t" r="r" b="b"/>
            <a:pathLst>
              <a:path w="47625" h="47625">
                <a:moveTo>
                  <a:pt x="47624" y="47624"/>
                </a:moveTo>
                <a:lnTo>
                  <a:pt x="0" y="0"/>
                </a:lnTo>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2" name="bk object 32"/>
          <p:cNvSpPr/>
          <p:nvPr/>
        </p:nvSpPr>
        <p:spPr>
          <a:xfrm>
            <a:off x="2235201" y="57912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3" name="bk object 33"/>
          <p:cNvSpPr/>
          <p:nvPr/>
        </p:nvSpPr>
        <p:spPr>
          <a:xfrm>
            <a:off x="4319185" y="56200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6"/>
                </a:lnTo>
                <a:lnTo>
                  <a:pt x="18599" y="271586"/>
                </a:lnTo>
                <a:lnTo>
                  <a:pt x="7297" y="281645"/>
                </a:lnTo>
                <a:lnTo>
                  <a:pt x="950" y="294800"/>
                </a:lnTo>
                <a:lnTo>
                  <a:pt x="0" y="309375"/>
                </a:lnTo>
                <a:lnTo>
                  <a:pt x="4886" y="323693"/>
                </a:lnTo>
                <a:lnTo>
                  <a:pt x="14945" y="334995"/>
                </a:lnTo>
                <a:lnTo>
                  <a:pt x="28100" y="341341"/>
                </a:lnTo>
                <a:lnTo>
                  <a:pt x="42675" y="342292"/>
                </a:lnTo>
                <a:lnTo>
                  <a:pt x="56994" y="337406"/>
                </a:lnTo>
                <a:lnTo>
                  <a:pt x="342011" y="171146"/>
                </a:lnTo>
                <a:lnTo>
                  <a:pt x="56994" y="4886"/>
                </a:lnTo>
                <a:lnTo>
                  <a:pt x="42675" y="0"/>
                </a:lnTo>
                <a:close/>
              </a:path>
            </a:pathLst>
          </a:custGeom>
          <a:solidFill>
            <a:srgbClr val="FF2600"/>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4" name="bk object 34"/>
          <p:cNvSpPr/>
          <p:nvPr/>
        </p:nvSpPr>
        <p:spPr>
          <a:xfrm>
            <a:off x="2235200" y="4648200"/>
            <a:ext cx="0" cy="1143000"/>
          </a:xfrm>
          <a:custGeom>
            <a:avLst/>
            <a:gdLst/>
            <a:ahLst/>
            <a:cxnLst/>
            <a:rect l="l" t="t" r="r" b="b"/>
            <a:pathLst>
              <a:path h="1143000">
                <a:moveTo>
                  <a:pt x="0" y="0"/>
                </a:moveTo>
                <a:lnTo>
                  <a:pt x="0" y="1142999"/>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5" name="bk object 35"/>
          <p:cNvSpPr/>
          <p:nvPr/>
        </p:nvSpPr>
        <p:spPr>
          <a:xfrm>
            <a:off x="4876800" y="2971800"/>
            <a:ext cx="508000" cy="3810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6" name="bk object 36"/>
          <p:cNvSpPr/>
          <p:nvPr/>
        </p:nvSpPr>
        <p:spPr>
          <a:xfrm>
            <a:off x="4876800" y="2971800"/>
            <a:ext cx="508000" cy="381000"/>
          </a:xfrm>
          <a:custGeom>
            <a:avLst/>
            <a:gdLst/>
            <a:ahLst/>
            <a:cxnLst/>
            <a:rect l="l" t="t" r="r" b="b"/>
            <a:pathLst>
              <a:path w="381000" h="381000">
                <a:moveTo>
                  <a:pt x="0" y="190500"/>
                </a:moveTo>
                <a:lnTo>
                  <a:pt x="5031" y="146820"/>
                </a:lnTo>
                <a:lnTo>
                  <a:pt x="19362" y="106722"/>
                </a:lnTo>
                <a:lnTo>
                  <a:pt x="41850" y="71351"/>
                </a:lnTo>
                <a:lnTo>
                  <a:pt x="71351" y="41850"/>
                </a:lnTo>
                <a:lnTo>
                  <a:pt x="106722" y="19362"/>
                </a:lnTo>
                <a:lnTo>
                  <a:pt x="146820" y="5031"/>
                </a:lnTo>
                <a:lnTo>
                  <a:pt x="190500" y="0"/>
                </a:lnTo>
                <a:lnTo>
                  <a:pt x="234179" y="5031"/>
                </a:lnTo>
                <a:lnTo>
                  <a:pt x="274277" y="19362"/>
                </a:lnTo>
                <a:lnTo>
                  <a:pt x="309648" y="41850"/>
                </a:lnTo>
                <a:lnTo>
                  <a:pt x="339149" y="71351"/>
                </a:lnTo>
                <a:lnTo>
                  <a:pt x="361637" y="106722"/>
                </a:lnTo>
                <a:lnTo>
                  <a:pt x="375968" y="146820"/>
                </a:lnTo>
                <a:lnTo>
                  <a:pt x="380999" y="190500"/>
                </a:lnTo>
                <a:lnTo>
                  <a:pt x="375968" y="234179"/>
                </a:lnTo>
                <a:lnTo>
                  <a:pt x="361637" y="274277"/>
                </a:lnTo>
                <a:lnTo>
                  <a:pt x="339149" y="309647"/>
                </a:lnTo>
                <a:lnTo>
                  <a:pt x="309648" y="339149"/>
                </a:lnTo>
                <a:lnTo>
                  <a:pt x="274277" y="361637"/>
                </a:lnTo>
                <a:lnTo>
                  <a:pt x="234179" y="375968"/>
                </a:lnTo>
                <a:lnTo>
                  <a:pt x="190500" y="380999"/>
                </a:lnTo>
                <a:lnTo>
                  <a:pt x="146820" y="375968"/>
                </a:lnTo>
                <a:lnTo>
                  <a:pt x="106722" y="361637"/>
                </a:lnTo>
                <a:lnTo>
                  <a:pt x="71351" y="339149"/>
                </a:lnTo>
                <a:lnTo>
                  <a:pt x="41850" y="309647"/>
                </a:lnTo>
                <a:lnTo>
                  <a:pt x="19362" y="274277"/>
                </a:lnTo>
                <a:lnTo>
                  <a:pt x="5031" y="234179"/>
                </a:lnTo>
                <a:lnTo>
                  <a:pt x="0" y="190500"/>
                </a:lnTo>
                <a:close/>
              </a:path>
            </a:pathLst>
          </a:custGeom>
          <a:ln w="634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7" name="bk object 37"/>
          <p:cNvSpPr/>
          <p:nvPr/>
        </p:nvSpPr>
        <p:spPr>
          <a:xfrm>
            <a:off x="5181601" y="44958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8" name="bk object 38"/>
          <p:cNvSpPr/>
          <p:nvPr/>
        </p:nvSpPr>
        <p:spPr>
          <a:xfrm>
            <a:off x="7265585" y="43246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5"/>
                </a:lnTo>
                <a:lnTo>
                  <a:pt x="190780" y="171146"/>
                </a:lnTo>
                <a:lnTo>
                  <a:pt x="18599" y="271586"/>
                </a:lnTo>
                <a:lnTo>
                  <a:pt x="7297" y="281645"/>
                </a:lnTo>
                <a:lnTo>
                  <a:pt x="950" y="294800"/>
                </a:lnTo>
                <a:lnTo>
                  <a:pt x="0" y="309375"/>
                </a:lnTo>
                <a:lnTo>
                  <a:pt x="4886" y="323693"/>
                </a:lnTo>
                <a:lnTo>
                  <a:pt x="14945" y="334995"/>
                </a:lnTo>
                <a:lnTo>
                  <a:pt x="28100" y="341341"/>
                </a:lnTo>
                <a:lnTo>
                  <a:pt x="42675" y="342292"/>
                </a:lnTo>
                <a:lnTo>
                  <a:pt x="56994" y="337405"/>
                </a:lnTo>
                <a:lnTo>
                  <a:pt x="342011" y="171146"/>
                </a:lnTo>
                <a:lnTo>
                  <a:pt x="56994" y="4886"/>
                </a:lnTo>
                <a:lnTo>
                  <a:pt x="42675" y="0"/>
                </a:lnTo>
                <a:close/>
              </a:path>
            </a:pathLst>
          </a:custGeom>
          <a:solidFill>
            <a:srgbClr val="FF2600"/>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39" name="bk object 39"/>
          <p:cNvSpPr/>
          <p:nvPr/>
        </p:nvSpPr>
        <p:spPr>
          <a:xfrm>
            <a:off x="5181600" y="3352800"/>
            <a:ext cx="0" cy="1143000"/>
          </a:xfrm>
          <a:custGeom>
            <a:avLst/>
            <a:gdLst/>
            <a:ahLst/>
            <a:cxnLst/>
            <a:rect l="l" t="t" r="r" b="b"/>
            <a:pathLst>
              <a:path h="1143000">
                <a:moveTo>
                  <a:pt x="0" y="0"/>
                </a:moveTo>
                <a:lnTo>
                  <a:pt x="1" y="1142999"/>
                </a:lnTo>
              </a:path>
            </a:pathLst>
          </a:custGeom>
          <a:ln w="76199">
            <a:solidFill>
              <a:srgbClr val="FF2600"/>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40" name="bk object 40"/>
          <p:cNvSpPr/>
          <p:nvPr/>
        </p:nvSpPr>
        <p:spPr>
          <a:xfrm>
            <a:off x="5181601" y="18288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41" name="bk object 41"/>
          <p:cNvSpPr/>
          <p:nvPr/>
        </p:nvSpPr>
        <p:spPr>
          <a:xfrm>
            <a:off x="7367185" y="16576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0"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42" name="bk object 42"/>
          <p:cNvSpPr/>
          <p:nvPr/>
        </p:nvSpPr>
        <p:spPr>
          <a:xfrm>
            <a:off x="5181600" y="1828800"/>
            <a:ext cx="0" cy="1143000"/>
          </a:xfrm>
          <a:custGeom>
            <a:avLst/>
            <a:gdLst/>
            <a:ahLst/>
            <a:cxnLst/>
            <a:rect l="l" t="t" r="r" b="b"/>
            <a:pathLst>
              <a:path h="1143000">
                <a:moveTo>
                  <a:pt x="0" y="0"/>
                </a:moveTo>
                <a:lnTo>
                  <a:pt x="1" y="1142999"/>
                </a:lnTo>
              </a:path>
            </a:pathLst>
          </a:custGeom>
          <a:ln w="76199">
            <a:solidFill>
              <a:srgbClr val="5488CF"/>
            </a:solidFill>
          </a:ln>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sz="half" idx="2"/>
          </p:nvPr>
        </p:nvSpPr>
        <p:spPr>
          <a:xfrm>
            <a:off x="609600" y="1577340"/>
            <a:ext cx="530352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1558377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9144000" h="6858000">
                <a:moveTo>
                  <a:pt x="0" y="6857998"/>
                </a:moveTo>
                <a:lnTo>
                  <a:pt x="9143998" y="6857998"/>
                </a:lnTo>
                <a:lnTo>
                  <a:pt x="9143998" y="0"/>
                </a:lnTo>
                <a:lnTo>
                  <a:pt x="0" y="0"/>
                </a:lnTo>
                <a:lnTo>
                  <a:pt x="0" y="6857998"/>
                </a:lnTo>
                <a:close/>
              </a:path>
            </a:pathLst>
          </a:custGeom>
          <a:solidFill>
            <a:srgbClr val="000000"/>
          </a:solid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7" name="bk object 17"/>
          <p:cNvSpPr/>
          <p:nvPr/>
        </p:nvSpPr>
        <p:spPr>
          <a:xfrm>
            <a:off x="0" y="2618509"/>
            <a:ext cx="11964784" cy="123859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8" name="bk object 18"/>
          <p:cNvSpPr/>
          <p:nvPr/>
        </p:nvSpPr>
        <p:spPr>
          <a:xfrm>
            <a:off x="2676697" y="2626823"/>
            <a:ext cx="6217920" cy="182464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19" name="bk object 19"/>
          <p:cNvSpPr/>
          <p:nvPr/>
        </p:nvSpPr>
        <p:spPr>
          <a:xfrm>
            <a:off x="2748741" y="3483034"/>
            <a:ext cx="6073832" cy="864523"/>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algn="l" fontAlgn="auto">
              <a:lnSpc>
                <a:spcPct val="100000"/>
              </a:lnSpc>
              <a:spcBef>
                <a:spcPts val="0"/>
              </a:spcBef>
              <a:spcAft>
                <a:spcPts val="0"/>
              </a:spcAft>
              <a:defRPr/>
            </a:pPr>
            <a:endParaRPr sz="1800" b="0">
              <a:solidFill>
                <a:prstClr val="black"/>
              </a:solidFill>
              <a:latin typeface="Calibri"/>
              <a:ea typeface=""/>
              <a:cs typeface=""/>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2969103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pic>
        <p:nvPicPr>
          <p:cNvPr id="5" name="Shape 27"/>
          <p:cNvPicPr preferRelativeResize="0"/>
          <p:nvPr userDrawn="1"/>
        </p:nvPicPr>
        <p:blipFill rotWithShape="1">
          <a:blip r:embed="rId2">
            <a:alphaModFix/>
          </a:blip>
          <a:srcRect/>
          <a:stretch/>
        </p:blipFill>
        <p:spPr>
          <a:xfrm flipH="1">
            <a:off x="-49859" y="2"/>
            <a:ext cx="253060" cy="6858000"/>
          </a:xfrm>
          <a:prstGeom prst="rect">
            <a:avLst/>
          </a:prstGeom>
          <a:noFill/>
          <a:ln>
            <a:noFill/>
          </a:ln>
        </p:spPr>
      </p:pic>
    </p:spTree>
    <p:extLst>
      <p:ext uri="{BB962C8B-B14F-4D97-AF65-F5344CB8AC3E}">
        <p14:creationId xmlns:p14="http://schemas.microsoft.com/office/powerpoint/2010/main" val="841913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icture Full Screen">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12192000" cy="6858000"/>
          </a:xfrm>
        </p:spPr>
        <p:txBody>
          <a:bodyPr>
            <a:normAutofit/>
          </a:bodyPr>
          <a:lstStyle>
            <a:lvl1pPr marL="0" indent="0">
              <a:buNone/>
              <a:defRPr sz="1200">
                <a:solidFill>
                  <a:schemeClr val="bg2"/>
                </a:solidFill>
              </a:defRPr>
            </a:lvl1pPr>
          </a:lstStyle>
          <a:p>
            <a:endParaRPr lang="en-US" dirty="0"/>
          </a:p>
        </p:txBody>
      </p:sp>
    </p:spTree>
    <p:extLst>
      <p:ext uri="{BB962C8B-B14F-4D97-AF65-F5344CB8AC3E}">
        <p14:creationId xmlns:p14="http://schemas.microsoft.com/office/powerpoint/2010/main" val="195855277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ltLang="zh-CN"/>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a:t>Click to edit Master subtitle style</a:t>
            </a:r>
            <a:endParaRPr lang="en-US"/>
          </a:p>
        </p:txBody>
      </p:sp>
      <p:sp>
        <p:nvSpPr>
          <p:cNvPr id="4" name="Date Placeholder 3"/>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545977AE-A0EE-44AC-84D2-57C3D0346E84}" type="datetimeFigureOut">
              <a:rPr lang="en-US"/>
              <a:pPr>
                <a:defRPr/>
              </a:pPr>
              <a:t>8/28/2020</a:t>
            </a:fld>
            <a:endParaRPr lang="en-US"/>
          </a:p>
        </p:txBody>
      </p:sp>
      <p:sp>
        <p:nvSpPr>
          <p:cNvPr id="5" name="Footer Placeholder 4"/>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B1A101B0-111C-41A4-A6E9-B8094B13DCB0}" type="slidenum">
              <a:rPr lang="en-US"/>
              <a:pPr/>
              <a:t>‹#›</a:t>
            </a:fld>
            <a:endParaRPr lang="en-US"/>
          </a:p>
        </p:txBody>
      </p:sp>
    </p:spTree>
    <p:extLst>
      <p:ext uri="{BB962C8B-B14F-4D97-AF65-F5344CB8AC3E}">
        <p14:creationId xmlns:p14="http://schemas.microsoft.com/office/powerpoint/2010/main" val="473026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4" name="Date Placeholder 3"/>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BF261EC0-059A-487D-AB54-64E395E38886}" type="datetimeFigureOut">
              <a:rPr lang="en-US"/>
              <a:pPr>
                <a:defRPr/>
              </a:pPr>
              <a:t>8/28/2020</a:t>
            </a:fld>
            <a:endParaRPr lang="en-US"/>
          </a:p>
        </p:txBody>
      </p:sp>
      <p:sp>
        <p:nvSpPr>
          <p:cNvPr id="5" name="Footer Placeholder 4"/>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552034C5-F126-4150-9013-D16AB3734F43}" type="slidenum">
              <a:rPr lang="en-US"/>
              <a:pPr/>
              <a:t>‹#›</a:t>
            </a:fld>
            <a:endParaRPr lang="en-US"/>
          </a:p>
        </p:txBody>
      </p:sp>
    </p:spTree>
    <p:extLst>
      <p:ext uri="{BB962C8B-B14F-4D97-AF65-F5344CB8AC3E}">
        <p14:creationId xmlns:p14="http://schemas.microsoft.com/office/powerpoint/2010/main" val="13949668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ltLang="zh-CN"/>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a:t>Click to edit Master text styles</a:t>
            </a:r>
          </a:p>
        </p:txBody>
      </p:sp>
      <p:sp>
        <p:nvSpPr>
          <p:cNvPr id="4" name="Date Placeholder 3"/>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7046F07F-8AF9-4AE3-B356-61514F6BC554}" type="datetimeFigureOut">
              <a:rPr lang="en-US"/>
              <a:pPr>
                <a:defRPr/>
              </a:pPr>
              <a:t>8/28/2020</a:t>
            </a:fld>
            <a:endParaRPr lang="en-US"/>
          </a:p>
        </p:txBody>
      </p:sp>
      <p:sp>
        <p:nvSpPr>
          <p:cNvPr id="5" name="Footer Placeholder 4"/>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7C6E7A7E-8D73-465F-B3D8-12078E33E2D9}" type="slidenum">
              <a:rPr lang="en-US"/>
              <a:pPr/>
              <a:t>‹#›</a:t>
            </a:fld>
            <a:endParaRPr lang="en-US"/>
          </a:p>
        </p:txBody>
      </p:sp>
    </p:spTree>
    <p:extLst>
      <p:ext uri="{BB962C8B-B14F-4D97-AF65-F5344CB8AC3E}">
        <p14:creationId xmlns:p14="http://schemas.microsoft.com/office/powerpoint/2010/main" val="16503710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5" name="Date Placeholder 4"/>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1B41D254-A3CE-4385-9CA6-BDB7FA7EE1C4}" type="datetimeFigureOut">
              <a:rPr lang="en-US"/>
              <a:pPr>
                <a:defRPr/>
              </a:pPr>
              <a:t>8/28/2020</a:t>
            </a:fld>
            <a:endParaRPr lang="en-US"/>
          </a:p>
        </p:txBody>
      </p:sp>
      <p:sp>
        <p:nvSpPr>
          <p:cNvPr id="6" name="Footer Placeholder 5"/>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22DFF60A-0404-4E1F-A056-112380600D92}" type="slidenum">
              <a:rPr lang="en-US"/>
              <a:pPr/>
              <a:t>‹#›</a:t>
            </a:fld>
            <a:endParaRPr lang="en-US"/>
          </a:p>
        </p:txBody>
      </p:sp>
    </p:spTree>
    <p:extLst>
      <p:ext uri="{BB962C8B-B14F-4D97-AF65-F5344CB8AC3E}">
        <p14:creationId xmlns:p14="http://schemas.microsoft.com/office/powerpoint/2010/main" val="12627909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7" name="Date Placeholder 6"/>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C733B029-3138-4E25-97D8-179BF75B0509}" type="datetimeFigureOut">
              <a:rPr lang="en-US"/>
              <a:pPr>
                <a:defRPr/>
              </a:pPr>
              <a:t>8/28/2020</a:t>
            </a:fld>
            <a:endParaRPr lang="en-US"/>
          </a:p>
        </p:txBody>
      </p:sp>
      <p:sp>
        <p:nvSpPr>
          <p:cNvPr id="8" name="Footer Placeholder 7"/>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0B74C8E3-893B-41A4-B8F9-311E9F0B5C00}" type="slidenum">
              <a:rPr lang="en-US"/>
              <a:pPr/>
              <a:t>‹#›</a:t>
            </a:fld>
            <a:endParaRPr lang="en-US"/>
          </a:p>
        </p:txBody>
      </p:sp>
    </p:spTree>
    <p:extLst>
      <p:ext uri="{BB962C8B-B14F-4D97-AF65-F5344CB8AC3E}">
        <p14:creationId xmlns:p14="http://schemas.microsoft.com/office/powerpoint/2010/main" val="2083675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Date Placeholder 2"/>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2BE4B8A7-AC3A-4355-8573-BDCD4FBA2419}" type="datetimeFigureOut">
              <a:rPr lang="en-US"/>
              <a:pPr>
                <a:defRPr/>
              </a:pPr>
              <a:t>8/28/2020</a:t>
            </a:fld>
            <a:endParaRPr lang="en-US"/>
          </a:p>
        </p:txBody>
      </p:sp>
      <p:sp>
        <p:nvSpPr>
          <p:cNvPr id="4" name="Footer Placeholder 3"/>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17207231-1463-432C-9051-C6437EF1040E}" type="slidenum">
              <a:rPr lang="en-US"/>
              <a:pPr/>
              <a:t>‹#›</a:t>
            </a:fld>
            <a:endParaRPr lang="en-US"/>
          </a:p>
        </p:txBody>
      </p:sp>
    </p:spTree>
    <p:extLst>
      <p:ext uri="{BB962C8B-B14F-4D97-AF65-F5344CB8AC3E}">
        <p14:creationId xmlns:p14="http://schemas.microsoft.com/office/powerpoint/2010/main" val="38446598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09C7F45D-9884-4FB1-9003-58C1E448AC40}" type="datetimeFigureOut">
              <a:rPr lang="en-US"/>
              <a:pPr>
                <a:defRPr/>
              </a:pPr>
              <a:t>8/28/2020</a:t>
            </a:fld>
            <a:endParaRPr lang="en-US"/>
          </a:p>
        </p:txBody>
      </p:sp>
      <p:sp>
        <p:nvSpPr>
          <p:cNvPr id="3" name="Footer Placeholder 2"/>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14530664-319C-4456-9984-10B666545A92}" type="slidenum">
              <a:rPr lang="en-US"/>
              <a:pPr/>
              <a:t>‹#›</a:t>
            </a:fld>
            <a:endParaRPr lang="en-US"/>
          </a:p>
        </p:txBody>
      </p:sp>
    </p:spTree>
    <p:extLst>
      <p:ext uri="{BB962C8B-B14F-4D97-AF65-F5344CB8AC3E}">
        <p14:creationId xmlns:p14="http://schemas.microsoft.com/office/powerpoint/2010/main" val="2560442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ltLang="zh-CN"/>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Date Placeholder 4"/>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BB280F40-C464-4FB5-9923-833F4B775705}" type="datetimeFigureOut">
              <a:rPr lang="en-US"/>
              <a:pPr>
                <a:defRPr/>
              </a:pPr>
              <a:t>8/28/2020</a:t>
            </a:fld>
            <a:endParaRPr lang="en-US"/>
          </a:p>
        </p:txBody>
      </p:sp>
      <p:sp>
        <p:nvSpPr>
          <p:cNvPr id="6" name="Footer Placeholder 5"/>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4B0D80DD-77C7-41F9-A4D4-91420F236DFC}" type="slidenum">
              <a:rPr lang="en-US"/>
              <a:pPr/>
              <a:t>‹#›</a:t>
            </a:fld>
            <a:endParaRPr lang="en-US"/>
          </a:p>
        </p:txBody>
      </p:sp>
    </p:spTree>
    <p:extLst>
      <p:ext uri="{BB962C8B-B14F-4D97-AF65-F5344CB8AC3E}">
        <p14:creationId xmlns:p14="http://schemas.microsoft.com/office/powerpoint/2010/main" val="27330122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ltLang="zh-CN"/>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Date Placeholder 4"/>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53DDE6EC-DBEA-4341-8030-9F30A82C0734}" type="datetimeFigureOut">
              <a:rPr lang="en-US"/>
              <a:pPr>
                <a:defRPr/>
              </a:pPr>
              <a:t>8/28/2020</a:t>
            </a:fld>
            <a:endParaRPr lang="en-US"/>
          </a:p>
        </p:txBody>
      </p:sp>
      <p:sp>
        <p:nvSpPr>
          <p:cNvPr id="6" name="Footer Placeholder 5"/>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5D4942DA-21D3-4C92-BCFC-7D56D3B6CA77}" type="slidenum">
              <a:rPr lang="en-US"/>
              <a:pPr/>
              <a:t>‹#›</a:t>
            </a:fld>
            <a:endParaRPr lang="en-US"/>
          </a:p>
        </p:txBody>
      </p:sp>
    </p:spTree>
    <p:extLst>
      <p:ext uri="{BB962C8B-B14F-4D97-AF65-F5344CB8AC3E}">
        <p14:creationId xmlns:p14="http://schemas.microsoft.com/office/powerpoint/2010/main" val="2852088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4" name="Date Placeholder 3"/>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DEAA0CA5-E466-4241-8FD1-F528629EE75F}" type="datetimeFigureOut">
              <a:rPr lang="en-US"/>
              <a:pPr>
                <a:defRPr/>
              </a:pPr>
              <a:t>8/28/2020</a:t>
            </a:fld>
            <a:endParaRPr lang="en-US"/>
          </a:p>
        </p:txBody>
      </p:sp>
      <p:sp>
        <p:nvSpPr>
          <p:cNvPr id="5" name="Footer Placeholder 4"/>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BCA755D5-68DC-4FBC-A6EF-23E5FAD108A2}" type="slidenum">
              <a:rPr lang="en-US"/>
              <a:pPr/>
              <a:t>‹#›</a:t>
            </a:fld>
            <a:endParaRPr lang="en-US"/>
          </a:p>
        </p:txBody>
      </p:sp>
    </p:spTree>
    <p:extLst>
      <p:ext uri="{BB962C8B-B14F-4D97-AF65-F5344CB8AC3E}">
        <p14:creationId xmlns:p14="http://schemas.microsoft.com/office/powerpoint/2010/main" val="35105993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ltLang="zh-CN"/>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4" name="Date Placeholder 3"/>
          <p:cNvSpPr>
            <a:spLocks noGrp="1"/>
          </p:cNvSpPr>
          <p:nvPr>
            <p:ph type="dt" sz="half" idx="10"/>
          </p:nvPr>
        </p:nvSpPr>
        <p:spPr/>
        <p:txBody>
          <a:bodyPr/>
          <a:lstStyle>
            <a:lvl1pPr algn="ctr">
              <a:defRPr sz="1800">
                <a:solidFill>
                  <a:srgbClr val="000000"/>
                </a:solidFill>
                <a:latin typeface="Arial" pitchFamily="34" charset="0"/>
                <a:cs typeface="+mn-cs"/>
              </a:defRPr>
            </a:lvl1pPr>
          </a:lstStyle>
          <a:p>
            <a:pPr>
              <a:defRPr/>
            </a:pPr>
            <a:fld id="{68AB8D3E-AA30-4D13-BF32-996540629EB7}" type="datetimeFigureOut">
              <a:rPr lang="en-US"/>
              <a:pPr>
                <a:defRPr/>
              </a:pPr>
              <a:t>8/28/2020</a:t>
            </a:fld>
            <a:endParaRPr lang="en-US"/>
          </a:p>
        </p:txBody>
      </p:sp>
      <p:sp>
        <p:nvSpPr>
          <p:cNvPr id="5" name="Footer Placeholder 4"/>
          <p:cNvSpPr>
            <a:spLocks noGrp="1"/>
          </p:cNvSpPr>
          <p:nvPr>
            <p:ph type="ftr" sz="quarter" idx="11"/>
          </p:nvPr>
        </p:nvSpPr>
        <p:spPr/>
        <p:txBody>
          <a:bodyPr/>
          <a:lstStyle>
            <a:lvl1pPr algn="l">
              <a:defRPr sz="1800">
                <a:solidFill>
                  <a:srgbClr val="000000"/>
                </a:solidFill>
                <a:latin typeface="Arial"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lgn="l">
              <a:defRPr sz="1800">
                <a:solidFill>
                  <a:srgbClr val="000000"/>
                </a:solidFill>
                <a:latin typeface="Arial" panose="020B0604020202020204" pitchFamily="34" charset="0"/>
              </a:defRPr>
            </a:lvl1pPr>
          </a:lstStyle>
          <a:p>
            <a:fld id="{4ED0B8C7-4B76-4CC0-B52C-BFD009CE6398}" type="slidenum">
              <a:rPr lang="en-US"/>
              <a:pPr/>
              <a:t>‹#›</a:t>
            </a:fld>
            <a:endParaRPr lang="en-US"/>
          </a:p>
        </p:txBody>
      </p:sp>
    </p:spTree>
    <p:extLst>
      <p:ext uri="{BB962C8B-B14F-4D97-AF65-F5344CB8AC3E}">
        <p14:creationId xmlns:p14="http://schemas.microsoft.com/office/powerpoint/2010/main" val="292724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itle 1025"/>
          <p:cNvSpPr>
            <a:spLocks noGrp="1"/>
          </p:cNvSpPr>
          <p:nvPr>
            <p:ph type="title" idx="4294967295"/>
          </p:nvPr>
        </p:nvSpPr>
        <p:spPr>
          <a:xfrm>
            <a:off x="609600" y="274638"/>
            <a:ext cx="10972800" cy="1143000"/>
          </a:xfrm>
          <a:prstGeom prst="rect">
            <a:avLst/>
          </a:prstGeom>
          <a:noFill/>
          <a:ln>
            <a:noFill/>
          </a:ln>
        </p:spPr>
        <p:txBody>
          <a:bodyPr/>
          <a:lstStyle/>
          <a:p>
            <a:pPr lvl="0"/>
            <a:r>
              <a:rPr lang="en-US" altLang="en-US" dirty="0"/>
              <a:t>Click to edit Master title style</a:t>
            </a:r>
          </a:p>
        </p:txBody>
      </p:sp>
      <p:sp>
        <p:nvSpPr>
          <p:cNvPr id="1027" name="Text Placeholder 1026"/>
          <p:cNvSpPr>
            <a:spLocks noGrp="1"/>
          </p:cNvSpPr>
          <p:nvPr>
            <p:ph type="body" idx="1"/>
          </p:nvPr>
        </p:nvSpPr>
        <p:spPr>
          <a:xfrm>
            <a:off x="609600" y="1600201"/>
            <a:ext cx="10972800" cy="4525963"/>
          </a:xfrm>
          <a:prstGeom prst="rect">
            <a:avLst/>
          </a:prstGeom>
          <a:noFill/>
          <a:ln>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1027"/>
          <p:cNvSpPr>
            <a:spLocks noGrp="1"/>
          </p:cNvSpPr>
          <p:nvPr>
            <p:ph type="dt" sz="half" idx="10"/>
          </p:nvPr>
        </p:nvSpPr>
        <p:spPr/>
        <p:txBody>
          <a:bodyPr/>
          <a:lstStyle>
            <a:lvl1pPr algn="ctr">
              <a:defRPr>
                <a:cs typeface="+mn-cs"/>
              </a:defRPr>
            </a:lvl1pPr>
          </a:lstStyle>
          <a:p>
            <a:pPr>
              <a:defRPr/>
            </a:pPr>
            <a:fld id="{8ED7BDA5-5488-4831-90B0-02DADF861A64}" type="datetimeFigureOut">
              <a:rPr lang="en-US" altLang="en-US"/>
              <a:pPr>
                <a:defRPr/>
              </a:pPr>
              <a:t>8/28/2020</a:t>
            </a:fld>
            <a:endParaRPr lang="en-US" altLang="en-US"/>
          </a:p>
        </p:txBody>
      </p:sp>
      <p:sp>
        <p:nvSpPr>
          <p:cNvPr id="5" name="Footer Placeholder 1028"/>
          <p:cNvSpPr>
            <a:spLocks noGrp="1"/>
          </p:cNvSpPr>
          <p:nvPr>
            <p:ph type="ftr" sz="quarter" idx="11"/>
          </p:nvPr>
        </p:nvSpPr>
        <p:spPr/>
        <p:txBody>
          <a:bodyPr/>
          <a:lstStyle>
            <a:lvl1pPr>
              <a:defRPr>
                <a:cs typeface="+mn-cs"/>
              </a:defRPr>
            </a:lvl1pPr>
          </a:lstStyle>
          <a:p>
            <a:pPr>
              <a:defRPr/>
            </a:pPr>
            <a:endParaRPr lang="en-US" altLang="en-US"/>
          </a:p>
        </p:txBody>
      </p:sp>
      <p:sp>
        <p:nvSpPr>
          <p:cNvPr id="6" name="Slide Number Placeholder 1029"/>
          <p:cNvSpPr>
            <a:spLocks noGrp="1"/>
          </p:cNvSpPr>
          <p:nvPr>
            <p:ph type="sldNum" sz="quarter" idx="12"/>
          </p:nvPr>
        </p:nvSpPr>
        <p:spPr/>
        <p:txBody>
          <a:bodyPr/>
          <a:lstStyle>
            <a:lvl1pPr>
              <a:defRPr/>
            </a:lvl1pPr>
          </a:lstStyle>
          <a:p>
            <a:fld id="{DCDFB964-0EE5-41AE-BF32-6155E5C0BCFE}" type="slidenum">
              <a:rPr lang="en-US" altLang="en-US"/>
              <a:pPr/>
              <a:t>‹#›</a:t>
            </a:fld>
            <a:endParaRPr lang="en-US" altLang="en-US"/>
          </a:p>
        </p:txBody>
      </p:sp>
    </p:spTree>
    <p:extLst>
      <p:ext uri="{BB962C8B-B14F-4D97-AF65-F5344CB8AC3E}">
        <p14:creationId xmlns:p14="http://schemas.microsoft.com/office/powerpoint/2010/main" val="20289694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16" name="bk object 16"/>
          <p:cNvSpPr/>
          <p:nvPr/>
        </p:nvSpPr>
        <p:spPr>
          <a:xfrm>
            <a:off x="1836888" y="1134431"/>
            <a:ext cx="2994107" cy="466089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 name="Holder 2"/>
          <p:cNvSpPr>
            <a:spLocks noGrp="1"/>
          </p:cNvSpPr>
          <p:nvPr>
            <p:ph type="ctrTitle"/>
          </p:nvPr>
        </p:nvSpPr>
        <p:spPr>
          <a:xfrm>
            <a:off x="2175937" y="2029459"/>
            <a:ext cx="7840123" cy="246221"/>
          </a:xfrm>
          <a:prstGeom prst="rect">
            <a:avLst/>
          </a:prstGeom>
        </p:spPr>
        <p:txBody>
          <a:bodyPr wrap="square" lIns="0" tIns="0" rIns="0" bIns="0">
            <a:spAutoFit/>
          </a:bodyPr>
          <a:lstStyle>
            <a:lvl1pPr>
              <a:defRPr sz="1600" b="0" i="0">
                <a:solidFill>
                  <a:srgbClr val="404040"/>
                </a:solidFill>
                <a:latin typeface="Arial"/>
                <a:cs typeface="Arial"/>
              </a:defRPr>
            </a:lvl1pPr>
          </a:lstStyle>
          <a:p>
            <a:endParaRPr/>
          </a:p>
        </p:txBody>
      </p:sp>
      <p:sp>
        <p:nvSpPr>
          <p:cNvPr id="3" name="Holder 3"/>
          <p:cNvSpPr>
            <a:spLocks noGrp="1"/>
          </p:cNvSpPr>
          <p:nvPr>
            <p:ph type="subTitle" idx="4"/>
          </p:nvPr>
        </p:nvSpPr>
        <p:spPr>
          <a:xfrm>
            <a:off x="1828800" y="3840480"/>
            <a:ext cx="853440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1176939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7683651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16" name="bk object 16"/>
          <p:cNvSpPr/>
          <p:nvPr/>
        </p:nvSpPr>
        <p:spPr>
          <a:xfrm>
            <a:off x="0" y="0"/>
            <a:ext cx="12191997" cy="685799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7" name="bk object 17"/>
          <p:cNvSpPr/>
          <p:nvPr/>
        </p:nvSpPr>
        <p:spPr>
          <a:xfrm>
            <a:off x="0" y="207009"/>
            <a:ext cx="11915987" cy="6443980"/>
          </a:xfrm>
          <a:custGeom>
            <a:avLst/>
            <a:gdLst/>
            <a:ahLst/>
            <a:cxnLst/>
            <a:rect l="l" t="t" r="r" b="b"/>
            <a:pathLst>
              <a:path w="8936990" h="6443980">
                <a:moveTo>
                  <a:pt x="0" y="6443980"/>
                </a:moveTo>
                <a:lnTo>
                  <a:pt x="8936475" y="6443980"/>
                </a:lnTo>
                <a:lnTo>
                  <a:pt x="8936475" y="0"/>
                </a:lnTo>
                <a:lnTo>
                  <a:pt x="0" y="0"/>
                </a:lnTo>
                <a:lnTo>
                  <a:pt x="0" y="6443980"/>
                </a:lnTo>
                <a:close/>
              </a:path>
            </a:pathLst>
          </a:custGeom>
          <a:solidFill>
            <a:srgbClr val="FFFFFF">
              <a:alpha val="8391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8" name="bk object 18"/>
          <p:cNvSpPr/>
          <p:nvPr/>
        </p:nvSpPr>
        <p:spPr>
          <a:xfrm>
            <a:off x="0" y="6650990"/>
            <a:ext cx="12192000" cy="207010"/>
          </a:xfrm>
          <a:custGeom>
            <a:avLst/>
            <a:gdLst/>
            <a:ahLst/>
            <a:cxnLst/>
            <a:rect l="l" t="t" r="r" b="b"/>
            <a:pathLst>
              <a:path w="9144000" h="207009">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9" name="bk object 19"/>
          <p:cNvSpPr/>
          <p:nvPr/>
        </p:nvSpPr>
        <p:spPr>
          <a:xfrm>
            <a:off x="1" y="207009"/>
            <a:ext cx="276860" cy="6443980"/>
          </a:xfrm>
          <a:custGeom>
            <a:avLst/>
            <a:gdLst/>
            <a:ahLst/>
            <a:cxnLst/>
            <a:rect l="l" t="t" r="r" b="b"/>
            <a:pathLst>
              <a:path w="207645" h="6443980">
                <a:moveTo>
                  <a:pt x="0" y="6443980"/>
                </a:moveTo>
                <a:lnTo>
                  <a:pt x="207522" y="6443980"/>
                </a:lnTo>
                <a:lnTo>
                  <a:pt x="207522" y="0"/>
                </a:lnTo>
                <a:lnTo>
                  <a:pt x="0" y="0"/>
                </a:lnTo>
                <a:lnTo>
                  <a:pt x="0" y="6443980"/>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0" name="bk object 20"/>
          <p:cNvSpPr/>
          <p:nvPr/>
        </p:nvSpPr>
        <p:spPr>
          <a:xfrm>
            <a:off x="0" y="0"/>
            <a:ext cx="12192000" cy="207010"/>
          </a:xfrm>
          <a:custGeom>
            <a:avLst/>
            <a:gdLst/>
            <a:ahLst/>
            <a:cxnLst/>
            <a:rect l="l" t="t" r="r" b="b"/>
            <a:pathLst>
              <a:path w="9144000" h="207010">
                <a:moveTo>
                  <a:pt x="0" y="207009"/>
                </a:moveTo>
                <a:lnTo>
                  <a:pt x="9143998" y="207009"/>
                </a:lnTo>
                <a:lnTo>
                  <a:pt x="9143998" y="0"/>
                </a:lnTo>
                <a:lnTo>
                  <a:pt x="0" y="0"/>
                </a:lnTo>
                <a:lnTo>
                  <a:pt x="0" y="207009"/>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1" name="bk object 21"/>
          <p:cNvSpPr/>
          <p:nvPr/>
        </p:nvSpPr>
        <p:spPr>
          <a:xfrm>
            <a:off x="11915301" y="207525"/>
            <a:ext cx="276860" cy="6443345"/>
          </a:xfrm>
          <a:custGeom>
            <a:avLst/>
            <a:gdLst/>
            <a:ahLst/>
            <a:cxnLst/>
            <a:rect l="l" t="t" r="r" b="b"/>
            <a:pathLst>
              <a:path w="207645" h="6443345">
                <a:moveTo>
                  <a:pt x="207523" y="0"/>
                </a:moveTo>
                <a:lnTo>
                  <a:pt x="0" y="0"/>
                </a:lnTo>
                <a:lnTo>
                  <a:pt x="0" y="6442952"/>
                </a:lnTo>
                <a:lnTo>
                  <a:pt x="207523" y="6442952"/>
                </a:lnTo>
                <a:lnTo>
                  <a:pt x="207523" y="0"/>
                </a:lnTo>
                <a:close/>
              </a:path>
            </a:pathLst>
          </a:custGeom>
          <a:solidFill>
            <a:srgbClr val="51515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2" name="bk object 22"/>
          <p:cNvSpPr/>
          <p:nvPr/>
        </p:nvSpPr>
        <p:spPr>
          <a:xfrm>
            <a:off x="2235201" y="31242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3" name="bk object 23"/>
          <p:cNvSpPr/>
          <p:nvPr/>
        </p:nvSpPr>
        <p:spPr>
          <a:xfrm>
            <a:off x="4420785" y="29530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4" name="bk object 24"/>
          <p:cNvSpPr/>
          <p:nvPr/>
        </p:nvSpPr>
        <p:spPr>
          <a:xfrm>
            <a:off x="2235200" y="3124200"/>
            <a:ext cx="0" cy="1143000"/>
          </a:xfrm>
          <a:custGeom>
            <a:avLst/>
            <a:gdLst/>
            <a:ahLst/>
            <a:cxnLst/>
            <a:rect l="l" t="t" r="r" b="b"/>
            <a:pathLst>
              <a:path h="1143000">
                <a:moveTo>
                  <a:pt x="0" y="0"/>
                </a:moveTo>
                <a:lnTo>
                  <a:pt x="0" y="1142999"/>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5" name="bk object 25"/>
          <p:cNvSpPr/>
          <p:nvPr/>
        </p:nvSpPr>
        <p:spPr>
          <a:xfrm>
            <a:off x="2032000" y="4267200"/>
            <a:ext cx="508000" cy="3810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6" name="bk object 26"/>
          <p:cNvSpPr/>
          <p:nvPr/>
        </p:nvSpPr>
        <p:spPr>
          <a:xfrm>
            <a:off x="2031999" y="4267200"/>
            <a:ext cx="508000" cy="381000"/>
          </a:xfrm>
          <a:custGeom>
            <a:avLst/>
            <a:gdLst/>
            <a:ahLst/>
            <a:cxnLst/>
            <a:rect l="l" t="t" r="r" b="b"/>
            <a:pathLst>
              <a:path w="381000" h="381000">
                <a:moveTo>
                  <a:pt x="0" y="0"/>
                </a:moveTo>
                <a:lnTo>
                  <a:pt x="380999" y="0"/>
                </a:lnTo>
                <a:lnTo>
                  <a:pt x="380999" y="380999"/>
                </a:lnTo>
                <a:lnTo>
                  <a:pt x="0" y="380999"/>
                </a:lnTo>
                <a:lnTo>
                  <a:pt x="0" y="0"/>
                </a:lnTo>
                <a:close/>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7" name="bk object 27"/>
          <p:cNvSpPr/>
          <p:nvPr/>
        </p:nvSpPr>
        <p:spPr>
          <a:xfrm>
            <a:off x="2095499" y="4314825"/>
            <a:ext cx="381000" cy="285750"/>
          </a:xfrm>
          <a:custGeom>
            <a:avLst/>
            <a:gdLst/>
            <a:ahLst/>
            <a:cxnLst/>
            <a:rect l="l" t="t" r="r" b="b"/>
            <a:pathLst>
              <a:path w="285750" h="285750">
                <a:moveTo>
                  <a:pt x="0" y="0"/>
                </a:moveTo>
                <a:lnTo>
                  <a:pt x="285749" y="0"/>
                </a:lnTo>
                <a:lnTo>
                  <a:pt x="285749" y="285750"/>
                </a:lnTo>
                <a:lnTo>
                  <a:pt x="0" y="285750"/>
                </a:lnTo>
                <a:lnTo>
                  <a:pt x="0" y="0"/>
                </a:lnTo>
                <a:close/>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8" name="bk object 28"/>
          <p:cNvSpPr/>
          <p:nvPr/>
        </p:nvSpPr>
        <p:spPr>
          <a:xfrm>
            <a:off x="2031999" y="4267201"/>
            <a:ext cx="63500" cy="47625"/>
          </a:xfrm>
          <a:custGeom>
            <a:avLst/>
            <a:gdLst/>
            <a:ahLst/>
            <a:cxnLst/>
            <a:rect l="l" t="t" r="r" b="b"/>
            <a:pathLst>
              <a:path w="47625" h="47625">
                <a:moveTo>
                  <a:pt x="0" y="0"/>
                </a:moveTo>
                <a:lnTo>
                  <a:pt x="47624" y="47624"/>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9" name="bk object 29"/>
          <p:cNvSpPr/>
          <p:nvPr/>
        </p:nvSpPr>
        <p:spPr>
          <a:xfrm>
            <a:off x="2031999" y="4600576"/>
            <a:ext cx="63500" cy="47625"/>
          </a:xfrm>
          <a:custGeom>
            <a:avLst/>
            <a:gdLst/>
            <a:ahLst/>
            <a:cxnLst/>
            <a:rect l="l" t="t" r="r" b="b"/>
            <a:pathLst>
              <a:path w="47625" h="47625">
                <a:moveTo>
                  <a:pt x="0" y="47624"/>
                </a:moveTo>
                <a:lnTo>
                  <a:pt x="47624" y="0"/>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0" name="bk object 30"/>
          <p:cNvSpPr/>
          <p:nvPr/>
        </p:nvSpPr>
        <p:spPr>
          <a:xfrm>
            <a:off x="2476499" y="4267201"/>
            <a:ext cx="63500" cy="47625"/>
          </a:xfrm>
          <a:custGeom>
            <a:avLst/>
            <a:gdLst/>
            <a:ahLst/>
            <a:cxnLst/>
            <a:rect l="l" t="t" r="r" b="b"/>
            <a:pathLst>
              <a:path w="47625" h="47625">
                <a:moveTo>
                  <a:pt x="47624" y="0"/>
                </a:moveTo>
                <a:lnTo>
                  <a:pt x="0" y="47624"/>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1" name="bk object 31"/>
          <p:cNvSpPr/>
          <p:nvPr/>
        </p:nvSpPr>
        <p:spPr>
          <a:xfrm>
            <a:off x="2476499" y="4600576"/>
            <a:ext cx="63500" cy="47625"/>
          </a:xfrm>
          <a:custGeom>
            <a:avLst/>
            <a:gdLst/>
            <a:ahLst/>
            <a:cxnLst/>
            <a:rect l="l" t="t" r="r" b="b"/>
            <a:pathLst>
              <a:path w="47625" h="47625">
                <a:moveTo>
                  <a:pt x="47624" y="47624"/>
                </a:moveTo>
                <a:lnTo>
                  <a:pt x="0" y="0"/>
                </a:lnTo>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2" name="bk object 32"/>
          <p:cNvSpPr/>
          <p:nvPr/>
        </p:nvSpPr>
        <p:spPr>
          <a:xfrm>
            <a:off x="2235201" y="57912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3" name="bk object 33"/>
          <p:cNvSpPr/>
          <p:nvPr/>
        </p:nvSpPr>
        <p:spPr>
          <a:xfrm>
            <a:off x="4319185" y="56200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2" y="171146"/>
                </a:lnTo>
                <a:lnTo>
                  <a:pt x="18599" y="271586"/>
                </a:lnTo>
                <a:lnTo>
                  <a:pt x="7297" y="281645"/>
                </a:lnTo>
                <a:lnTo>
                  <a:pt x="950" y="294800"/>
                </a:lnTo>
                <a:lnTo>
                  <a:pt x="0" y="309375"/>
                </a:lnTo>
                <a:lnTo>
                  <a:pt x="4886" y="323693"/>
                </a:lnTo>
                <a:lnTo>
                  <a:pt x="14945" y="334995"/>
                </a:lnTo>
                <a:lnTo>
                  <a:pt x="28100" y="341341"/>
                </a:lnTo>
                <a:lnTo>
                  <a:pt x="42675" y="342292"/>
                </a:lnTo>
                <a:lnTo>
                  <a:pt x="56994" y="337406"/>
                </a:lnTo>
                <a:lnTo>
                  <a:pt x="342011" y="171146"/>
                </a:lnTo>
                <a:lnTo>
                  <a:pt x="56994" y="4886"/>
                </a:lnTo>
                <a:lnTo>
                  <a:pt x="42675" y="0"/>
                </a:lnTo>
                <a:close/>
              </a:path>
            </a:pathLst>
          </a:custGeom>
          <a:solidFill>
            <a:srgbClr val="FF2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4" name="bk object 34"/>
          <p:cNvSpPr/>
          <p:nvPr/>
        </p:nvSpPr>
        <p:spPr>
          <a:xfrm>
            <a:off x="2235200" y="4648200"/>
            <a:ext cx="0" cy="1143000"/>
          </a:xfrm>
          <a:custGeom>
            <a:avLst/>
            <a:gdLst/>
            <a:ahLst/>
            <a:cxnLst/>
            <a:rect l="l" t="t" r="r" b="b"/>
            <a:pathLst>
              <a:path h="1143000">
                <a:moveTo>
                  <a:pt x="0" y="0"/>
                </a:moveTo>
                <a:lnTo>
                  <a:pt x="0" y="1142999"/>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5" name="bk object 35"/>
          <p:cNvSpPr/>
          <p:nvPr/>
        </p:nvSpPr>
        <p:spPr>
          <a:xfrm>
            <a:off x="4876800" y="2971800"/>
            <a:ext cx="508000" cy="3810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6" name="bk object 36"/>
          <p:cNvSpPr/>
          <p:nvPr/>
        </p:nvSpPr>
        <p:spPr>
          <a:xfrm>
            <a:off x="4876800" y="2971800"/>
            <a:ext cx="508000" cy="381000"/>
          </a:xfrm>
          <a:custGeom>
            <a:avLst/>
            <a:gdLst/>
            <a:ahLst/>
            <a:cxnLst/>
            <a:rect l="l" t="t" r="r" b="b"/>
            <a:pathLst>
              <a:path w="381000" h="381000">
                <a:moveTo>
                  <a:pt x="0" y="190500"/>
                </a:moveTo>
                <a:lnTo>
                  <a:pt x="5031" y="146820"/>
                </a:lnTo>
                <a:lnTo>
                  <a:pt x="19362" y="106722"/>
                </a:lnTo>
                <a:lnTo>
                  <a:pt x="41850" y="71351"/>
                </a:lnTo>
                <a:lnTo>
                  <a:pt x="71351" y="41850"/>
                </a:lnTo>
                <a:lnTo>
                  <a:pt x="106722" y="19362"/>
                </a:lnTo>
                <a:lnTo>
                  <a:pt x="146820" y="5031"/>
                </a:lnTo>
                <a:lnTo>
                  <a:pt x="190500" y="0"/>
                </a:lnTo>
                <a:lnTo>
                  <a:pt x="234179" y="5031"/>
                </a:lnTo>
                <a:lnTo>
                  <a:pt x="274277" y="19362"/>
                </a:lnTo>
                <a:lnTo>
                  <a:pt x="309648" y="41850"/>
                </a:lnTo>
                <a:lnTo>
                  <a:pt x="339149" y="71351"/>
                </a:lnTo>
                <a:lnTo>
                  <a:pt x="361637" y="106722"/>
                </a:lnTo>
                <a:lnTo>
                  <a:pt x="375968" y="146820"/>
                </a:lnTo>
                <a:lnTo>
                  <a:pt x="380999" y="190500"/>
                </a:lnTo>
                <a:lnTo>
                  <a:pt x="375968" y="234179"/>
                </a:lnTo>
                <a:lnTo>
                  <a:pt x="361637" y="274277"/>
                </a:lnTo>
                <a:lnTo>
                  <a:pt x="339149" y="309647"/>
                </a:lnTo>
                <a:lnTo>
                  <a:pt x="309648" y="339149"/>
                </a:lnTo>
                <a:lnTo>
                  <a:pt x="274277" y="361637"/>
                </a:lnTo>
                <a:lnTo>
                  <a:pt x="234179" y="375968"/>
                </a:lnTo>
                <a:lnTo>
                  <a:pt x="190500" y="380999"/>
                </a:lnTo>
                <a:lnTo>
                  <a:pt x="146820" y="375968"/>
                </a:lnTo>
                <a:lnTo>
                  <a:pt x="106722" y="361637"/>
                </a:lnTo>
                <a:lnTo>
                  <a:pt x="71351" y="339149"/>
                </a:lnTo>
                <a:lnTo>
                  <a:pt x="41850" y="309647"/>
                </a:lnTo>
                <a:lnTo>
                  <a:pt x="19362" y="274277"/>
                </a:lnTo>
                <a:lnTo>
                  <a:pt x="5031" y="234179"/>
                </a:lnTo>
                <a:lnTo>
                  <a:pt x="0" y="190500"/>
                </a:lnTo>
                <a:close/>
              </a:path>
            </a:pathLst>
          </a:custGeom>
          <a:ln w="634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7" name="bk object 37"/>
          <p:cNvSpPr/>
          <p:nvPr/>
        </p:nvSpPr>
        <p:spPr>
          <a:xfrm>
            <a:off x="5181601" y="4495800"/>
            <a:ext cx="2439247" cy="0"/>
          </a:xfrm>
          <a:custGeom>
            <a:avLst/>
            <a:gdLst/>
            <a:ahLst/>
            <a:cxnLst/>
            <a:rect l="l" t="t" r="r" b="b"/>
            <a:pathLst>
              <a:path w="1829435">
                <a:moveTo>
                  <a:pt x="0" y="0"/>
                </a:moveTo>
                <a:lnTo>
                  <a:pt x="1829385" y="0"/>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8" name="bk object 38"/>
          <p:cNvSpPr/>
          <p:nvPr/>
        </p:nvSpPr>
        <p:spPr>
          <a:xfrm>
            <a:off x="7265585" y="4324653"/>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5"/>
                </a:lnTo>
                <a:lnTo>
                  <a:pt x="190780" y="171146"/>
                </a:lnTo>
                <a:lnTo>
                  <a:pt x="18599" y="271586"/>
                </a:lnTo>
                <a:lnTo>
                  <a:pt x="7297" y="281645"/>
                </a:lnTo>
                <a:lnTo>
                  <a:pt x="950" y="294800"/>
                </a:lnTo>
                <a:lnTo>
                  <a:pt x="0" y="309375"/>
                </a:lnTo>
                <a:lnTo>
                  <a:pt x="4886" y="323693"/>
                </a:lnTo>
                <a:lnTo>
                  <a:pt x="14945" y="334995"/>
                </a:lnTo>
                <a:lnTo>
                  <a:pt x="28100" y="341341"/>
                </a:lnTo>
                <a:lnTo>
                  <a:pt x="42675" y="342292"/>
                </a:lnTo>
                <a:lnTo>
                  <a:pt x="56994" y="337405"/>
                </a:lnTo>
                <a:lnTo>
                  <a:pt x="342011" y="171146"/>
                </a:lnTo>
                <a:lnTo>
                  <a:pt x="56994" y="4886"/>
                </a:lnTo>
                <a:lnTo>
                  <a:pt x="42675" y="0"/>
                </a:lnTo>
                <a:close/>
              </a:path>
            </a:pathLst>
          </a:custGeom>
          <a:solidFill>
            <a:srgbClr val="FF26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39" name="bk object 39"/>
          <p:cNvSpPr/>
          <p:nvPr/>
        </p:nvSpPr>
        <p:spPr>
          <a:xfrm>
            <a:off x="5181600" y="3352800"/>
            <a:ext cx="0" cy="1143000"/>
          </a:xfrm>
          <a:custGeom>
            <a:avLst/>
            <a:gdLst/>
            <a:ahLst/>
            <a:cxnLst/>
            <a:rect l="l" t="t" r="r" b="b"/>
            <a:pathLst>
              <a:path h="1143000">
                <a:moveTo>
                  <a:pt x="0" y="0"/>
                </a:moveTo>
                <a:lnTo>
                  <a:pt x="1" y="1142999"/>
                </a:lnTo>
              </a:path>
            </a:pathLst>
          </a:custGeom>
          <a:ln w="76199">
            <a:solidFill>
              <a:srgbClr val="FF26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0" name="bk object 40"/>
          <p:cNvSpPr/>
          <p:nvPr/>
        </p:nvSpPr>
        <p:spPr>
          <a:xfrm>
            <a:off x="5181601" y="1828800"/>
            <a:ext cx="2540847" cy="0"/>
          </a:xfrm>
          <a:custGeom>
            <a:avLst/>
            <a:gdLst/>
            <a:ahLst/>
            <a:cxnLst/>
            <a:rect l="l" t="t" r="r" b="b"/>
            <a:pathLst>
              <a:path w="1905635">
                <a:moveTo>
                  <a:pt x="0" y="0"/>
                </a:moveTo>
                <a:lnTo>
                  <a:pt x="1905585" y="0"/>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1" name="bk object 41"/>
          <p:cNvSpPr/>
          <p:nvPr/>
        </p:nvSpPr>
        <p:spPr>
          <a:xfrm>
            <a:off x="7367185" y="1657654"/>
            <a:ext cx="456353" cy="342900"/>
          </a:xfrm>
          <a:custGeom>
            <a:avLst/>
            <a:gdLst/>
            <a:ahLst/>
            <a:cxnLst/>
            <a:rect l="l" t="t" r="r" b="b"/>
            <a:pathLst>
              <a:path w="342264" h="342900">
                <a:moveTo>
                  <a:pt x="42675" y="0"/>
                </a:moveTo>
                <a:lnTo>
                  <a:pt x="28100" y="950"/>
                </a:lnTo>
                <a:lnTo>
                  <a:pt x="14945" y="7297"/>
                </a:lnTo>
                <a:lnTo>
                  <a:pt x="4886" y="18598"/>
                </a:lnTo>
                <a:lnTo>
                  <a:pt x="0" y="32917"/>
                </a:lnTo>
                <a:lnTo>
                  <a:pt x="950" y="47492"/>
                </a:lnTo>
                <a:lnTo>
                  <a:pt x="7297" y="60647"/>
                </a:lnTo>
                <a:lnTo>
                  <a:pt x="18599" y="70706"/>
                </a:lnTo>
                <a:lnTo>
                  <a:pt x="190780" y="171145"/>
                </a:lnTo>
                <a:lnTo>
                  <a:pt x="18599" y="271586"/>
                </a:lnTo>
                <a:lnTo>
                  <a:pt x="7297" y="281644"/>
                </a:lnTo>
                <a:lnTo>
                  <a:pt x="950" y="294799"/>
                </a:lnTo>
                <a:lnTo>
                  <a:pt x="0" y="309374"/>
                </a:lnTo>
                <a:lnTo>
                  <a:pt x="4886" y="323694"/>
                </a:lnTo>
                <a:lnTo>
                  <a:pt x="14945" y="334995"/>
                </a:lnTo>
                <a:lnTo>
                  <a:pt x="28100" y="341341"/>
                </a:lnTo>
                <a:lnTo>
                  <a:pt x="42675" y="342292"/>
                </a:lnTo>
                <a:lnTo>
                  <a:pt x="56994" y="337406"/>
                </a:lnTo>
                <a:lnTo>
                  <a:pt x="342011" y="171145"/>
                </a:lnTo>
                <a:lnTo>
                  <a:pt x="56994" y="4886"/>
                </a:lnTo>
                <a:lnTo>
                  <a:pt x="42675" y="0"/>
                </a:lnTo>
                <a:close/>
              </a:path>
            </a:pathLst>
          </a:custGeom>
          <a:solidFill>
            <a:srgbClr val="5488C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2" name="bk object 42"/>
          <p:cNvSpPr/>
          <p:nvPr/>
        </p:nvSpPr>
        <p:spPr>
          <a:xfrm>
            <a:off x="5181600" y="1828800"/>
            <a:ext cx="0" cy="1143000"/>
          </a:xfrm>
          <a:custGeom>
            <a:avLst/>
            <a:gdLst/>
            <a:ahLst/>
            <a:cxnLst/>
            <a:rect l="l" t="t" r="r" b="b"/>
            <a:pathLst>
              <a:path h="1143000">
                <a:moveTo>
                  <a:pt x="0" y="0"/>
                </a:moveTo>
                <a:lnTo>
                  <a:pt x="1" y="1142999"/>
                </a:lnTo>
              </a:path>
            </a:pathLst>
          </a:custGeom>
          <a:ln w="76199">
            <a:solidFill>
              <a:srgbClr val="5488C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sz="half" idx="2"/>
          </p:nvPr>
        </p:nvSpPr>
        <p:spPr>
          <a:xfrm>
            <a:off x="609600" y="1577340"/>
            <a:ext cx="530352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41967973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9144000" h="6858000">
                <a:moveTo>
                  <a:pt x="0" y="6857998"/>
                </a:moveTo>
                <a:lnTo>
                  <a:pt x="9143998" y="6857998"/>
                </a:lnTo>
                <a:lnTo>
                  <a:pt x="9143998" y="0"/>
                </a:lnTo>
                <a:lnTo>
                  <a:pt x="0" y="0"/>
                </a:lnTo>
                <a:lnTo>
                  <a:pt x="0" y="6857998"/>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7" name="bk object 17"/>
          <p:cNvSpPr/>
          <p:nvPr/>
        </p:nvSpPr>
        <p:spPr>
          <a:xfrm>
            <a:off x="0" y="2618509"/>
            <a:ext cx="11964784" cy="123859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8" name="bk object 18"/>
          <p:cNvSpPr/>
          <p:nvPr/>
        </p:nvSpPr>
        <p:spPr>
          <a:xfrm>
            <a:off x="2676697" y="2626823"/>
            <a:ext cx="6217920" cy="182464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9" name="bk object 19"/>
          <p:cNvSpPr/>
          <p:nvPr/>
        </p:nvSpPr>
        <p:spPr>
          <a:xfrm>
            <a:off x="2748741" y="3483034"/>
            <a:ext cx="6073832" cy="864523"/>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2" name="Holder 2"/>
          <p:cNvSpPr>
            <a:spLocks noGrp="1"/>
          </p:cNvSpPr>
          <p:nvPr>
            <p:ph type="title"/>
          </p:nvPr>
        </p:nvSpPr>
        <p:spPr/>
        <p:txBody>
          <a:bodyPr lIns="0" tIns="0" rIns="0" bIns="0"/>
          <a:lstStyle>
            <a:lvl1pPr>
              <a:defRPr sz="2400" b="0" i="1">
                <a:solidFill>
                  <a:srgbClr val="F2F2F2"/>
                </a:solidFill>
                <a:latin typeface="Candara"/>
                <a:cs typeface="Candar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33530506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pic>
        <p:nvPicPr>
          <p:cNvPr id="5" name="Shape 27"/>
          <p:cNvPicPr preferRelativeResize="0"/>
          <p:nvPr userDrawn="1"/>
        </p:nvPicPr>
        <p:blipFill rotWithShape="1">
          <a:blip r:embed="rId2">
            <a:alphaModFix/>
          </a:blip>
          <a:srcRect/>
          <a:stretch/>
        </p:blipFill>
        <p:spPr>
          <a:xfrm flipH="1">
            <a:off x="-49859" y="2"/>
            <a:ext cx="253060" cy="6858000"/>
          </a:xfrm>
          <a:prstGeom prst="rect">
            <a:avLst/>
          </a:prstGeom>
          <a:noFill/>
          <a:ln>
            <a:noFill/>
          </a:ln>
        </p:spPr>
      </p:pic>
    </p:spTree>
    <p:extLst>
      <p:ext uri="{BB962C8B-B14F-4D97-AF65-F5344CB8AC3E}">
        <p14:creationId xmlns:p14="http://schemas.microsoft.com/office/powerpoint/2010/main" val="28031995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147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B31D9981-057B-0145-A247-5CF9AD117F07}"/>
              </a:ext>
            </a:extLst>
          </p:cNvPr>
          <p:cNvSpPr>
            <a:spLocks noGrp="1" noChangeArrowheads="1"/>
          </p:cNvSpPr>
          <p:nvPr>
            <p:ph type="dt" sz="half" idx="10"/>
          </p:nvPr>
        </p:nvSpPr>
        <p:spPr>
          <a:xfrm>
            <a:off x="812800" y="6377941"/>
            <a:ext cx="3738880" cy="609398"/>
          </a:xfrm>
          <a:ln/>
        </p:spPr>
        <p:txBody>
          <a:bodyPr/>
          <a:lstStyle>
            <a:lvl1pPr>
              <a:defRPr/>
            </a:lvl1pPr>
          </a:lstStyle>
          <a:p>
            <a:pPr fontAlgn="base">
              <a:lnSpc>
                <a:spcPct val="90000"/>
              </a:lnSpc>
              <a:spcBef>
                <a:spcPct val="0"/>
              </a:spcBef>
              <a:spcAft>
                <a:spcPct val="0"/>
              </a:spcAft>
              <a:defRPr/>
            </a:pPr>
            <a:fld id="{4F8388AB-6BDF-1443-A15E-2794E911D2DA}" type="datetimeFigureOut">
              <a:rPr lang="en-US" sz="4400" b="1" smtClean="0">
                <a:solidFill>
                  <a:prstClr val="black">
                    <a:tint val="75000"/>
                  </a:prstClr>
                </a:solidFill>
                <a:latin typeface="Trebuchet MS" panose="020B0603020202020204" pitchFamily="34" charset="0"/>
                <a:ea typeface="ヒラギノ角ゴ Pro W3"/>
              </a:rPr>
              <a:pPr fontAlgn="base">
                <a:lnSpc>
                  <a:spcPct val="90000"/>
                </a:lnSpc>
                <a:spcBef>
                  <a:spcPct val="0"/>
                </a:spcBef>
                <a:spcAft>
                  <a:spcPct val="0"/>
                </a:spcAft>
                <a:defRPr/>
              </a:pPr>
              <a:t>8/28/2020</a:t>
            </a:fld>
            <a:endParaRPr lang="en-US" sz="4400" b="1">
              <a:solidFill>
                <a:prstClr val="black">
                  <a:tint val="75000"/>
                </a:prstClr>
              </a:solidFill>
              <a:latin typeface="Trebuchet MS" panose="020B0603020202020204" pitchFamily="34" charset="0"/>
              <a:ea typeface="ヒラギノ角ゴ Pro W3"/>
            </a:endParaRPr>
          </a:p>
        </p:txBody>
      </p:sp>
      <p:sp>
        <p:nvSpPr>
          <p:cNvPr id="4" name="Rectangle 5">
            <a:extLst>
              <a:ext uri="{FF2B5EF4-FFF2-40B4-BE49-F238E27FC236}">
                <a16:creationId xmlns:a16="http://schemas.microsoft.com/office/drawing/2014/main" id="{CF17B040-AE99-8141-922E-5BD0C476A386}"/>
              </a:ext>
            </a:extLst>
          </p:cNvPr>
          <p:cNvSpPr>
            <a:spLocks noGrp="1" noChangeArrowheads="1"/>
          </p:cNvSpPr>
          <p:nvPr>
            <p:ph type="ftr" sz="quarter" idx="11"/>
          </p:nvPr>
        </p:nvSpPr>
        <p:spPr>
          <a:xfrm>
            <a:off x="5527040" y="6377941"/>
            <a:ext cx="5201920" cy="609398"/>
          </a:xfrm>
          <a:ln/>
        </p:spPr>
        <p:txBody>
          <a:bodyPr/>
          <a:lstStyle>
            <a:lvl1pPr>
              <a:defRPr/>
            </a:lvl1pPr>
          </a:lstStyle>
          <a:p>
            <a:pPr fontAlgn="base">
              <a:lnSpc>
                <a:spcPct val="90000"/>
              </a:lnSpc>
              <a:spcBef>
                <a:spcPct val="0"/>
              </a:spcBef>
              <a:spcAft>
                <a:spcPct val="0"/>
              </a:spcAft>
              <a:defRPr/>
            </a:pPr>
            <a:endParaRPr lang="en-US" sz="4400" b="1">
              <a:solidFill>
                <a:prstClr val="black">
                  <a:tint val="75000"/>
                </a:prstClr>
              </a:solidFill>
              <a:latin typeface="Trebuchet MS" panose="020B0603020202020204" pitchFamily="34" charset="0"/>
              <a:ea typeface="ヒラギノ角ゴ Pro W3"/>
            </a:endParaRPr>
          </a:p>
        </p:txBody>
      </p:sp>
      <p:sp>
        <p:nvSpPr>
          <p:cNvPr id="5" name="Rectangle 6">
            <a:extLst>
              <a:ext uri="{FF2B5EF4-FFF2-40B4-BE49-F238E27FC236}">
                <a16:creationId xmlns:a16="http://schemas.microsoft.com/office/drawing/2014/main" id="{25401556-33E8-7045-89B0-F6C8489F8F21}"/>
              </a:ext>
            </a:extLst>
          </p:cNvPr>
          <p:cNvSpPr>
            <a:spLocks noGrp="1" noChangeArrowheads="1"/>
          </p:cNvSpPr>
          <p:nvPr>
            <p:ph type="sldNum" sz="quarter" idx="12"/>
          </p:nvPr>
        </p:nvSpPr>
        <p:spPr>
          <a:xfrm>
            <a:off x="11704320" y="6377941"/>
            <a:ext cx="3738880" cy="609398"/>
          </a:xfrm>
          <a:ln/>
        </p:spPr>
        <p:txBody>
          <a:bodyPr/>
          <a:lstStyle>
            <a:lvl1pPr>
              <a:defRPr/>
            </a:lvl1pPr>
          </a:lstStyle>
          <a:p>
            <a:pPr fontAlgn="base">
              <a:lnSpc>
                <a:spcPct val="90000"/>
              </a:lnSpc>
              <a:spcBef>
                <a:spcPct val="0"/>
              </a:spcBef>
              <a:spcAft>
                <a:spcPct val="0"/>
              </a:spcAft>
              <a:defRPr/>
            </a:pPr>
            <a:fld id="{E9B1F9A6-89CA-794B-8E30-61696C6BFEE6}" type="slidenum">
              <a:rPr lang="en-US" altLang="en-US" sz="4400" b="1" smtClean="0">
                <a:solidFill>
                  <a:prstClr val="black">
                    <a:tint val="75000"/>
                  </a:prstClr>
                </a:solidFill>
                <a:latin typeface="Trebuchet MS" panose="020B0603020202020204" pitchFamily="34" charset="0"/>
                <a:ea typeface="ヒラギノ角ゴ Pro W3"/>
              </a:rPr>
              <a:pPr fontAlgn="base">
                <a:lnSpc>
                  <a:spcPct val="90000"/>
                </a:lnSpc>
                <a:spcBef>
                  <a:spcPct val="0"/>
                </a:spcBef>
                <a:spcAft>
                  <a:spcPct val="0"/>
                </a:spcAft>
                <a:defRPr/>
              </a:pPr>
              <a:t>‹#›</a:t>
            </a:fld>
            <a:endParaRPr lang="en-US" altLang="en-US" sz="4400" b="1">
              <a:solidFill>
                <a:prstClr val="black">
                  <a:tint val="75000"/>
                </a:prstClr>
              </a:solidFill>
              <a:latin typeface="Trebuchet MS" panose="020B0603020202020204" pitchFamily="34" charset="0"/>
              <a:ea typeface="ヒラギノ角ゴ Pro W3"/>
            </a:endParaRPr>
          </a:p>
        </p:txBody>
      </p:sp>
    </p:spTree>
    <p:extLst>
      <p:ext uri="{BB962C8B-B14F-4D97-AF65-F5344CB8AC3E}">
        <p14:creationId xmlns:p14="http://schemas.microsoft.com/office/powerpoint/2010/main" val="308896846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12_Section Header">
    <p:bg>
      <p:bgPr>
        <a:gradFill>
          <a:gsLst>
            <a:gs pos="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pic>
        <p:nvPicPr>
          <p:cNvPr id="2"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81733" y="1"/>
            <a:ext cx="1710267"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userDrawn="1"/>
        </p:nvGrpSpPr>
        <p:grpSpPr bwMode="auto">
          <a:xfrm>
            <a:off x="0" y="-130175"/>
            <a:ext cx="12192000" cy="6988175"/>
            <a:chOff x="0" y="-130580"/>
            <a:chExt cx="9144000" cy="6988580"/>
          </a:xfrm>
        </p:grpSpPr>
        <p:pic>
          <p:nvPicPr>
            <p:cNvPr id="4"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2"/>
            <p:cNvGrpSpPr>
              <a:grpSpLocks/>
            </p:cNvGrpSpPr>
            <p:nvPr userDrawn="1"/>
          </p:nvGrpSpPr>
          <p:grpSpPr bwMode="auto">
            <a:xfrm>
              <a:off x="0" y="-130580"/>
              <a:ext cx="8121373" cy="1310434"/>
              <a:chOff x="0" y="-130580"/>
              <a:chExt cx="8121373" cy="1310434"/>
            </a:xfrm>
          </p:grpSpPr>
          <p:sp>
            <p:nvSpPr>
              <p:cNvPr id="6" name="Rectangle 5"/>
              <p:cNvSpPr/>
              <p:nvPr userDrawn="1"/>
            </p:nvSpPr>
            <p:spPr>
              <a:xfrm>
                <a:off x="0" y="-397"/>
                <a:ext cx="7019925" cy="117958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sp>
            <p:nvSpPr>
              <p:cNvPr id="7" name="Isosceles Triangle 6"/>
              <p:cNvSpPr/>
              <p:nvPr userDrawn="1"/>
            </p:nvSpPr>
            <p:spPr>
              <a:xfrm rot="19123739">
                <a:off x="6496050" y="-130580"/>
                <a:ext cx="1625600" cy="882701"/>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endParaRPr>
              </a:p>
            </p:txBody>
          </p:sp>
        </p:grpSp>
      </p:grpSp>
      <p:sp>
        <p:nvSpPr>
          <p:cNvPr id="8" name="Footer Placeholder 4"/>
          <p:cNvSpPr>
            <a:spLocks noGrp="1"/>
          </p:cNvSpPr>
          <p:nvPr>
            <p:ph type="ftr" sz="quarter" idx="10"/>
          </p:nvPr>
        </p:nvSpPr>
        <p:spPr>
          <a:xfrm>
            <a:off x="4038600" y="6492876"/>
            <a:ext cx="4114800" cy="276999"/>
          </a:xfrm>
        </p:spPr>
        <p:txBody>
          <a:bodyPr/>
          <a:lstStyle>
            <a:lvl1pPr>
              <a:defRPr smtClean="0">
                <a:solidFill>
                  <a:srgbClr val="FFFFFF"/>
                </a:solidFill>
              </a:defRPr>
            </a:lvl1pPr>
          </a:lstStyle>
          <a:p>
            <a:pPr>
              <a:defRPr/>
            </a:pPr>
            <a:r>
              <a:rPr lang="en-MY"/>
              <a:t>Quantum Excellence</a:t>
            </a:r>
          </a:p>
        </p:txBody>
      </p:sp>
      <p:sp>
        <p:nvSpPr>
          <p:cNvPr id="9" name="Slide Number Placeholder 5"/>
          <p:cNvSpPr>
            <a:spLocks noGrp="1"/>
          </p:cNvSpPr>
          <p:nvPr>
            <p:ph type="sldNum" sz="quarter" idx="11"/>
          </p:nvPr>
        </p:nvSpPr>
        <p:spPr>
          <a:xfrm>
            <a:off x="9074151" y="6492876"/>
            <a:ext cx="2743200" cy="276999"/>
          </a:xfrm>
        </p:spPr>
        <p:txBody>
          <a:bodyPr/>
          <a:lstStyle>
            <a:lvl1pPr>
              <a:defRPr>
                <a:solidFill>
                  <a:srgbClr val="FFFFFF"/>
                </a:solidFill>
              </a:defRPr>
            </a:lvl1pPr>
          </a:lstStyle>
          <a:p>
            <a:fld id="{BB138E6D-BE88-4379-B71E-3755447144AB}" type="slidenum">
              <a:rPr lang="en-MY"/>
              <a:pPr/>
              <a:t>‹#›</a:t>
            </a:fld>
            <a:endParaRPr lang="en-MY"/>
          </a:p>
        </p:txBody>
      </p:sp>
    </p:spTree>
    <p:extLst>
      <p:ext uri="{BB962C8B-B14F-4D97-AF65-F5344CB8AC3E}">
        <p14:creationId xmlns:p14="http://schemas.microsoft.com/office/powerpoint/2010/main" val="3359447766"/>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3693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8"/>
            <a:ext cx="853440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8/28/2020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001271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0000"/>
          </a:solidFill>
        </p:spPr>
        <p:txBody>
          <a:bodyPr wrap="square" lIns="0" tIns="0" rIns="0" bIns="0" rtlCol="0"/>
          <a:lstStyle/>
          <a:p>
            <a:endParaRPr sz="1800">
              <a:solidFill>
                <a:prstClr val="black"/>
              </a:solidFill>
            </a:endParaRPr>
          </a:p>
        </p:txBody>
      </p:sp>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3200" b="1" i="0">
                <a:solidFill>
                  <a:schemeClr val="bg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8/28/2020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1484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8/28/2020</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759128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8/28/2020</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657537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8/28/2020</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575316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02615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69841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0242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41196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5"/>
            <a:ext cx="5386917"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5"/>
            <a:ext cx="5389033"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96158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30089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53407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1"/>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01440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1682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585903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2"/>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4142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theme" Target="../theme/theme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6.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8.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9.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583768" y="657708"/>
            <a:ext cx="3173305" cy="369332"/>
          </a:xfrm>
          <a:prstGeom prst="rect">
            <a:avLst/>
          </a:prstGeom>
        </p:spPr>
        <p:txBody>
          <a:bodyPr wrap="square" lIns="0" tIns="0" rIns="0" bIns="0">
            <a:spAutoFit/>
          </a:bodyPr>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body" idx="1"/>
          </p:nvPr>
        </p:nvSpPr>
        <p:spPr>
          <a:xfrm>
            <a:off x="985097" y="2652560"/>
            <a:ext cx="10221807" cy="492443"/>
          </a:xfrm>
          <a:prstGeom prst="rect">
            <a:avLst/>
          </a:prstGeom>
        </p:spPr>
        <p:txBody>
          <a:bodyPr wrap="square" lIns="0" tIns="0" rIns="0" bIns="0">
            <a:spAutoFit/>
          </a:bodyPr>
          <a:lstStyle>
            <a:lvl1pPr>
              <a:defRPr sz="3200" b="1" i="0">
                <a:solidFill>
                  <a:schemeClr val="bg1"/>
                </a:solidFill>
                <a:latin typeface="Times New Roman"/>
                <a:cs typeface="Times New Roman"/>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8/28/2020</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28588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7555" y="185433"/>
            <a:ext cx="11656892" cy="369332"/>
          </a:xfrm>
          <a:prstGeom prst="rect">
            <a:avLst/>
          </a:prstGeom>
        </p:spPr>
        <p:txBody>
          <a:bodyPr wrap="square" lIns="0" tIns="0" rIns="0" bIns="0">
            <a:spAutoFit/>
          </a:bodyPr>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a:xfrm>
            <a:off x="3051362" y="2929332"/>
            <a:ext cx="7410027" cy="369332"/>
          </a:xfrm>
          <a:prstGeom prst="rect">
            <a:avLst/>
          </a:prstGeom>
        </p:spPr>
        <p:txBody>
          <a:bodyPr wrap="square" lIns="0" tIns="0" rIns="0" bIns="0">
            <a:spAutoFit/>
          </a:bodyPr>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a:xfrm>
            <a:off x="4145280" y="6377943"/>
            <a:ext cx="3901440" cy="276999"/>
          </a:xfrm>
          <a:prstGeom prst="rect">
            <a:avLst/>
          </a:prstGeom>
        </p:spPr>
        <p:txBody>
          <a:bodyPr wrap="square" lIns="0" tIns="0" rIns="0" bIns="0">
            <a:spAutoFit/>
          </a:bodyPr>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5" name="Holder 5"/>
          <p:cNvSpPr>
            <a:spLocks noGrp="1"/>
          </p:cNvSpPr>
          <p:nvPr>
            <p:ph type="dt" sz="half" idx="6"/>
          </p:nvPr>
        </p:nvSpPr>
        <p:spPr>
          <a:xfrm>
            <a:off x="609600" y="6377943"/>
            <a:ext cx="2804160" cy="276999"/>
          </a:xfrm>
          <a:prstGeom prst="rect">
            <a:avLst/>
          </a:prstGeom>
        </p:spPr>
        <p:txBody>
          <a:bodyPr wrap="square" lIns="0" tIns="0" rIns="0" bIns="0">
            <a:spAutoFit/>
          </a:bodyPr>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6" name="Holder 6"/>
          <p:cNvSpPr>
            <a:spLocks noGrp="1"/>
          </p:cNvSpPr>
          <p:nvPr>
            <p:ph type="sldNum" sz="quarter" idx="7"/>
          </p:nvPr>
        </p:nvSpPr>
        <p:spPr>
          <a:xfrm>
            <a:off x="8778240" y="6377943"/>
            <a:ext cx="2804160" cy="276999"/>
          </a:xfrm>
          <a:prstGeom prst="rect">
            <a:avLst/>
          </a:prstGeom>
        </p:spPr>
        <p:txBody>
          <a:bodyPr wrap="square" lIns="0" tIns="0" rIns="0" bIns="0">
            <a:spAutoFit/>
          </a:bodyPr>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135221765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1"/>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8"/>
            <a:ext cx="14224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8/28/2020</a:t>
            </a:fld>
            <a:endParaRPr lang="en-US"/>
          </a:p>
        </p:txBody>
      </p:sp>
      <p:sp>
        <p:nvSpPr>
          <p:cNvPr id="5" name="Footer Placeholder 4"/>
          <p:cNvSpPr>
            <a:spLocks noGrp="1"/>
          </p:cNvSpPr>
          <p:nvPr>
            <p:ph type="ftr" sz="quarter" idx="3"/>
          </p:nvPr>
        </p:nvSpPr>
        <p:spPr>
          <a:xfrm>
            <a:off x="2082800" y="4237568"/>
            <a:ext cx="19304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8"/>
            <a:ext cx="14224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9219592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7554" y="185433"/>
            <a:ext cx="11656892" cy="369332"/>
          </a:xfrm>
          <a:prstGeom prst="rect">
            <a:avLst/>
          </a:prstGeom>
        </p:spPr>
        <p:txBody>
          <a:bodyPr wrap="square" lIns="0" tIns="0" rIns="0" bIns="0">
            <a:spAutoFit/>
          </a:bodyPr>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a:xfrm>
            <a:off x="3051362" y="2929332"/>
            <a:ext cx="7410027" cy="369332"/>
          </a:xfrm>
          <a:prstGeom prst="rect">
            <a:avLst/>
          </a:prstGeom>
        </p:spPr>
        <p:txBody>
          <a:bodyPr wrap="square" lIns="0" tIns="0" rIns="0" bIns="0">
            <a:spAutoFit/>
          </a:bodyPr>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261812408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7554" y="185433"/>
            <a:ext cx="11656892" cy="369332"/>
          </a:xfrm>
          <a:prstGeom prst="rect">
            <a:avLst/>
          </a:prstGeom>
        </p:spPr>
        <p:txBody>
          <a:bodyPr wrap="square" lIns="0" tIns="0" rIns="0" bIns="0">
            <a:spAutoFit/>
          </a:bodyPr>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a:xfrm>
            <a:off x="3051362" y="2929332"/>
            <a:ext cx="7410027" cy="369332"/>
          </a:xfrm>
          <a:prstGeom prst="rect">
            <a:avLst/>
          </a:prstGeom>
        </p:spPr>
        <p:txBody>
          <a:bodyPr wrap="square" lIns="0" tIns="0" rIns="0" bIns="0">
            <a:spAutoFit/>
          </a:bodyPr>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pPr>
              <a:defRPr/>
            </a:pPr>
            <a:endParaRPr lang="en-ID">
              <a:solidFill>
                <a:prstClr val="black">
                  <a:tint val="75000"/>
                </a:prstClr>
              </a:solidFill>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rPr>
              <a:pPr>
                <a:defRPr/>
              </a:pPr>
              <a:t>8/28/2020</a:t>
            </a:fld>
            <a:endParaRPr lang="en-US">
              <a:solidFill>
                <a:prstClr val="black">
                  <a:tint val="75000"/>
                </a:prstClr>
              </a:solidFill>
            </a:endParaRPr>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rPr>
              <a:pPr>
                <a:defRPr/>
              </a:pPr>
              <a:t>‹#›</a:t>
            </a:fld>
            <a:endParaRPr lang="en-ID">
              <a:solidFill>
                <a:prstClr val="black">
                  <a:tint val="75000"/>
                </a:prstClr>
              </a:solidFill>
            </a:endParaRPr>
          </a:p>
        </p:txBody>
      </p:sp>
    </p:spTree>
    <p:extLst>
      <p:ext uri="{BB962C8B-B14F-4D97-AF65-F5344CB8AC3E}">
        <p14:creationId xmlns:p14="http://schemas.microsoft.com/office/powerpoint/2010/main" val="3110797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Title Placeholder 1025"/>
          <p:cNvSpPr>
            <a:spLocks noGrp="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Text Placeholder 1026"/>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Date Placeholder 1027"/>
          <p:cNvSpPr>
            <a:spLocks noGrp="1"/>
          </p:cNvSpPr>
          <p:nvPr>
            <p:ph type="dt" sz="half" idx="2"/>
          </p:nvPr>
        </p:nvSpPr>
        <p:spPr bwMode="auto">
          <a:xfrm>
            <a:off x="609600" y="6356351"/>
            <a:ext cx="2844800" cy="365125"/>
          </a:xfrm>
          <a:prstGeom prst="rect">
            <a:avLst/>
          </a:prstGeom>
          <a:noFill/>
          <a:ln>
            <a:noFill/>
          </a:ln>
        </p:spPr>
        <p:txBody>
          <a:bodyPr vert="horz" wrap="square" lIns="91440" tIns="45720" rIns="91440" bIns="45720" numCol="1" anchor="ctr" anchorCtr="0" compatLnSpc="1">
            <a:prstTxWarp prst="textNoShape">
              <a:avLst/>
            </a:prstTxWarp>
          </a:bodyPr>
          <a:lstStyle>
            <a:lvl1pPr algn="l" eaLnBrk="0" hangingPunct="0">
              <a:defRPr sz="1200">
                <a:solidFill>
                  <a:srgbClr val="898989"/>
                </a:solidFill>
                <a:latin typeface="Calibri" pitchFamily="34" charset="0"/>
                <a:cs typeface="Arial" pitchFamily="34" charset="0"/>
              </a:defRPr>
            </a:lvl1pPr>
          </a:lstStyle>
          <a:p>
            <a:pPr>
              <a:defRPr/>
            </a:pPr>
            <a:fld id="{42F8B2C1-835A-42C9-8E6E-50DD52DA6EF3}" type="datetimeFigureOut">
              <a:rPr lang="en-US" altLang="en-US"/>
              <a:pPr>
                <a:defRPr/>
              </a:pPr>
              <a:t>8/28/2020</a:t>
            </a:fld>
            <a:endParaRPr lang="en-US" altLang="en-US"/>
          </a:p>
        </p:txBody>
      </p:sp>
      <p:sp>
        <p:nvSpPr>
          <p:cNvPr id="1029" name="Footer Placeholder 1028"/>
          <p:cNvSpPr>
            <a:spLocks noGrp="1"/>
          </p:cNvSpPr>
          <p:nvPr>
            <p:ph type="ftr" sz="quarter" idx="3"/>
          </p:nvPr>
        </p:nvSpPr>
        <p:spPr bwMode="auto">
          <a:xfrm>
            <a:off x="4165600" y="6356351"/>
            <a:ext cx="3860800" cy="365125"/>
          </a:xfrm>
          <a:prstGeom prst="rect">
            <a:avLst/>
          </a:prstGeom>
          <a:noFill/>
          <a:ln>
            <a:noFill/>
          </a:ln>
        </p:spPr>
        <p:txBody>
          <a:bodyPr vert="horz" wrap="square" lIns="91440" tIns="45720" rIns="91440" bIns="45720" numCol="1" anchor="ctr" anchorCtr="0" compatLnSpc="1">
            <a:prstTxWarp prst="textNoShape">
              <a:avLst/>
            </a:prstTxWarp>
          </a:bodyPr>
          <a:lstStyle>
            <a:lvl1pPr algn="ctr" eaLnBrk="0" hangingPunct="0">
              <a:defRPr sz="1200">
                <a:solidFill>
                  <a:srgbClr val="898989"/>
                </a:solidFill>
                <a:latin typeface="Calibri" pitchFamily="34" charset="0"/>
                <a:cs typeface="Arial" pitchFamily="34" charset="0"/>
              </a:defRPr>
            </a:lvl1pPr>
          </a:lstStyle>
          <a:p>
            <a:pPr>
              <a:defRPr/>
            </a:pPr>
            <a:endParaRPr lang="en-US" altLang="en-US"/>
          </a:p>
        </p:txBody>
      </p:sp>
      <p:sp>
        <p:nvSpPr>
          <p:cNvPr id="1030" name="Slide Number Placeholder 1029"/>
          <p:cNvSpPr>
            <a:spLocks noGrp="1"/>
          </p:cNvSpPr>
          <p:nvPr>
            <p:ph type="sldNum" sz="quarter" idx="4"/>
          </p:nvPr>
        </p:nvSpPr>
        <p:spPr bwMode="auto">
          <a:xfrm>
            <a:off x="8737600" y="6356351"/>
            <a:ext cx="2844800" cy="365125"/>
          </a:xfrm>
          <a:prstGeom prst="rect">
            <a:avLst/>
          </a:prstGeom>
          <a:noFill/>
          <a:ln>
            <a:noFill/>
          </a:ln>
        </p:spPr>
        <p:txBody>
          <a:bodyPr vert="horz" wrap="square" lIns="91440" tIns="45720" rIns="91440" bIns="45720" numCol="1" anchor="ctr" anchorCtr="0" compatLnSpc="1">
            <a:prstTxWarp prst="textNoShape">
              <a:avLst/>
            </a:prstTxWarp>
          </a:bodyPr>
          <a:lstStyle>
            <a:lvl1pPr algn="r" eaLnBrk="0" hangingPunct="0">
              <a:defRPr sz="1200">
                <a:solidFill>
                  <a:srgbClr val="898989"/>
                </a:solidFill>
                <a:latin typeface="Calibri" panose="020F0502020204030204" pitchFamily="34" charset="0"/>
                <a:cs typeface="Arial" panose="020B0604020202020204" pitchFamily="34" charset="0"/>
              </a:defRPr>
            </a:lvl1pPr>
          </a:lstStyle>
          <a:p>
            <a:fld id="{9F016F66-DB39-47EE-9A9C-C6F6D6EABA5D}" type="slidenum">
              <a:rPr lang="en-US" altLang="en-US"/>
              <a:pPr/>
              <a:t>‹#›</a:t>
            </a:fld>
            <a:endParaRPr lang="en-US" altLang="en-US"/>
          </a:p>
        </p:txBody>
      </p:sp>
    </p:spTree>
    <p:extLst>
      <p:ext uri="{BB962C8B-B14F-4D97-AF65-F5344CB8AC3E}">
        <p14:creationId xmlns:p14="http://schemas.microsoft.com/office/powerpoint/2010/main" val="2886569524"/>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ctr" rtl="0" eaLnBrk="0" fontAlgn="base" hangingPunct="0">
        <a:spcBef>
          <a:spcPct val="0"/>
        </a:spcBef>
        <a:spcAft>
          <a:spcPct val="0"/>
        </a:spcAft>
        <a:defRPr sz="4400">
          <a:solidFill>
            <a:srgbClr val="000000"/>
          </a:solidFill>
          <a:latin typeface="Calibri" charset="0"/>
        </a:defRPr>
      </a:lvl1pPr>
      <a:lvl2pPr algn="ctr" rtl="0" eaLnBrk="0" fontAlgn="base" hangingPunct="0">
        <a:spcBef>
          <a:spcPct val="0"/>
        </a:spcBef>
        <a:spcAft>
          <a:spcPct val="0"/>
        </a:spcAft>
        <a:defRPr sz="4400">
          <a:solidFill>
            <a:srgbClr val="000000"/>
          </a:solidFill>
          <a:latin typeface="Calibri" pitchFamily="34" charset="0"/>
        </a:defRPr>
      </a:lvl2pPr>
      <a:lvl3pPr algn="ctr" rtl="0" eaLnBrk="0" fontAlgn="base" hangingPunct="0">
        <a:spcBef>
          <a:spcPct val="0"/>
        </a:spcBef>
        <a:spcAft>
          <a:spcPct val="0"/>
        </a:spcAft>
        <a:defRPr sz="4400">
          <a:solidFill>
            <a:srgbClr val="000000"/>
          </a:solidFill>
          <a:latin typeface="Calibri" pitchFamily="34" charset="0"/>
        </a:defRPr>
      </a:lvl3pPr>
      <a:lvl4pPr algn="ctr" rtl="0" eaLnBrk="0" fontAlgn="base" hangingPunct="0">
        <a:spcBef>
          <a:spcPct val="0"/>
        </a:spcBef>
        <a:spcAft>
          <a:spcPct val="0"/>
        </a:spcAft>
        <a:defRPr sz="4400">
          <a:solidFill>
            <a:srgbClr val="000000"/>
          </a:solidFill>
          <a:latin typeface="Calibri" pitchFamily="34" charset="0"/>
        </a:defRPr>
      </a:lvl4pPr>
      <a:lvl5pPr algn="ctr" rtl="0" eaLnBrk="0" fontAlgn="base" hangingPunct="0">
        <a:spcBef>
          <a:spcPct val="0"/>
        </a:spcBef>
        <a:spcAft>
          <a:spcPct val="0"/>
        </a:spcAft>
        <a:defRPr sz="4400">
          <a:solidFill>
            <a:srgbClr val="000000"/>
          </a:solidFill>
          <a:latin typeface="Calibri" pitchFamily="34" charset="0"/>
        </a:defRPr>
      </a:lvl5pPr>
      <a:lvl6pPr marL="457200" algn="ctr" rtl="0" eaLnBrk="0" fontAlgn="base" hangingPunct="0">
        <a:spcBef>
          <a:spcPct val="0"/>
        </a:spcBef>
        <a:spcAft>
          <a:spcPct val="0"/>
        </a:spcAft>
        <a:defRPr sz="4400">
          <a:solidFill>
            <a:srgbClr val="000000"/>
          </a:solidFill>
          <a:latin typeface="Calibri" pitchFamily="34" charset="0"/>
        </a:defRPr>
      </a:lvl6pPr>
      <a:lvl7pPr marL="914400" algn="ctr" rtl="0" eaLnBrk="0" fontAlgn="base" hangingPunct="0">
        <a:spcBef>
          <a:spcPct val="0"/>
        </a:spcBef>
        <a:spcAft>
          <a:spcPct val="0"/>
        </a:spcAft>
        <a:defRPr sz="4400">
          <a:solidFill>
            <a:srgbClr val="000000"/>
          </a:solidFill>
          <a:latin typeface="Calibri" pitchFamily="34" charset="0"/>
        </a:defRPr>
      </a:lvl7pPr>
      <a:lvl8pPr marL="1371600" algn="ctr" rtl="0" eaLnBrk="0" fontAlgn="base" hangingPunct="0">
        <a:spcBef>
          <a:spcPct val="0"/>
        </a:spcBef>
        <a:spcAft>
          <a:spcPct val="0"/>
        </a:spcAft>
        <a:defRPr sz="4400">
          <a:solidFill>
            <a:srgbClr val="000000"/>
          </a:solidFill>
          <a:latin typeface="Calibri" pitchFamily="34" charset="0"/>
        </a:defRPr>
      </a:lvl8pPr>
      <a:lvl9pPr marL="1828800" algn="ctr" rtl="0" eaLnBrk="0" fontAlgn="base" hangingPunct="0">
        <a:spcBef>
          <a:spcPct val="0"/>
        </a:spcBef>
        <a:spcAft>
          <a:spcPct val="0"/>
        </a:spcAft>
        <a:defRPr sz="4400">
          <a:solidFill>
            <a:srgbClr val="000000"/>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rgbClr val="000000"/>
          </a:solidFill>
          <a:latin typeface="Calibri"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rgbClr val="000000"/>
          </a:solidFill>
          <a:latin typeface="Calibri"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rgbClr val="000000"/>
          </a:solidFill>
          <a:latin typeface="Calibri"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rgbClr val="000000"/>
          </a:solidFill>
          <a:latin typeface="Calibri"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rgbClr val="000000"/>
          </a:solidFill>
          <a:latin typeface="Calibri" charset="0"/>
        </a:defRPr>
      </a:lvl5pPr>
      <a:lvl6pPr marL="2514600" indent="-228600" algn="l" rtl="0" eaLnBrk="0" fontAlgn="base" hangingPunct="0">
        <a:spcBef>
          <a:spcPct val="20000"/>
        </a:spcBef>
        <a:spcAft>
          <a:spcPct val="0"/>
        </a:spcAft>
        <a:buFont typeface="Arial" pitchFamily="34" charset="0"/>
        <a:buChar char="»"/>
        <a:defRPr sz="2000">
          <a:solidFill>
            <a:srgbClr val="000000"/>
          </a:solidFill>
          <a:latin typeface="Calibri" charset="0"/>
        </a:defRPr>
      </a:lvl6pPr>
      <a:lvl7pPr marL="2971800" indent="-228600" algn="l" rtl="0" eaLnBrk="0" fontAlgn="base" hangingPunct="0">
        <a:spcBef>
          <a:spcPct val="20000"/>
        </a:spcBef>
        <a:spcAft>
          <a:spcPct val="0"/>
        </a:spcAft>
        <a:buFont typeface="Arial" pitchFamily="34" charset="0"/>
        <a:buChar char="»"/>
        <a:defRPr sz="2000">
          <a:solidFill>
            <a:srgbClr val="000000"/>
          </a:solidFill>
          <a:latin typeface="Calibri" charset="0"/>
        </a:defRPr>
      </a:lvl7pPr>
      <a:lvl8pPr marL="3429000" indent="-228600" algn="l" rtl="0" eaLnBrk="0" fontAlgn="base" hangingPunct="0">
        <a:spcBef>
          <a:spcPct val="20000"/>
        </a:spcBef>
        <a:spcAft>
          <a:spcPct val="0"/>
        </a:spcAft>
        <a:buFont typeface="Arial" pitchFamily="34" charset="0"/>
        <a:buChar char="»"/>
        <a:defRPr sz="2000">
          <a:solidFill>
            <a:srgbClr val="000000"/>
          </a:solidFill>
          <a:latin typeface="Calibri" charset="0"/>
        </a:defRPr>
      </a:lvl8pPr>
      <a:lvl9pPr marL="3886200" indent="-228600" algn="l" rtl="0" eaLnBrk="0" fontAlgn="base" hangingPunct="0">
        <a:spcBef>
          <a:spcPct val="20000"/>
        </a:spcBef>
        <a:spcAft>
          <a:spcPct val="0"/>
        </a:spcAft>
        <a:buFont typeface="Arial" pitchFamily="34" charset="0"/>
        <a:buChar char="»"/>
        <a:defRPr sz="2000">
          <a:solidFill>
            <a:srgbClr val="000000"/>
          </a:solidFill>
          <a:latin typeface="Calibri" charset="0"/>
        </a:defRPr>
      </a:lvl9pPr>
    </p:bodyStyle>
    <p:otherStyle>
      <a:lvl1pPr marL="0" indent="0" algn="l" rtl="0" eaLnBrk="1" fontAlgn="base" hangingPunct="1">
        <a:lnSpc>
          <a:spcPct val="100000"/>
        </a:lnSpc>
        <a:spcBef>
          <a:spcPct val="0"/>
        </a:spcBef>
        <a:spcAft>
          <a:spcPct val="0"/>
        </a:spcAft>
        <a:buNone/>
        <a:defRPr sz="1800">
          <a:solidFill>
            <a:srgbClr val="000000"/>
          </a:solidFill>
          <a:latin typeface="Calibri" charset="0"/>
        </a:defRPr>
      </a:lvl1pPr>
      <a:lvl2pPr marL="457200" indent="0" algn="l" rtl="0" eaLnBrk="1" fontAlgn="base" hangingPunct="1">
        <a:lnSpc>
          <a:spcPct val="100000"/>
        </a:lnSpc>
        <a:spcBef>
          <a:spcPct val="0"/>
        </a:spcBef>
        <a:spcAft>
          <a:spcPct val="0"/>
        </a:spcAft>
        <a:buNone/>
        <a:defRPr sz="1800">
          <a:solidFill>
            <a:srgbClr val="000000"/>
          </a:solidFill>
          <a:latin typeface="Calibri" charset="0"/>
        </a:defRPr>
      </a:lvl2pPr>
      <a:lvl3pPr marL="914400" indent="0" algn="l" rtl="0" eaLnBrk="1" fontAlgn="base" hangingPunct="1">
        <a:lnSpc>
          <a:spcPct val="100000"/>
        </a:lnSpc>
        <a:spcBef>
          <a:spcPct val="0"/>
        </a:spcBef>
        <a:spcAft>
          <a:spcPct val="0"/>
        </a:spcAft>
        <a:buNone/>
        <a:defRPr sz="1800">
          <a:solidFill>
            <a:srgbClr val="000000"/>
          </a:solidFill>
          <a:latin typeface="Calibri" charset="0"/>
        </a:defRPr>
      </a:lvl3pPr>
      <a:lvl4pPr marL="1371600" indent="0" algn="l" rtl="0" eaLnBrk="1" fontAlgn="base" hangingPunct="1">
        <a:lnSpc>
          <a:spcPct val="100000"/>
        </a:lnSpc>
        <a:spcBef>
          <a:spcPct val="0"/>
        </a:spcBef>
        <a:spcAft>
          <a:spcPct val="0"/>
        </a:spcAft>
        <a:buNone/>
        <a:defRPr sz="1800">
          <a:solidFill>
            <a:srgbClr val="000000"/>
          </a:solidFill>
          <a:latin typeface="Calibri" charset="0"/>
        </a:defRPr>
      </a:lvl4pPr>
      <a:lvl5pPr marL="1828800" indent="0" algn="l" rtl="0" eaLnBrk="1" fontAlgn="base" hangingPunct="1">
        <a:lnSpc>
          <a:spcPct val="100000"/>
        </a:lnSpc>
        <a:spcBef>
          <a:spcPct val="0"/>
        </a:spcBef>
        <a:spcAft>
          <a:spcPct val="0"/>
        </a:spcAft>
        <a:buNone/>
        <a:defRPr sz="1800">
          <a:solidFill>
            <a:srgbClr val="000000"/>
          </a:solidFill>
          <a:latin typeface="Calibri" charset="0"/>
        </a:defRPr>
      </a:lvl5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7554" y="185433"/>
            <a:ext cx="11656892" cy="369332"/>
          </a:xfrm>
          <a:prstGeom prst="rect">
            <a:avLst/>
          </a:prstGeom>
        </p:spPr>
        <p:txBody>
          <a:bodyPr wrap="square" lIns="0" tIns="0" rIns="0" bIns="0">
            <a:spAutoFit/>
          </a:bodyPr>
          <a:lstStyle>
            <a:lvl1pPr>
              <a:defRPr sz="2400" b="0" i="1">
                <a:solidFill>
                  <a:srgbClr val="F2F2F2"/>
                </a:solidFill>
                <a:latin typeface="Candara"/>
                <a:cs typeface="Candara"/>
              </a:defRPr>
            </a:lvl1pPr>
          </a:lstStyle>
          <a:p>
            <a:endParaRPr/>
          </a:p>
        </p:txBody>
      </p:sp>
      <p:sp>
        <p:nvSpPr>
          <p:cNvPr id="3" name="Holder 3"/>
          <p:cNvSpPr>
            <a:spLocks noGrp="1"/>
          </p:cNvSpPr>
          <p:nvPr>
            <p:ph type="body" idx="1"/>
          </p:nvPr>
        </p:nvSpPr>
        <p:spPr>
          <a:xfrm>
            <a:off x="3051362" y="2929332"/>
            <a:ext cx="7410027" cy="369332"/>
          </a:xfrm>
          <a:prstGeom prst="rect">
            <a:avLst/>
          </a:prstGeom>
        </p:spPr>
        <p:txBody>
          <a:bodyPr wrap="square" lIns="0" tIns="0" rIns="0" bIns="0">
            <a:spAutoFit/>
          </a:bodyPr>
          <a:lstStyle>
            <a:lvl1pPr>
              <a:defRPr sz="2400" b="0" i="0">
                <a:solidFill>
                  <a:schemeClr val="tx1"/>
                </a:solidFill>
                <a:latin typeface="Candara"/>
                <a:cs typeface="Candara"/>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pPr>
              <a:defRPr/>
            </a:pPr>
            <a:endParaRPr lang="en-ID">
              <a:solidFill>
                <a:prstClr val="black">
                  <a:tint val="75000"/>
                </a:prstClr>
              </a:solidFill>
              <a:cs typeface="Arial" panose="020B0604020202020204" pitchFamily="34" charset="0"/>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pPr>
              <a:defRPr/>
            </a:pPr>
            <a:fld id="{1D8BD707-D9CF-40AE-B4C6-C98DA3205C09}" type="datetimeFigureOut">
              <a:rPr lang="en-US" smtClean="0">
                <a:solidFill>
                  <a:prstClr val="black">
                    <a:tint val="75000"/>
                  </a:prstClr>
                </a:solidFill>
                <a:cs typeface="Arial" panose="020B0604020202020204" pitchFamily="34" charset="0"/>
              </a:rPr>
              <a:pPr>
                <a:defRPr/>
              </a:pPr>
              <a:t>8/28/2020</a:t>
            </a:fld>
            <a:endParaRPr lang="en-US">
              <a:solidFill>
                <a:prstClr val="black">
                  <a:tint val="75000"/>
                </a:prstClr>
              </a:solidFill>
              <a:cs typeface="Arial" panose="020B0604020202020204" pitchFamily="34" charset="0"/>
            </a:endParaRPr>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pPr>
              <a:defRPr/>
            </a:pPr>
            <a:fld id="{B6F15528-21DE-4FAA-801E-634DDDAF4B2B}" type="slidenum">
              <a:rPr lang="en-ID" smtClean="0">
                <a:solidFill>
                  <a:prstClr val="black">
                    <a:tint val="75000"/>
                  </a:prstClr>
                </a:solidFill>
                <a:cs typeface="Arial" panose="020B0604020202020204" pitchFamily="34" charset="0"/>
              </a:rPr>
              <a:pPr>
                <a:defRPr/>
              </a:pPr>
              <a:t>‹#›</a:t>
            </a:fld>
            <a:endParaRPr lang="en-ID">
              <a:solidFill>
                <a:prstClr val="black">
                  <a:tint val="75000"/>
                </a:prstClr>
              </a:solidFill>
              <a:cs typeface="Arial" panose="020B0604020202020204" pitchFamily="34" charset="0"/>
            </a:endParaRPr>
          </a:p>
        </p:txBody>
      </p:sp>
    </p:spTree>
    <p:extLst>
      <p:ext uri="{BB962C8B-B14F-4D97-AF65-F5344CB8AC3E}">
        <p14:creationId xmlns:p14="http://schemas.microsoft.com/office/powerpoint/2010/main" val="57944639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583775" y="657708"/>
            <a:ext cx="3173305" cy="369332"/>
          </a:xfrm>
          <a:prstGeom prst="rect">
            <a:avLst/>
          </a:prstGeom>
        </p:spPr>
        <p:txBody>
          <a:bodyPr wrap="square" lIns="0" tIns="0" rIns="0" bIns="0">
            <a:spAutoFit/>
          </a:bodyPr>
          <a:lstStyle>
            <a:lvl1pPr>
              <a:defRPr sz="2400" b="1" i="0">
                <a:solidFill>
                  <a:schemeClr val="bg1"/>
                </a:solidFill>
                <a:latin typeface="Times New Roman"/>
                <a:cs typeface="Times New Roman"/>
              </a:defRPr>
            </a:lvl1pPr>
          </a:lstStyle>
          <a:p>
            <a:endParaRPr/>
          </a:p>
        </p:txBody>
      </p:sp>
      <p:sp>
        <p:nvSpPr>
          <p:cNvPr id="3" name="Holder 3"/>
          <p:cNvSpPr>
            <a:spLocks noGrp="1"/>
          </p:cNvSpPr>
          <p:nvPr>
            <p:ph type="body" idx="1"/>
          </p:nvPr>
        </p:nvSpPr>
        <p:spPr>
          <a:xfrm>
            <a:off x="775969" y="2350782"/>
            <a:ext cx="5955453" cy="492443"/>
          </a:xfrm>
          <a:prstGeom prst="rect">
            <a:avLst/>
          </a:prstGeom>
        </p:spPr>
        <p:txBody>
          <a:bodyPr wrap="square" lIns="0" tIns="0" rIns="0" bIns="0">
            <a:spAutoFit/>
          </a:bodyPr>
          <a:lstStyle>
            <a:lvl1pPr>
              <a:defRPr sz="3200" b="1" i="0">
                <a:solidFill>
                  <a:schemeClr val="bg1"/>
                </a:solidFill>
                <a:latin typeface="Times New Roman"/>
                <a:cs typeface="Times New Roman"/>
              </a:defRPr>
            </a:lvl1pPr>
          </a:lstStyle>
          <a:p>
            <a:endParaRPr/>
          </a:p>
        </p:txBody>
      </p:sp>
      <p:sp>
        <p:nvSpPr>
          <p:cNvPr id="4" name="Holder 4"/>
          <p:cNvSpPr>
            <a:spLocks noGrp="1"/>
          </p:cNvSpPr>
          <p:nvPr>
            <p:ph type="ftr" sz="quarter" idx="5"/>
          </p:nvPr>
        </p:nvSpPr>
        <p:spPr>
          <a:xfrm>
            <a:off x="4145280" y="6377952"/>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609600" y="6377952"/>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8/28/2020</a:t>
            </a:fld>
            <a:endParaRPr lang="en-US">
              <a:solidFill>
                <a:prstClr val="black">
                  <a:tint val="75000"/>
                </a:prstClr>
              </a:solidFill>
            </a:endParaRPr>
          </a:p>
        </p:txBody>
      </p:sp>
      <p:sp>
        <p:nvSpPr>
          <p:cNvPr id="6" name="Holder 6"/>
          <p:cNvSpPr>
            <a:spLocks noGrp="1"/>
          </p:cNvSpPr>
          <p:nvPr>
            <p:ph type="sldNum" sz="quarter" idx="7"/>
          </p:nvPr>
        </p:nvSpPr>
        <p:spPr>
          <a:xfrm>
            <a:off x="8778240" y="6377952"/>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3097292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376E7-2DB5-491A-9CE4-E621F190037F}" type="datetimeFigureOut">
              <a:rPr lang="en-US" smtClean="0">
                <a:solidFill>
                  <a:prstClr val="black">
                    <a:tint val="75000"/>
                  </a:prstClr>
                </a:solidFill>
              </a:rPr>
              <a:pPr/>
              <a:t>8/28/2020</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64E36C-43E4-4614-90B3-5264E95489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213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3.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6.xml"/><Relationship Id="rId1" Type="http://schemas.openxmlformats.org/officeDocument/2006/relationships/audio" Target="nasional%20-%20Tanah_Airku_Ibu_Soed.mp3" TargetMode="Externa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file:///D:\Audio\Sound_ONE%20MAN'S%20DREAM.mp3" TargetMode="External"/><Relationship Id="rId1" Type="http://schemas.microsoft.com/office/2007/relationships/media" Target="file:///D:\Audio\Sound_ONE%20MAN'S%20DREAM.mp3" TargetMode="External"/><Relationship Id="rId5" Type="http://schemas.openxmlformats.org/officeDocument/2006/relationships/image" Target="../media/image24.png"/><Relationship Id="rId4"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audio" Target="file:////D:/Audio/Sound_Sundial%20Dreams.mp3" TargetMode="External"/><Relationship Id="rId1" Type="http://schemas.microsoft.com/office/2007/relationships/media" Target="file:////D:/Audio/Sound_Sundial%20Dreams.mp3" TargetMode="External"/><Relationship Id="rId5" Type="http://schemas.openxmlformats.org/officeDocument/2006/relationships/image" Target="../media/image24.png"/><Relationship Id="rId4"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0.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0.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DDDDD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10CD4E-E179-44E5-8044-6FABE01990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9488" y="2003588"/>
            <a:ext cx="2514600" cy="2514600"/>
          </a:xfrm>
          <a:prstGeom prst="rect">
            <a:avLst/>
          </a:prstGeom>
        </p:spPr>
      </p:pic>
      <p:sp>
        <p:nvSpPr>
          <p:cNvPr id="4" name="TextBox 3">
            <a:extLst>
              <a:ext uri="{FF2B5EF4-FFF2-40B4-BE49-F238E27FC236}">
                <a16:creationId xmlns:a16="http://schemas.microsoft.com/office/drawing/2014/main" id="{BA0924F9-D920-4C4D-B383-F3764EE91DBC}"/>
              </a:ext>
            </a:extLst>
          </p:cNvPr>
          <p:cNvSpPr txBox="1"/>
          <p:nvPr/>
        </p:nvSpPr>
        <p:spPr>
          <a:xfrm>
            <a:off x="4759736" y="152401"/>
            <a:ext cx="5755865" cy="830997"/>
          </a:xfrm>
          <a:prstGeom prst="rect">
            <a:avLst/>
          </a:prstGeom>
          <a:noFill/>
        </p:spPr>
        <p:txBody>
          <a:bodyPr wrap="square" rtlCol="0">
            <a:spAutoFit/>
          </a:bodyPr>
          <a:lstStyle/>
          <a:p>
            <a:pPr defTabSz="457200" eaLnBrk="0" hangingPunct="0">
              <a:defRPr/>
            </a:pPr>
            <a:r>
              <a:rPr lang="en-US" sz="4800" dirty="0">
                <a:solidFill>
                  <a:srgbClr val="25594D"/>
                </a:solidFill>
                <a:latin typeface="Montserrat Semi Bold" panose="00000700000000000000" pitchFamily="50" charset="0"/>
                <a:cs typeface="Arial" panose="020B0604020202020204" pitchFamily="34" charset="0"/>
              </a:rPr>
              <a:t>YUS IBNU YASIN</a:t>
            </a:r>
          </a:p>
        </p:txBody>
      </p:sp>
      <p:sp>
        <p:nvSpPr>
          <p:cNvPr id="5" name="TextBox 4">
            <a:extLst>
              <a:ext uri="{FF2B5EF4-FFF2-40B4-BE49-F238E27FC236}">
                <a16:creationId xmlns:a16="http://schemas.microsoft.com/office/drawing/2014/main" id="{7E648D93-1B75-4205-8C44-AC685AD081ED}"/>
              </a:ext>
            </a:extLst>
          </p:cNvPr>
          <p:cNvSpPr txBox="1"/>
          <p:nvPr/>
        </p:nvSpPr>
        <p:spPr>
          <a:xfrm>
            <a:off x="4816179" y="817294"/>
            <a:ext cx="5791200" cy="338554"/>
          </a:xfrm>
          <a:prstGeom prst="rect">
            <a:avLst/>
          </a:prstGeom>
          <a:noFill/>
        </p:spPr>
        <p:txBody>
          <a:bodyPr wrap="square" rtlCol="0">
            <a:spAutoFit/>
          </a:bodyPr>
          <a:lstStyle/>
          <a:p>
            <a:pPr defTabSz="457200" eaLnBrk="0" hangingPunct="0">
              <a:defRPr/>
            </a:pPr>
            <a:r>
              <a:rPr lang="en-US" sz="1600" b="1" dirty="0">
                <a:solidFill>
                  <a:srgbClr val="25594D"/>
                </a:solidFill>
                <a:latin typeface="Montserrat Light" panose="00000400000000000000" pitchFamily="50" charset="0"/>
                <a:cs typeface="Arial" panose="020B0604020202020204" pitchFamily="34" charset="0"/>
              </a:rPr>
              <a:t>FOUNDER MAQNA  CONSULTING</a:t>
            </a:r>
          </a:p>
        </p:txBody>
      </p:sp>
      <p:sp>
        <p:nvSpPr>
          <p:cNvPr id="8" name="Rectangle 7">
            <a:extLst>
              <a:ext uri="{FF2B5EF4-FFF2-40B4-BE49-F238E27FC236}">
                <a16:creationId xmlns:a16="http://schemas.microsoft.com/office/drawing/2014/main" id="{1B7B10B7-4B6F-45FA-B501-1ACA82927C5A}"/>
              </a:ext>
            </a:extLst>
          </p:cNvPr>
          <p:cNvSpPr/>
          <p:nvPr/>
        </p:nvSpPr>
        <p:spPr>
          <a:xfrm>
            <a:off x="1905001" y="5918474"/>
            <a:ext cx="7966656" cy="4067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defRPr/>
            </a:pPr>
            <a:endParaRPr lang="en-US">
              <a:solidFill>
                <a:prstClr val="white"/>
              </a:solidFill>
              <a:latin typeface="Calibri"/>
            </a:endParaRPr>
          </a:p>
        </p:txBody>
      </p:sp>
      <p:sp>
        <p:nvSpPr>
          <p:cNvPr id="9" name="TextBox 8">
            <a:extLst>
              <a:ext uri="{FF2B5EF4-FFF2-40B4-BE49-F238E27FC236}">
                <a16:creationId xmlns:a16="http://schemas.microsoft.com/office/drawing/2014/main" id="{38BDD8C0-1538-449B-A57C-DEC49E6BA081}"/>
              </a:ext>
            </a:extLst>
          </p:cNvPr>
          <p:cNvSpPr txBox="1"/>
          <p:nvPr/>
        </p:nvSpPr>
        <p:spPr>
          <a:xfrm>
            <a:off x="2057400" y="5965324"/>
            <a:ext cx="7814256" cy="400110"/>
          </a:xfrm>
          <a:prstGeom prst="rect">
            <a:avLst/>
          </a:prstGeom>
          <a:solidFill>
            <a:srgbClr val="0070C0"/>
          </a:solidFill>
        </p:spPr>
        <p:txBody>
          <a:bodyPr wrap="square" rtlCol="0">
            <a:spAutoFit/>
          </a:bodyPr>
          <a:lstStyle/>
          <a:p>
            <a:pPr defTabSz="457200" eaLnBrk="0" hangingPunct="0">
              <a:defRPr/>
            </a:pPr>
            <a:r>
              <a:rPr lang="en-US" sz="2000" dirty="0">
                <a:solidFill>
                  <a:prstClr val="white"/>
                </a:solidFill>
                <a:latin typeface="Montserrat" panose="00000500000000000000" pitchFamily="50" charset="0"/>
                <a:cs typeface="Arial" panose="020B0604020202020204" pitchFamily="34" charset="0"/>
              </a:rPr>
              <a:t>TRAINING NASIONAL &amp; INTERNATIONAL</a:t>
            </a:r>
          </a:p>
        </p:txBody>
      </p:sp>
      <p:sp>
        <p:nvSpPr>
          <p:cNvPr id="10" name="TextBox 9">
            <a:extLst>
              <a:ext uri="{FF2B5EF4-FFF2-40B4-BE49-F238E27FC236}">
                <a16:creationId xmlns:a16="http://schemas.microsoft.com/office/drawing/2014/main" id="{2233E5DF-6D88-40D2-8D26-911BE91F284B}"/>
              </a:ext>
            </a:extLst>
          </p:cNvPr>
          <p:cNvSpPr txBox="1"/>
          <p:nvPr/>
        </p:nvSpPr>
        <p:spPr>
          <a:xfrm>
            <a:off x="1953987" y="6379810"/>
            <a:ext cx="7342414" cy="338554"/>
          </a:xfrm>
          <a:prstGeom prst="rect">
            <a:avLst/>
          </a:prstGeom>
          <a:noFill/>
        </p:spPr>
        <p:txBody>
          <a:bodyPr wrap="square" rtlCol="0">
            <a:spAutoFit/>
          </a:bodyPr>
          <a:lstStyle/>
          <a:p>
            <a:pPr defTabSz="457200" eaLnBrk="0" hangingPunct="0">
              <a:defRPr/>
            </a:pPr>
            <a:r>
              <a:rPr lang="en-US" sz="1600" b="1" dirty="0">
                <a:solidFill>
                  <a:srgbClr val="25594D"/>
                </a:solidFill>
                <a:latin typeface="Montserrat" panose="00000500000000000000" pitchFamily="50" charset="0"/>
                <a:cs typeface="Arial" panose="020B0604020202020204" pitchFamily="34" charset="0"/>
              </a:rPr>
              <a:t>LEBIH DARI 300 ANGKATAN (PUBLIC &amp; IN-HOUSE TRAINING)</a:t>
            </a:r>
          </a:p>
        </p:txBody>
      </p:sp>
      <p:sp>
        <p:nvSpPr>
          <p:cNvPr id="13" name="Rectangle 12">
            <a:extLst>
              <a:ext uri="{FF2B5EF4-FFF2-40B4-BE49-F238E27FC236}">
                <a16:creationId xmlns:a16="http://schemas.microsoft.com/office/drawing/2014/main" id="{070DC022-4B31-4953-BA93-9E4EA5977548}"/>
              </a:ext>
            </a:extLst>
          </p:cNvPr>
          <p:cNvSpPr/>
          <p:nvPr/>
        </p:nvSpPr>
        <p:spPr>
          <a:xfrm>
            <a:off x="4793429" y="1164410"/>
            <a:ext cx="5036409" cy="469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defRPr/>
            </a:pPr>
            <a:endParaRPr lang="en-US">
              <a:solidFill>
                <a:prstClr val="white"/>
              </a:solidFill>
              <a:latin typeface="Calibri"/>
            </a:endParaRPr>
          </a:p>
        </p:txBody>
      </p:sp>
      <p:sp>
        <p:nvSpPr>
          <p:cNvPr id="2" name="Rectangle 1">
            <a:extLst>
              <a:ext uri="{FF2B5EF4-FFF2-40B4-BE49-F238E27FC236}">
                <a16:creationId xmlns:a16="http://schemas.microsoft.com/office/drawing/2014/main" id="{F34B2CC7-1F8E-4C8C-9612-14BFF0D57659}"/>
              </a:ext>
            </a:extLst>
          </p:cNvPr>
          <p:cNvSpPr/>
          <p:nvPr/>
        </p:nvSpPr>
        <p:spPr>
          <a:xfrm>
            <a:off x="4890859" y="1276292"/>
            <a:ext cx="4938979" cy="4001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defRPr/>
            </a:pPr>
            <a:endParaRPr lang="en-US">
              <a:solidFill>
                <a:prstClr val="white"/>
              </a:solidFill>
              <a:latin typeface="Calibri"/>
            </a:endParaRPr>
          </a:p>
        </p:txBody>
      </p:sp>
      <p:sp>
        <p:nvSpPr>
          <p:cNvPr id="6" name="TextBox 5">
            <a:extLst>
              <a:ext uri="{FF2B5EF4-FFF2-40B4-BE49-F238E27FC236}">
                <a16:creationId xmlns:a16="http://schemas.microsoft.com/office/drawing/2014/main" id="{60F85250-FD06-4973-947D-8F9E5036B20E}"/>
              </a:ext>
            </a:extLst>
          </p:cNvPr>
          <p:cNvSpPr txBox="1"/>
          <p:nvPr/>
        </p:nvSpPr>
        <p:spPr>
          <a:xfrm>
            <a:off x="4917469" y="1276290"/>
            <a:ext cx="5774908" cy="400110"/>
          </a:xfrm>
          <a:prstGeom prst="rect">
            <a:avLst/>
          </a:prstGeom>
          <a:noFill/>
        </p:spPr>
        <p:txBody>
          <a:bodyPr wrap="square" rtlCol="0">
            <a:spAutoFit/>
          </a:bodyPr>
          <a:lstStyle/>
          <a:p>
            <a:pPr defTabSz="457200" eaLnBrk="0" hangingPunct="0">
              <a:defRPr/>
            </a:pPr>
            <a:r>
              <a:rPr lang="en-US" sz="2000" dirty="0">
                <a:solidFill>
                  <a:prstClr val="white"/>
                </a:solidFill>
                <a:latin typeface="Montserrat" panose="00000500000000000000" pitchFamily="50" charset="0"/>
                <a:cs typeface="Arial" panose="020B0604020202020204" pitchFamily="34" charset="0"/>
              </a:rPr>
              <a:t>KLIEN KAMI :</a:t>
            </a:r>
          </a:p>
        </p:txBody>
      </p:sp>
      <p:pic>
        <p:nvPicPr>
          <p:cNvPr id="12" name="Apresiasi_sound">
            <a:hlinkClick r:id="" action="ppaction://media"/>
            <a:extLst>
              <a:ext uri="{FF2B5EF4-FFF2-40B4-BE49-F238E27FC236}">
                <a16:creationId xmlns:a16="http://schemas.microsoft.com/office/drawing/2014/main" id="{557ADD1F-17CE-4BBC-AA91-E5D6B031C2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01600" y="2971800"/>
            <a:ext cx="609600" cy="609600"/>
          </a:xfrm>
          <a:prstGeom prst="rect">
            <a:avLst/>
          </a:prstGeom>
        </p:spPr>
      </p:pic>
      <p:sp>
        <p:nvSpPr>
          <p:cNvPr id="14" name="TextBox 13">
            <a:extLst>
              <a:ext uri="{FF2B5EF4-FFF2-40B4-BE49-F238E27FC236}">
                <a16:creationId xmlns:a16="http://schemas.microsoft.com/office/drawing/2014/main" id="{CF65E9EB-2AD0-4932-9159-B09E1963673F}"/>
              </a:ext>
            </a:extLst>
          </p:cNvPr>
          <p:cNvSpPr txBox="1"/>
          <p:nvPr/>
        </p:nvSpPr>
        <p:spPr>
          <a:xfrm>
            <a:off x="4495800" y="1724086"/>
            <a:ext cx="5218236" cy="4524315"/>
          </a:xfrm>
          <a:prstGeom prst="rect">
            <a:avLst/>
          </a:prstGeom>
          <a:noFill/>
        </p:spPr>
        <p:txBody>
          <a:bodyPr wrap="square" rtlCol="0">
            <a:spAutoFit/>
          </a:bodyPr>
          <a:lstStyle/>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PERTAMINA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TELKOMSEL</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KEMENDAGRI</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KEMENKEU</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RSUP DR KARIADI</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RS TUGU</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PEMKOT SEMARANG</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PLTU TJB</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DINAS PU</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JNE</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RS ORTOPEDI</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PLN SEMARANG</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BPOM JATENG</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ANGKASA PURA 1</a:t>
            </a:r>
          </a:p>
          <a:p>
            <a:pPr marL="285750" indent="-285750" defTabSz="457200" eaLnBrk="0" hangingPunct="0">
              <a:buFontTx/>
              <a:buChar char="-"/>
              <a:defRPr/>
            </a:pPr>
            <a:endParaRPr lang="en-US" b="1" dirty="0">
              <a:solidFill>
                <a:prstClr val="black"/>
              </a:solidFill>
              <a:latin typeface="Montserrat Semi Bold" panose="00000700000000000000" pitchFamily="50" charset="0"/>
              <a:cs typeface="Arial" panose="020B0604020202020204" pitchFamily="34" charset="0"/>
            </a:endParaRPr>
          </a:p>
          <a:p>
            <a:pPr marL="342900" indent="-342900" defTabSz="457200" eaLnBrk="0" hangingPunct="0">
              <a:buFontTx/>
              <a:buAutoNum type="arabicPeriod"/>
              <a:defRPr/>
            </a:pPr>
            <a:endParaRPr lang="en-US" b="1" dirty="0">
              <a:solidFill>
                <a:prstClr val="black"/>
              </a:solidFill>
              <a:latin typeface="Montserrat Semi Bold" panose="00000700000000000000" pitchFamily="50" charset="0"/>
              <a:cs typeface="Arial" panose="020B0604020202020204" pitchFamily="34" charset="0"/>
            </a:endParaRPr>
          </a:p>
        </p:txBody>
      </p:sp>
      <p:sp>
        <p:nvSpPr>
          <p:cNvPr id="15" name="TextBox 14">
            <a:extLst>
              <a:ext uri="{FF2B5EF4-FFF2-40B4-BE49-F238E27FC236}">
                <a16:creationId xmlns:a16="http://schemas.microsoft.com/office/drawing/2014/main" id="{CF65E9EB-2AD0-4932-9159-B09E1963673F}"/>
              </a:ext>
            </a:extLst>
          </p:cNvPr>
          <p:cNvSpPr txBox="1"/>
          <p:nvPr/>
        </p:nvSpPr>
        <p:spPr>
          <a:xfrm>
            <a:off x="7396882" y="1751886"/>
            <a:ext cx="5218236" cy="4801314"/>
          </a:xfrm>
          <a:prstGeom prst="rect">
            <a:avLst/>
          </a:prstGeom>
          <a:noFill/>
        </p:spPr>
        <p:txBody>
          <a:bodyPr wrap="square" rtlCol="0">
            <a:spAutoFit/>
          </a:bodyPr>
          <a:lstStyle/>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PTPN IX</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BEA CUKAI</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RS ORTOPEDI SOLO</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KEMENTRIAN DESA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ASDI JATENG</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TASPEN </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DISDIK JATENG</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KEMENAG JATENG</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WASKITA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PP</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WIKA BETON</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BBTPPI</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INDONESIA POWER</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PLN</a:t>
            </a:r>
          </a:p>
          <a:p>
            <a:pPr marL="285750" indent="-285750" defTabSz="457200" eaLnBrk="0" hangingPunct="0">
              <a:buFontTx/>
              <a:buChar char="-"/>
              <a:defRPr/>
            </a:pPr>
            <a:endParaRPr lang="en-US" b="1" dirty="0">
              <a:solidFill>
                <a:prstClr val="black"/>
              </a:solidFill>
              <a:latin typeface="Montserrat Semi Bold" panose="00000700000000000000" pitchFamily="50" charset="0"/>
              <a:cs typeface="Arial" panose="020B0604020202020204" pitchFamily="34" charset="0"/>
            </a:endParaRPr>
          </a:p>
          <a:p>
            <a:pPr marL="285750" indent="-285750" defTabSz="457200" eaLnBrk="0" hangingPunct="0">
              <a:buFontTx/>
              <a:buChar char="-"/>
              <a:defRPr/>
            </a:pPr>
            <a:endParaRPr lang="en-US" b="1" dirty="0">
              <a:solidFill>
                <a:prstClr val="black"/>
              </a:solidFill>
              <a:latin typeface="Montserrat Semi Bold" panose="00000700000000000000" pitchFamily="50" charset="0"/>
              <a:cs typeface="Arial" panose="020B0604020202020204" pitchFamily="34" charset="0"/>
            </a:endParaRPr>
          </a:p>
          <a:p>
            <a:pPr marL="342900" indent="-342900" defTabSz="457200" eaLnBrk="0" hangingPunct="0">
              <a:buFontTx/>
              <a:buAutoNum type="arabicPeriod"/>
              <a:defRPr/>
            </a:pPr>
            <a:endParaRPr lang="en-US" b="1" dirty="0">
              <a:solidFill>
                <a:prstClr val="black"/>
              </a:solidFill>
              <a:latin typeface="Montserrat Semi Bold" panose="00000700000000000000" pitchFamily="50" charset="0"/>
              <a:cs typeface="Arial" panose="020B0604020202020204" pitchFamily="34" charset="0"/>
            </a:endParaRPr>
          </a:p>
        </p:txBody>
      </p:sp>
      <p:pic>
        <p:nvPicPr>
          <p:cNvPr id="17" name="Picture 16">
            <a:extLst>
              <a:ext uri="{FF2B5EF4-FFF2-40B4-BE49-F238E27FC236}">
                <a16:creationId xmlns:a16="http://schemas.microsoft.com/office/drawing/2014/main" id="{B57565CB-2A8B-BD41-9725-7C914828E954}"/>
              </a:ext>
            </a:extLst>
          </p:cNvPr>
          <p:cNvPicPr>
            <a:picLocks noChangeAspect="1"/>
          </p:cNvPicPr>
          <p:nvPr/>
        </p:nvPicPr>
        <p:blipFill rotWithShape="1">
          <a:blip r:embed="rId7"/>
          <a:srcRect t="13176"/>
          <a:stretch/>
        </p:blipFill>
        <p:spPr>
          <a:xfrm>
            <a:off x="1563625" y="189250"/>
            <a:ext cx="3093819" cy="3702033"/>
          </a:xfrm>
          <a:prstGeom prst="rect">
            <a:avLst/>
          </a:prstGeom>
          <a:ln>
            <a:noFill/>
          </a:ln>
          <a:effectLst>
            <a:glow>
              <a:schemeClr val="accent1">
                <a:alpha val="53000"/>
              </a:schemeClr>
            </a:glow>
            <a:softEdge rad="381000"/>
          </a:effectLst>
        </p:spPr>
      </p:pic>
    </p:spTree>
    <p:extLst>
      <p:ext uri="{BB962C8B-B14F-4D97-AF65-F5344CB8AC3E}">
        <p14:creationId xmlns:p14="http://schemas.microsoft.com/office/powerpoint/2010/main" val="181215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380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DDDDDF"/>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0924F9-D920-4C4D-B383-F3764EE91DBC}"/>
              </a:ext>
            </a:extLst>
          </p:cNvPr>
          <p:cNvSpPr txBox="1"/>
          <p:nvPr/>
        </p:nvSpPr>
        <p:spPr>
          <a:xfrm>
            <a:off x="4420591" y="196328"/>
            <a:ext cx="5755865" cy="769441"/>
          </a:xfrm>
          <a:prstGeom prst="rect">
            <a:avLst/>
          </a:prstGeom>
          <a:noFill/>
        </p:spPr>
        <p:txBody>
          <a:bodyPr wrap="square" rtlCol="0">
            <a:spAutoFit/>
          </a:bodyPr>
          <a:lstStyle/>
          <a:p>
            <a:pPr defTabSz="457200" eaLnBrk="0" hangingPunct="0">
              <a:defRPr/>
            </a:pPr>
            <a:r>
              <a:rPr lang="en-US" sz="4400" b="1" dirty="0">
                <a:solidFill>
                  <a:prstClr val="black"/>
                </a:solidFill>
                <a:latin typeface="Montserrat Semi Bold" panose="00000700000000000000" pitchFamily="50" charset="0"/>
                <a:cs typeface="Arial" panose="020B0604020202020204" pitchFamily="34" charset="0"/>
              </a:rPr>
              <a:t>YUS IBNU YASIN</a:t>
            </a:r>
          </a:p>
        </p:txBody>
      </p:sp>
      <p:sp>
        <p:nvSpPr>
          <p:cNvPr id="5" name="TextBox 4">
            <a:extLst>
              <a:ext uri="{FF2B5EF4-FFF2-40B4-BE49-F238E27FC236}">
                <a16:creationId xmlns:a16="http://schemas.microsoft.com/office/drawing/2014/main" id="{7E648D93-1B75-4205-8C44-AC685AD081ED}"/>
              </a:ext>
            </a:extLst>
          </p:cNvPr>
          <p:cNvSpPr txBox="1"/>
          <p:nvPr/>
        </p:nvSpPr>
        <p:spPr>
          <a:xfrm>
            <a:off x="4546387" y="851245"/>
            <a:ext cx="5791200" cy="338554"/>
          </a:xfrm>
          <a:prstGeom prst="rect">
            <a:avLst/>
          </a:prstGeom>
          <a:noFill/>
        </p:spPr>
        <p:txBody>
          <a:bodyPr wrap="square" rtlCol="0">
            <a:spAutoFit/>
          </a:bodyPr>
          <a:lstStyle/>
          <a:p>
            <a:pPr defTabSz="457200" eaLnBrk="0" hangingPunct="0">
              <a:defRPr/>
            </a:pPr>
            <a:r>
              <a:rPr lang="en-US" sz="1600" dirty="0">
                <a:solidFill>
                  <a:srgbClr val="25594D"/>
                </a:solidFill>
                <a:latin typeface="Montserrat" panose="00000500000000000000" pitchFamily="50" charset="0"/>
                <a:ea typeface=""/>
                <a:cs typeface="Arial" panose="020B0604020202020204" pitchFamily="34" charset="0"/>
              </a:rPr>
              <a:t>FOUNDER MAQNA CONSULTING</a:t>
            </a:r>
          </a:p>
        </p:txBody>
      </p:sp>
      <p:sp>
        <p:nvSpPr>
          <p:cNvPr id="8" name="Rectangle 7">
            <a:extLst>
              <a:ext uri="{FF2B5EF4-FFF2-40B4-BE49-F238E27FC236}">
                <a16:creationId xmlns:a16="http://schemas.microsoft.com/office/drawing/2014/main" id="{1B7B10B7-4B6F-45FA-B501-1ACA82927C5A}"/>
              </a:ext>
            </a:extLst>
          </p:cNvPr>
          <p:cNvSpPr/>
          <p:nvPr/>
        </p:nvSpPr>
        <p:spPr>
          <a:xfrm>
            <a:off x="1905001" y="5918474"/>
            <a:ext cx="7966656" cy="4067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defRPr/>
            </a:pPr>
            <a:endParaRPr lang="en-US">
              <a:solidFill>
                <a:srgbClr val="25594D"/>
              </a:solidFill>
              <a:latin typeface="Calibri"/>
            </a:endParaRPr>
          </a:p>
        </p:txBody>
      </p:sp>
      <p:sp>
        <p:nvSpPr>
          <p:cNvPr id="9" name="TextBox 8">
            <a:extLst>
              <a:ext uri="{FF2B5EF4-FFF2-40B4-BE49-F238E27FC236}">
                <a16:creationId xmlns:a16="http://schemas.microsoft.com/office/drawing/2014/main" id="{38BDD8C0-1538-449B-A57C-DEC49E6BA081}"/>
              </a:ext>
            </a:extLst>
          </p:cNvPr>
          <p:cNvSpPr txBox="1"/>
          <p:nvPr/>
        </p:nvSpPr>
        <p:spPr>
          <a:xfrm>
            <a:off x="2057400" y="5965324"/>
            <a:ext cx="7814256" cy="400110"/>
          </a:xfrm>
          <a:prstGeom prst="rect">
            <a:avLst/>
          </a:prstGeom>
          <a:solidFill>
            <a:srgbClr val="0070C0"/>
          </a:solidFill>
        </p:spPr>
        <p:txBody>
          <a:bodyPr wrap="square" rtlCol="0">
            <a:spAutoFit/>
          </a:bodyPr>
          <a:lstStyle/>
          <a:p>
            <a:pPr defTabSz="457200" eaLnBrk="0" hangingPunct="0">
              <a:defRPr/>
            </a:pPr>
            <a:r>
              <a:rPr lang="en-US" sz="2000" dirty="0">
                <a:solidFill>
                  <a:srgbClr val="25594D"/>
                </a:solidFill>
                <a:latin typeface="Montserrat" panose="00000500000000000000" pitchFamily="50" charset="0"/>
                <a:ea typeface=""/>
                <a:cs typeface="Arial" panose="020B0604020202020204" pitchFamily="34" charset="0"/>
              </a:rPr>
              <a:t>TRAINING NASIONAL &amp; INTERNATIONAL</a:t>
            </a:r>
          </a:p>
        </p:txBody>
      </p:sp>
      <p:sp>
        <p:nvSpPr>
          <p:cNvPr id="10" name="TextBox 9">
            <a:extLst>
              <a:ext uri="{FF2B5EF4-FFF2-40B4-BE49-F238E27FC236}">
                <a16:creationId xmlns:a16="http://schemas.microsoft.com/office/drawing/2014/main" id="{2233E5DF-6D88-40D2-8D26-911BE91F284B}"/>
              </a:ext>
            </a:extLst>
          </p:cNvPr>
          <p:cNvSpPr txBox="1"/>
          <p:nvPr/>
        </p:nvSpPr>
        <p:spPr>
          <a:xfrm>
            <a:off x="1953987" y="6379810"/>
            <a:ext cx="7342414" cy="338554"/>
          </a:xfrm>
          <a:prstGeom prst="rect">
            <a:avLst/>
          </a:prstGeom>
          <a:noFill/>
        </p:spPr>
        <p:txBody>
          <a:bodyPr wrap="square" rtlCol="0">
            <a:spAutoFit/>
          </a:bodyPr>
          <a:lstStyle/>
          <a:p>
            <a:pPr defTabSz="457200" eaLnBrk="0" hangingPunct="0">
              <a:defRPr/>
            </a:pPr>
            <a:r>
              <a:rPr lang="en-US" sz="1600" dirty="0">
                <a:solidFill>
                  <a:srgbClr val="25594D"/>
                </a:solidFill>
                <a:latin typeface="Montserrat" panose="00000500000000000000" pitchFamily="50" charset="0"/>
                <a:ea typeface=""/>
                <a:cs typeface="Arial" panose="020B0604020202020204" pitchFamily="34" charset="0"/>
              </a:rPr>
              <a:t>LEBIH DARI 300 ANGKATAN (PUBLIC &amp; IN-HOUSE TRAINING)</a:t>
            </a:r>
          </a:p>
        </p:txBody>
      </p:sp>
      <p:sp>
        <p:nvSpPr>
          <p:cNvPr id="13" name="Rectangle 12">
            <a:extLst>
              <a:ext uri="{FF2B5EF4-FFF2-40B4-BE49-F238E27FC236}">
                <a16:creationId xmlns:a16="http://schemas.microsoft.com/office/drawing/2014/main" id="{070DC022-4B31-4953-BA93-9E4EA5977548}"/>
              </a:ext>
            </a:extLst>
          </p:cNvPr>
          <p:cNvSpPr/>
          <p:nvPr/>
        </p:nvSpPr>
        <p:spPr>
          <a:xfrm>
            <a:off x="4793429" y="1164410"/>
            <a:ext cx="5036409" cy="469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defRPr/>
            </a:pPr>
            <a:endParaRPr lang="en-US">
              <a:solidFill>
                <a:srgbClr val="25594D"/>
              </a:solidFill>
              <a:latin typeface="Calibri"/>
            </a:endParaRPr>
          </a:p>
        </p:txBody>
      </p:sp>
      <p:sp>
        <p:nvSpPr>
          <p:cNvPr id="2" name="Rectangle 1">
            <a:extLst>
              <a:ext uri="{FF2B5EF4-FFF2-40B4-BE49-F238E27FC236}">
                <a16:creationId xmlns:a16="http://schemas.microsoft.com/office/drawing/2014/main" id="{F34B2CC7-1F8E-4C8C-9612-14BFF0D57659}"/>
              </a:ext>
            </a:extLst>
          </p:cNvPr>
          <p:cNvSpPr/>
          <p:nvPr/>
        </p:nvSpPr>
        <p:spPr>
          <a:xfrm>
            <a:off x="4890859" y="1276292"/>
            <a:ext cx="4938979" cy="4001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defRPr/>
            </a:pPr>
            <a:endParaRPr lang="en-US">
              <a:solidFill>
                <a:srgbClr val="25594D"/>
              </a:solidFill>
              <a:latin typeface="Calibri"/>
            </a:endParaRPr>
          </a:p>
        </p:txBody>
      </p:sp>
      <p:sp>
        <p:nvSpPr>
          <p:cNvPr id="6" name="TextBox 5">
            <a:extLst>
              <a:ext uri="{FF2B5EF4-FFF2-40B4-BE49-F238E27FC236}">
                <a16:creationId xmlns:a16="http://schemas.microsoft.com/office/drawing/2014/main" id="{60F85250-FD06-4973-947D-8F9E5036B20E}"/>
              </a:ext>
            </a:extLst>
          </p:cNvPr>
          <p:cNvSpPr txBox="1"/>
          <p:nvPr/>
        </p:nvSpPr>
        <p:spPr>
          <a:xfrm>
            <a:off x="4917469" y="1287176"/>
            <a:ext cx="5774908" cy="400110"/>
          </a:xfrm>
          <a:prstGeom prst="rect">
            <a:avLst/>
          </a:prstGeom>
          <a:noFill/>
        </p:spPr>
        <p:txBody>
          <a:bodyPr wrap="square" rtlCol="0">
            <a:spAutoFit/>
          </a:bodyPr>
          <a:lstStyle/>
          <a:p>
            <a:pPr defTabSz="457200" eaLnBrk="0" hangingPunct="0">
              <a:defRPr/>
            </a:pPr>
            <a:r>
              <a:rPr lang="en-US" sz="2000" dirty="0">
                <a:solidFill>
                  <a:srgbClr val="25594D"/>
                </a:solidFill>
                <a:latin typeface="Montserrat" panose="00000500000000000000" pitchFamily="50" charset="0"/>
                <a:ea typeface=""/>
                <a:cs typeface="Arial" panose="020B0604020202020204" pitchFamily="34" charset="0"/>
              </a:rPr>
              <a:t>KLIEN KAMI :</a:t>
            </a:r>
          </a:p>
        </p:txBody>
      </p:sp>
      <p:pic>
        <p:nvPicPr>
          <p:cNvPr id="12" name="Apresiasi_sound">
            <a:hlinkClick r:id="" action="ppaction://media"/>
            <a:extLst>
              <a:ext uri="{FF2B5EF4-FFF2-40B4-BE49-F238E27FC236}">
                <a16:creationId xmlns:a16="http://schemas.microsoft.com/office/drawing/2014/main" id="{557ADD1F-17CE-4BBC-AA91-E5D6B031C2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801600" y="2971800"/>
            <a:ext cx="609600" cy="609600"/>
          </a:xfrm>
          <a:prstGeom prst="rect">
            <a:avLst/>
          </a:prstGeom>
        </p:spPr>
      </p:pic>
      <p:sp>
        <p:nvSpPr>
          <p:cNvPr id="14" name="TextBox 13">
            <a:extLst>
              <a:ext uri="{FF2B5EF4-FFF2-40B4-BE49-F238E27FC236}">
                <a16:creationId xmlns:a16="http://schemas.microsoft.com/office/drawing/2014/main" id="{CF65E9EB-2AD0-4932-9159-B09E1963673F}"/>
              </a:ext>
            </a:extLst>
          </p:cNvPr>
          <p:cNvSpPr txBox="1"/>
          <p:nvPr/>
        </p:nvSpPr>
        <p:spPr>
          <a:xfrm>
            <a:off x="4495800" y="1724086"/>
            <a:ext cx="5218236" cy="4524315"/>
          </a:xfrm>
          <a:prstGeom prst="rect">
            <a:avLst/>
          </a:prstGeom>
          <a:noFill/>
        </p:spPr>
        <p:txBody>
          <a:bodyPr wrap="square" rtlCol="0">
            <a:spAutoFit/>
          </a:bodyPr>
          <a:lstStyle>
            <a:defPPr>
              <a:defRPr lang="en-US"/>
            </a:defPPr>
            <a:lvl1pPr marL="285750" marR="0" lvl="0" indent="-285750" defTabSz="457200" eaLnBrk="0" fontAlgn="auto" hangingPunct="0">
              <a:lnSpc>
                <a:spcPct val="100000"/>
              </a:lnSpc>
              <a:spcBef>
                <a:spcPts val="0"/>
              </a:spcBef>
              <a:spcAft>
                <a:spcPts val="0"/>
              </a:spcAft>
              <a:buClrTx/>
              <a:buSzTx/>
              <a:buFontTx/>
              <a:buChar char="-"/>
              <a:tabLst/>
              <a:defRPr kumimoji="0" b="1" i="0" u="none" strike="noStrike" cap="none" spc="0" normalizeH="0" baseline="0">
                <a:ln>
                  <a:noFill/>
                </a:ln>
                <a:effectLst/>
                <a:uLnTx/>
                <a:uFillTx/>
                <a:latin typeface="Montserrat Semi Bold" panose="00000700000000000000" pitchFamily="50" charset="0"/>
                <a:cs typeface="Arial" panose="020B0604020202020204" pitchFamily="34" charset="0"/>
              </a:defRPr>
            </a:lvl1pPr>
          </a:lstStyle>
          <a:p>
            <a:r>
              <a:rPr lang="en-US" dirty="0">
                <a:solidFill>
                  <a:prstClr val="black"/>
                </a:solidFill>
              </a:rPr>
              <a:t>SD AL AZHAR</a:t>
            </a:r>
          </a:p>
          <a:p>
            <a:r>
              <a:rPr lang="en-US" dirty="0">
                <a:solidFill>
                  <a:prstClr val="black"/>
                </a:solidFill>
              </a:rPr>
              <a:t>SMP AL AZHAR</a:t>
            </a:r>
          </a:p>
          <a:p>
            <a:r>
              <a:rPr lang="en-US" dirty="0">
                <a:solidFill>
                  <a:prstClr val="black"/>
                </a:solidFill>
              </a:rPr>
              <a:t>SMP NASIMA</a:t>
            </a:r>
          </a:p>
          <a:p>
            <a:r>
              <a:rPr lang="en-US" dirty="0">
                <a:solidFill>
                  <a:prstClr val="black"/>
                </a:solidFill>
              </a:rPr>
              <a:t>SMK 05 SEMARANG</a:t>
            </a:r>
          </a:p>
          <a:p>
            <a:r>
              <a:rPr lang="en-US" dirty="0">
                <a:solidFill>
                  <a:prstClr val="black"/>
                </a:solidFill>
              </a:rPr>
              <a:t>SMK 02 SEMARANG</a:t>
            </a:r>
          </a:p>
          <a:p>
            <a:r>
              <a:rPr lang="en-US" dirty="0">
                <a:solidFill>
                  <a:prstClr val="black"/>
                </a:solidFill>
              </a:rPr>
              <a:t>SMA 02 SEMARANG</a:t>
            </a:r>
          </a:p>
          <a:p>
            <a:r>
              <a:rPr lang="en-US" dirty="0">
                <a:solidFill>
                  <a:prstClr val="black"/>
                </a:solidFill>
              </a:rPr>
              <a:t>SMA GITA BAHARI</a:t>
            </a:r>
          </a:p>
          <a:p>
            <a:r>
              <a:rPr lang="en-US" dirty="0">
                <a:solidFill>
                  <a:prstClr val="black"/>
                </a:solidFill>
              </a:rPr>
              <a:t>STIMART AMNI</a:t>
            </a:r>
          </a:p>
          <a:p>
            <a:r>
              <a:rPr lang="en-US" dirty="0">
                <a:solidFill>
                  <a:prstClr val="black"/>
                </a:solidFill>
              </a:rPr>
              <a:t>UNDIP</a:t>
            </a:r>
          </a:p>
          <a:p>
            <a:r>
              <a:rPr lang="en-US" dirty="0">
                <a:solidFill>
                  <a:prstClr val="black"/>
                </a:solidFill>
              </a:rPr>
              <a:t>UNNES</a:t>
            </a:r>
          </a:p>
          <a:p>
            <a:r>
              <a:rPr lang="en-US" dirty="0">
                <a:solidFill>
                  <a:prstClr val="black"/>
                </a:solidFill>
              </a:rPr>
              <a:t>UPGRIS</a:t>
            </a:r>
          </a:p>
          <a:p>
            <a:r>
              <a:rPr lang="en-US" dirty="0">
                <a:solidFill>
                  <a:prstClr val="black"/>
                </a:solidFill>
              </a:rPr>
              <a:t>UNS</a:t>
            </a:r>
          </a:p>
          <a:p>
            <a:r>
              <a:rPr lang="en-US" dirty="0">
                <a:solidFill>
                  <a:prstClr val="black"/>
                </a:solidFill>
              </a:rPr>
              <a:t>UMK</a:t>
            </a:r>
          </a:p>
          <a:p>
            <a:r>
              <a:rPr lang="en-US" dirty="0">
                <a:solidFill>
                  <a:prstClr val="black"/>
                </a:solidFill>
              </a:rPr>
              <a:t>UNW</a:t>
            </a:r>
          </a:p>
          <a:p>
            <a:r>
              <a:rPr lang="en-US" dirty="0">
                <a:solidFill>
                  <a:prstClr val="black"/>
                </a:solidFill>
              </a:rPr>
              <a:t>UII</a:t>
            </a:r>
          </a:p>
          <a:p>
            <a:endParaRPr lang="en-US" dirty="0">
              <a:solidFill>
                <a:prstClr val="black"/>
              </a:solidFill>
            </a:endParaRPr>
          </a:p>
        </p:txBody>
      </p:sp>
      <p:sp>
        <p:nvSpPr>
          <p:cNvPr id="15" name="TextBox 14">
            <a:extLst>
              <a:ext uri="{FF2B5EF4-FFF2-40B4-BE49-F238E27FC236}">
                <a16:creationId xmlns:a16="http://schemas.microsoft.com/office/drawing/2014/main" id="{CF65E9EB-2AD0-4932-9159-B09E1963673F}"/>
              </a:ext>
            </a:extLst>
          </p:cNvPr>
          <p:cNvSpPr txBox="1"/>
          <p:nvPr/>
        </p:nvSpPr>
        <p:spPr>
          <a:xfrm>
            <a:off x="7396882" y="1751887"/>
            <a:ext cx="5218236" cy="4524315"/>
          </a:xfrm>
          <a:prstGeom prst="rect">
            <a:avLst/>
          </a:prstGeom>
          <a:noFill/>
        </p:spPr>
        <p:txBody>
          <a:bodyPr wrap="square" rtlCol="0">
            <a:spAutoFit/>
          </a:bodyPr>
          <a:lstStyle/>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UI</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UNIV MERDEKA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ITS</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UNY</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UNAIR</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SMA 2 JEMBER</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SMA 01 JOGJA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SMP PAPB</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SD AL MAWADDAH</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SMP SEMESTA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SMA NASIMA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SMA HIDAYATULLAH</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SD JUARA</a:t>
            </a:r>
          </a:p>
          <a:p>
            <a:pPr marL="285750" indent="-285750" defTabSz="457200" eaLnBrk="0" hangingPunct="0">
              <a:buFontTx/>
              <a:buChar char="-"/>
              <a:defRPr/>
            </a:pPr>
            <a:r>
              <a:rPr lang="en-US" b="1" dirty="0">
                <a:solidFill>
                  <a:prstClr val="black"/>
                </a:solidFill>
                <a:latin typeface="Montserrat Semi Bold" panose="00000700000000000000" pitchFamily="50" charset="0"/>
                <a:cs typeface="Arial" panose="020B0604020202020204" pitchFamily="34" charset="0"/>
              </a:rPr>
              <a:t>SD CAHAYA ILMU</a:t>
            </a:r>
          </a:p>
          <a:p>
            <a:pPr marL="285750" indent="-285750" defTabSz="457200" eaLnBrk="0" hangingPunct="0">
              <a:buFontTx/>
              <a:buChar char="-"/>
              <a:defRPr/>
            </a:pPr>
            <a:endParaRPr lang="en-US" b="1" dirty="0">
              <a:solidFill>
                <a:srgbClr val="25594D"/>
              </a:solidFill>
              <a:latin typeface="Montserrat" panose="00000500000000000000" pitchFamily="50" charset="0"/>
              <a:ea typeface=""/>
              <a:cs typeface="Arial" panose="020B0604020202020204" pitchFamily="34" charset="0"/>
            </a:endParaRPr>
          </a:p>
          <a:p>
            <a:pPr marL="342900" indent="-342900" defTabSz="457200" eaLnBrk="0" hangingPunct="0">
              <a:buFontTx/>
              <a:buAutoNum type="arabicPeriod"/>
              <a:defRPr/>
            </a:pPr>
            <a:endParaRPr lang="en-US" b="1" dirty="0">
              <a:solidFill>
                <a:srgbClr val="25594D"/>
              </a:solidFill>
              <a:latin typeface="Montserrat" panose="00000500000000000000" pitchFamily="50" charset="0"/>
              <a:ea typeface=""/>
              <a:cs typeface="Arial" panose="020B0604020202020204" pitchFamily="34" charset="0"/>
            </a:endParaRPr>
          </a:p>
        </p:txBody>
      </p:sp>
      <p:pic>
        <p:nvPicPr>
          <p:cNvPr id="16" name="Picture 15">
            <a:extLst>
              <a:ext uri="{FF2B5EF4-FFF2-40B4-BE49-F238E27FC236}">
                <a16:creationId xmlns:a16="http://schemas.microsoft.com/office/drawing/2014/main" id="{5CBAC9C4-6EBF-0A40-AE9E-2F2A0F2BA28C}"/>
              </a:ext>
            </a:extLst>
          </p:cNvPr>
          <p:cNvPicPr>
            <a:picLocks noChangeAspect="1"/>
          </p:cNvPicPr>
          <p:nvPr/>
        </p:nvPicPr>
        <p:blipFill rotWithShape="1">
          <a:blip r:embed="rId6"/>
          <a:srcRect t="13176"/>
          <a:stretch/>
        </p:blipFill>
        <p:spPr>
          <a:xfrm>
            <a:off x="1563625" y="189250"/>
            <a:ext cx="3093819" cy="3702033"/>
          </a:xfrm>
          <a:prstGeom prst="rect">
            <a:avLst/>
          </a:prstGeom>
          <a:ln>
            <a:noFill/>
          </a:ln>
          <a:effectLst>
            <a:glow>
              <a:schemeClr val="accent1">
                <a:alpha val="53000"/>
              </a:schemeClr>
            </a:glow>
            <a:softEdge rad="381000"/>
          </a:effectLst>
        </p:spPr>
      </p:pic>
    </p:spTree>
    <p:extLst>
      <p:ext uri="{BB962C8B-B14F-4D97-AF65-F5344CB8AC3E}">
        <p14:creationId xmlns:p14="http://schemas.microsoft.com/office/powerpoint/2010/main" val="386943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380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E0AE"/>
        </a:solidFill>
        <a:effectLst/>
      </p:bgPr>
    </p:bg>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6F3DF27-A68A-42BE-ACC1-B0C7818E3955}"/>
              </a:ext>
            </a:extLst>
          </p:cNvPr>
          <p:cNvSpPr/>
          <p:nvPr/>
        </p:nvSpPr>
        <p:spPr>
          <a:xfrm>
            <a:off x="2378242" y="510073"/>
            <a:ext cx="7435516" cy="2243892"/>
          </a:xfrm>
          <a:prstGeom prst="frame">
            <a:avLst>
              <a:gd name="adj1" fmla="val 247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black"/>
              </a:solidFill>
              <a:latin typeface="Calibri"/>
            </a:endParaRPr>
          </a:p>
        </p:txBody>
      </p:sp>
      <p:sp>
        <p:nvSpPr>
          <p:cNvPr id="4" name="TextBox 3">
            <a:extLst>
              <a:ext uri="{FF2B5EF4-FFF2-40B4-BE49-F238E27FC236}">
                <a16:creationId xmlns:a16="http://schemas.microsoft.com/office/drawing/2014/main" id="{A5A86262-7269-4544-8DDB-663EE70816C7}"/>
              </a:ext>
            </a:extLst>
          </p:cNvPr>
          <p:cNvSpPr txBox="1"/>
          <p:nvPr/>
        </p:nvSpPr>
        <p:spPr>
          <a:xfrm>
            <a:off x="4686184" y="290784"/>
            <a:ext cx="3084320" cy="461665"/>
          </a:xfrm>
          <a:prstGeom prst="rect">
            <a:avLst/>
          </a:prstGeom>
          <a:solidFill>
            <a:srgbClr val="9CA4BA"/>
          </a:solidFill>
          <a:ln>
            <a:solidFill>
              <a:schemeClr val="bg1"/>
            </a:solidFill>
          </a:ln>
        </p:spPr>
        <p:txBody>
          <a:bodyPr wrap="square" rtlCol="0">
            <a:spAutoFit/>
          </a:bodyPr>
          <a:lstStyle/>
          <a:p>
            <a:pPr algn="ctr"/>
            <a:r>
              <a:rPr lang="en-US" sz="2400" b="1"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Open Sans" panose="020B0606030504020204" pitchFamily="34" charset="0"/>
              </a:rPr>
              <a:t>ICE BREAKING</a:t>
            </a:r>
          </a:p>
        </p:txBody>
      </p:sp>
      <p:sp>
        <p:nvSpPr>
          <p:cNvPr id="5" name="TextBox 4">
            <a:extLst>
              <a:ext uri="{FF2B5EF4-FFF2-40B4-BE49-F238E27FC236}">
                <a16:creationId xmlns:a16="http://schemas.microsoft.com/office/drawing/2014/main" id="{3EFE8E34-C015-4B3C-A9BF-383D521D81E9}"/>
              </a:ext>
            </a:extLst>
          </p:cNvPr>
          <p:cNvSpPr txBox="1"/>
          <p:nvPr/>
        </p:nvSpPr>
        <p:spPr>
          <a:xfrm>
            <a:off x="2998038" y="922209"/>
            <a:ext cx="6195927" cy="1446550"/>
          </a:xfrm>
          <a:prstGeom prst="rect">
            <a:avLst/>
          </a:prstGeom>
          <a:noFill/>
        </p:spPr>
        <p:txBody>
          <a:bodyPr wrap="none" rtlCol="0">
            <a:spAutoFit/>
          </a:bodyPr>
          <a:lstStyle/>
          <a:p>
            <a:pPr algn="ctr"/>
            <a:r>
              <a:rPr lang="en-US" sz="8800" b="1" dirty="0">
                <a:solidFill>
                  <a:prstClr val="black"/>
                </a:solidFill>
                <a:latin typeface="Calibri"/>
                <a:ea typeface="Roboto Black" pitchFamily="2" charset="0"/>
              </a:rPr>
              <a:t>SENYUMLAH</a:t>
            </a:r>
          </a:p>
        </p:txBody>
      </p:sp>
      <p:sp>
        <p:nvSpPr>
          <p:cNvPr id="7" name="TextBox 6">
            <a:extLst>
              <a:ext uri="{FF2B5EF4-FFF2-40B4-BE49-F238E27FC236}">
                <a16:creationId xmlns:a16="http://schemas.microsoft.com/office/drawing/2014/main" id="{20734C4D-70EA-4E04-8EC8-3A20CF47849F}"/>
              </a:ext>
            </a:extLst>
          </p:cNvPr>
          <p:cNvSpPr txBox="1"/>
          <p:nvPr/>
        </p:nvSpPr>
        <p:spPr>
          <a:xfrm>
            <a:off x="4904131" y="3283037"/>
            <a:ext cx="5388429" cy="1384995"/>
          </a:xfrm>
          <a:prstGeom prst="rect">
            <a:avLst/>
          </a:prstGeom>
          <a:noFill/>
        </p:spPr>
        <p:txBody>
          <a:bodyPr wrap="square" rtlCol="0">
            <a:spAutoFit/>
          </a:bodyPr>
          <a:lstStyle/>
          <a:p>
            <a:pPr algn="ctr" defTabSz="457200" eaLnBrk="0" fontAlgn="base" hangingPunct="0">
              <a:spcBef>
                <a:spcPct val="0"/>
              </a:spcBef>
              <a:spcAft>
                <a:spcPct val="0"/>
              </a:spcAft>
              <a:defRPr/>
            </a:pPr>
            <a:r>
              <a:rPr 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SENYUM ALAMI MEMPERPANJANG USIA HINGGA 7 TAHUN</a:t>
            </a:r>
          </a:p>
        </p:txBody>
      </p:sp>
      <p:sp>
        <p:nvSpPr>
          <p:cNvPr id="9" name="TextBox 8">
            <a:extLst>
              <a:ext uri="{FF2B5EF4-FFF2-40B4-BE49-F238E27FC236}">
                <a16:creationId xmlns:a16="http://schemas.microsoft.com/office/drawing/2014/main" id="{08A293FF-76E6-4184-8B67-D8D5C8C61733}"/>
              </a:ext>
            </a:extLst>
          </p:cNvPr>
          <p:cNvSpPr txBox="1"/>
          <p:nvPr/>
        </p:nvSpPr>
        <p:spPr>
          <a:xfrm>
            <a:off x="3503304" y="5353560"/>
            <a:ext cx="8534400" cy="369332"/>
          </a:xfrm>
          <a:prstGeom prst="rect">
            <a:avLst/>
          </a:prstGeom>
          <a:noFill/>
        </p:spPr>
        <p:txBody>
          <a:bodyPr wrap="square" rtlCol="0">
            <a:spAutoFit/>
          </a:bodyPr>
          <a:lstStyle/>
          <a:p>
            <a:pPr algn="ctr" defTabSz="457200" eaLnBrk="0" fontAlgn="base" hangingPunct="0">
              <a:spcBef>
                <a:spcPct val="0"/>
              </a:spcBef>
              <a:spcAft>
                <a:spcPct val="0"/>
              </a:spcAft>
              <a:defRPr/>
            </a:pPr>
            <a:r>
              <a:rPr 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r>
              <a:rPr lang="en-US" b="1" dirty="0" err="1">
                <a:solidFill>
                  <a:prstClr val="black"/>
                </a:solidFill>
                <a:latin typeface="Microsoft YaHei" panose="020B0503020204020204" pitchFamily="34" charset="-122"/>
                <a:ea typeface="Microsoft YaHei" panose="020B0503020204020204" pitchFamily="34" charset="-122"/>
                <a:cs typeface="Arial" panose="020B0604020202020204" pitchFamily="34" charset="0"/>
              </a:rPr>
              <a:t>Penelitian</a:t>
            </a:r>
            <a:r>
              <a:rPr 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Wayne State University, Michigan-</a:t>
            </a:r>
          </a:p>
        </p:txBody>
      </p:sp>
      <p:pic>
        <p:nvPicPr>
          <p:cNvPr id="3074" name="Picture 2">
            <a:extLst>
              <a:ext uri="{FF2B5EF4-FFF2-40B4-BE49-F238E27FC236}">
                <a16:creationId xmlns:a16="http://schemas.microsoft.com/office/drawing/2014/main" id="{42F8E6C6-2FF8-4EEB-A8E1-A8249CB2D4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5272" y="3289041"/>
            <a:ext cx="3058886" cy="30588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47"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anim calcmode="lin" valueType="num">
                                      <p:cBhvr>
                                        <p:cTn id="11" dur="500" fill="hold"/>
                                        <p:tgtEl>
                                          <p:spTgt spid="4"/>
                                        </p:tgtEl>
                                        <p:attrNameLst>
                                          <p:attrName>ppt_x</p:attrName>
                                        </p:attrNameLst>
                                      </p:cBhvr>
                                      <p:tavLst>
                                        <p:tav tm="0">
                                          <p:val>
                                            <p:strVal val="#ppt_x"/>
                                          </p:val>
                                        </p:tav>
                                        <p:tav tm="100000">
                                          <p:val>
                                            <p:strVal val="#ppt_x"/>
                                          </p:val>
                                        </p:tav>
                                      </p:tavLst>
                                    </p:anim>
                                    <p:anim calcmode="lin" valueType="num">
                                      <p:cBhvr>
                                        <p:cTn id="12" dur="500" fill="hold"/>
                                        <p:tgtEl>
                                          <p:spTgt spid="4"/>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anim calcmode="lin" valueType="num">
                                      <p:cBhvr>
                                        <p:cTn id="16" dur="500" fill="hold"/>
                                        <p:tgtEl>
                                          <p:spTgt spid="5"/>
                                        </p:tgtEl>
                                        <p:attrNameLst>
                                          <p:attrName>ppt_x</p:attrName>
                                        </p:attrNameLst>
                                      </p:cBhvr>
                                      <p:tavLst>
                                        <p:tav tm="0">
                                          <p:val>
                                            <p:strVal val="#ppt_x"/>
                                          </p:val>
                                        </p:tav>
                                        <p:tav tm="100000">
                                          <p:val>
                                            <p:strVal val="#ppt_x"/>
                                          </p:val>
                                        </p:tav>
                                      </p:tavLst>
                                    </p:anim>
                                    <p:anim calcmode="lin" valueType="num">
                                      <p:cBhvr>
                                        <p:cTn id="1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26E0AE"/>
        </a:solidFill>
        <a:effectLst/>
      </p:bgPr>
    </p:bg>
    <p:spTree>
      <p:nvGrpSpPr>
        <p:cNvPr id="1" name=""/>
        <p:cNvGrpSpPr/>
        <p:nvPr/>
      </p:nvGrpSpPr>
      <p:grpSpPr>
        <a:xfrm>
          <a:off x="0" y="0"/>
          <a:ext cx="0" cy="0"/>
          <a:chOff x="0" y="0"/>
          <a:chExt cx="0" cy="0"/>
        </a:xfrm>
      </p:grpSpPr>
      <p:pic>
        <p:nvPicPr>
          <p:cNvPr id="5122" name="Picture 2" descr="Navigate android touch wooden social illustrative Free Photo">
            <a:extLst>
              <a:ext uri="{FF2B5EF4-FFF2-40B4-BE49-F238E27FC236}">
                <a16:creationId xmlns:a16="http://schemas.microsoft.com/office/drawing/2014/main" id="{CFC75CEB-4935-A94F-A641-1DA7645843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057400"/>
            <a:ext cx="5410200" cy="3671598"/>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5">
            <a:extLst>
              <a:ext uri="{FF2B5EF4-FFF2-40B4-BE49-F238E27FC236}">
                <a16:creationId xmlns:a16="http://schemas.microsoft.com/office/drawing/2014/main" id="{BAD7E2A9-8836-3048-B7A7-29F3A7E6F5A5}"/>
              </a:ext>
            </a:extLst>
          </p:cNvPr>
          <p:cNvSpPr txBox="1">
            <a:spLocks noChangeArrowheads="1"/>
          </p:cNvSpPr>
          <p:nvPr/>
        </p:nvSpPr>
        <p:spPr bwMode="auto">
          <a:xfrm>
            <a:off x="2969497" y="685801"/>
            <a:ext cx="6024406" cy="904863"/>
          </a:xfrm>
          <a:prstGeom prst="rect">
            <a:avLst/>
          </a:prstGeom>
          <a:noFill/>
          <a:ln>
            <a:noFill/>
          </a:ln>
          <a:effectLst>
            <a:outerShdw dist="35921" dir="2700000" algn="ctr" rotWithShape="0">
              <a:srgbClr val="000000"/>
            </a:outerShdw>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0000"/>
              </a:lnSpc>
              <a:spcBef>
                <a:spcPct val="0"/>
              </a:spcBef>
              <a:spcAft>
                <a:spcPct val="0"/>
              </a:spcAft>
              <a:defRPr/>
            </a:pPr>
            <a:r>
              <a:rPr lang="en-US" sz="6600" kern="0" dirty="0">
                <a:solidFill>
                  <a:srgbClr val="FFFF00"/>
                </a:solidFill>
                <a:effectLst>
                  <a:glow rad="127000">
                    <a:srgbClr val="000000"/>
                  </a:glow>
                </a:effectLst>
                <a:latin typeface="Montserrat Black" panose="00000A00000000000000" pitchFamily="50" charset="0"/>
                <a:ea typeface=""/>
                <a:cs typeface="Arial" panose="020B0604020202020204" pitchFamily="34" charset="0"/>
              </a:rPr>
              <a:t>GOOGLE MAP</a:t>
            </a:r>
          </a:p>
        </p:txBody>
      </p:sp>
    </p:spTree>
    <p:extLst>
      <p:ext uri="{BB962C8B-B14F-4D97-AF65-F5344CB8AC3E}">
        <p14:creationId xmlns:p14="http://schemas.microsoft.com/office/powerpoint/2010/main" val="2148041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26E0AE"/>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3C896-BC94-4554-ADFF-8AD4E6176D0B}"/>
              </a:ext>
            </a:extLst>
          </p:cNvPr>
          <p:cNvSpPr txBox="1"/>
          <p:nvPr/>
        </p:nvSpPr>
        <p:spPr>
          <a:xfrm flipH="1">
            <a:off x="1807030" y="1513116"/>
            <a:ext cx="4952999" cy="3139321"/>
          </a:xfrm>
          <a:prstGeom prst="rect">
            <a:avLst/>
          </a:prstGeom>
          <a:noFill/>
        </p:spPr>
        <p:txBody>
          <a:bodyPr wrap="square" rtlCol="0">
            <a:spAutoFit/>
          </a:bodyPr>
          <a:lstStyle/>
          <a:p>
            <a:r>
              <a:rPr lang="en-US" sz="6600" b="1" dirty="0">
                <a:solidFill>
                  <a:prstClr val="black"/>
                </a:solidFill>
                <a:latin typeface="Calibri"/>
              </a:rPr>
              <a:t>TUJUAN KULIAH DI UNW</a:t>
            </a:r>
            <a:endParaRPr lang="en-ID" sz="6600" b="1" dirty="0">
              <a:solidFill>
                <a:prstClr val="black"/>
              </a:solidFill>
              <a:latin typeface="Calibri"/>
            </a:endParaRPr>
          </a:p>
        </p:txBody>
      </p:sp>
      <p:pic>
        <p:nvPicPr>
          <p:cNvPr id="1028" name="Picture 4" descr="event thumb">
            <a:extLst>
              <a:ext uri="{FF2B5EF4-FFF2-40B4-BE49-F238E27FC236}">
                <a16:creationId xmlns:a16="http://schemas.microsoft.com/office/drawing/2014/main" id="{85041907-E2CD-4AC8-BD7F-B895778B4F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1" y="1726593"/>
            <a:ext cx="4833257" cy="32221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04246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6E0AE"/>
        </a:solidFill>
        <a:effectLst/>
      </p:bgPr>
    </p:bg>
    <p:spTree>
      <p:nvGrpSpPr>
        <p:cNvPr id="1" name=""/>
        <p:cNvGrpSpPr/>
        <p:nvPr/>
      </p:nvGrpSpPr>
      <p:grpSpPr>
        <a:xfrm>
          <a:off x="0" y="0"/>
          <a:ext cx="0" cy="0"/>
          <a:chOff x="0" y="0"/>
          <a:chExt cx="0" cy="0"/>
        </a:xfrm>
      </p:grpSpPr>
      <p:pic>
        <p:nvPicPr>
          <p:cNvPr id="2050" name="Picture 2" descr="Triumph guy in a blue jacket Free Photo">
            <a:extLst>
              <a:ext uri="{FF2B5EF4-FFF2-40B4-BE49-F238E27FC236}">
                <a16:creationId xmlns:a16="http://schemas.microsoft.com/office/drawing/2014/main" id="{061E1217-05CF-414B-ACBD-25C1E69C60C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882" b="95575" l="9904" r="89936">
                        <a14:foregroundMark x1="46326" y1="87021" x2="52875" y2="61357"/>
                        <a14:foregroundMark x1="43610" y1="73156" x2="46326" y2="54720"/>
                        <a14:foregroundMark x1="36901" y1="95428" x2="60064" y2="95575"/>
                        <a14:foregroundMark x1="60064" y1="95575" x2="61821" y2="95428"/>
                        <a14:foregroundMark x1="28914" y1="29499" x2="34026" y2="30383"/>
                        <a14:foregroundMark x1="71725" y1="34071" x2="64537" y2="35988"/>
                        <a14:foregroundMark x1="40575" y1="23894" x2="40575" y2="22419"/>
                        <a14:foregroundMark x1="25719" y1="30973" x2="26997" y2="27729"/>
                      </a14:backgroundRemoval>
                    </a14:imgEffect>
                  </a14:imgLayer>
                </a14:imgProps>
              </a:ext>
              <a:ext uri="{28A0092B-C50C-407E-A947-70E740481C1C}">
                <a14:useLocalDpi xmlns:a14="http://schemas.microsoft.com/office/drawing/2010/main" val="0"/>
              </a:ext>
            </a:extLst>
          </a:blip>
          <a:srcRect/>
          <a:stretch>
            <a:fillRect/>
          </a:stretch>
        </p:blipFill>
        <p:spPr bwMode="auto">
          <a:xfrm>
            <a:off x="3813279" y="1709091"/>
            <a:ext cx="4565442" cy="495296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070E5381-00A7-754D-9D61-832DDC90E41C}"/>
              </a:ext>
            </a:extLst>
          </p:cNvPr>
          <p:cNvSpPr>
            <a:spLocks noChangeArrowheads="1"/>
          </p:cNvSpPr>
          <p:nvPr/>
        </p:nvSpPr>
        <p:spPr bwMode="auto">
          <a:xfrm>
            <a:off x="3747112" y="385653"/>
            <a:ext cx="5161156" cy="1323439"/>
          </a:xfrm>
          <a:prstGeom prst="rect">
            <a:avLst/>
          </a:prstGeom>
          <a:noFill/>
          <a:ln>
            <a:noFill/>
          </a:ln>
          <a:effectLst>
            <a:outerShdw sx="1000" sy="1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FFFF00"/>
                </a:solidFill>
                <a:latin typeface="Trebuchet MS" panose="020B0603020202020204" pitchFamily="34" charset="0"/>
                <a:ea typeface="ヒラギノ角ゴ Pro W3"/>
                <a:cs typeface="ヒラギノ角ゴ Pro W3"/>
              </a:defRPr>
            </a:lvl1pPr>
            <a:lvl2pPr marL="742950" indent="-285750" eaLnBrk="0" hangingPunct="0">
              <a:defRPr sz="4400" b="1">
                <a:solidFill>
                  <a:srgbClr val="FFFF00"/>
                </a:solidFill>
                <a:latin typeface="Trebuchet MS" panose="020B0603020202020204" pitchFamily="34" charset="0"/>
                <a:ea typeface="ヒラギノ角ゴ Pro W3"/>
                <a:cs typeface="ヒラギノ角ゴ Pro W3"/>
              </a:defRPr>
            </a:lvl2pPr>
            <a:lvl3pPr marL="1143000" indent="-228600" eaLnBrk="0" hangingPunct="0">
              <a:defRPr sz="4400" b="1">
                <a:solidFill>
                  <a:srgbClr val="FFFF00"/>
                </a:solidFill>
                <a:latin typeface="Trebuchet MS" panose="020B0603020202020204" pitchFamily="34" charset="0"/>
                <a:ea typeface="ヒラギノ角ゴ Pro W3"/>
                <a:cs typeface="ヒラギノ角ゴ Pro W3"/>
              </a:defRPr>
            </a:lvl3pPr>
            <a:lvl4pPr marL="1600200" indent="-228600" eaLnBrk="0" hangingPunct="0">
              <a:defRPr sz="4400" b="1">
                <a:solidFill>
                  <a:srgbClr val="FFFF00"/>
                </a:solidFill>
                <a:latin typeface="Trebuchet MS" panose="020B0603020202020204" pitchFamily="34" charset="0"/>
                <a:ea typeface="ヒラギノ角ゴ Pro W3"/>
                <a:cs typeface="ヒラギノ角ゴ Pro W3"/>
              </a:defRPr>
            </a:lvl4pPr>
            <a:lvl5pPr marL="2057400" indent="-228600" eaLnBrk="0" hangingPunct="0">
              <a:defRPr sz="4400" b="1">
                <a:solidFill>
                  <a:srgbClr val="FFFF00"/>
                </a:solidFill>
                <a:latin typeface="Trebuchet MS" panose="020B0603020202020204" pitchFamily="34" charset="0"/>
                <a:ea typeface="ヒラギノ角ゴ Pro W3"/>
                <a:cs typeface="ヒラギノ角ゴ Pro W3"/>
              </a:defRPr>
            </a:lvl5pPr>
            <a:lvl6pPr marL="25146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6pPr>
            <a:lvl7pPr marL="29718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7pPr>
            <a:lvl8pPr marL="34290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8pPr>
            <a:lvl9pPr marL="38862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9pPr>
          </a:lstStyle>
          <a:p>
            <a:pPr algn="ctr" eaLnBrk="1" fontAlgn="base" hangingPunct="1">
              <a:spcBef>
                <a:spcPct val="0"/>
              </a:spcBef>
              <a:spcAft>
                <a:spcPct val="0"/>
              </a:spcAft>
              <a:defRPr/>
            </a:pPr>
            <a:r>
              <a:rPr lang="en-ID" altLang="en-US" sz="8000" dirty="0">
                <a:solidFill>
                  <a:prstClr val="black"/>
                </a:solidFill>
                <a:latin typeface="Microsoft YaHei" panose="020B0503020204020204" pitchFamily="34" charset="-122"/>
                <a:ea typeface="Microsoft YaHei" panose="020B0503020204020204" pitchFamily="34" charset="-122"/>
              </a:rPr>
              <a:t>BAHAGIA</a:t>
            </a:r>
            <a:endParaRPr lang="en-US" altLang="en-US" sz="5400" dirty="0">
              <a:solidFill>
                <a:prstClr val="black"/>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8474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6E0A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110818-4042-4A63-BAB1-E3E23C36A246}"/>
              </a:ext>
            </a:extLst>
          </p:cNvPr>
          <p:cNvPicPr>
            <a:picLocks noChangeAspect="1"/>
          </p:cNvPicPr>
          <p:nvPr/>
        </p:nvPicPr>
        <p:blipFill>
          <a:blip r:embed="rId2"/>
          <a:stretch>
            <a:fillRect/>
          </a:stretch>
        </p:blipFill>
        <p:spPr>
          <a:xfrm>
            <a:off x="2637943" y="2123797"/>
            <a:ext cx="6916115" cy="3982006"/>
          </a:xfrm>
          <a:prstGeom prst="rect">
            <a:avLst/>
          </a:prstGeom>
        </p:spPr>
      </p:pic>
      <p:sp>
        <p:nvSpPr>
          <p:cNvPr id="5" name="Text Box 15">
            <a:extLst>
              <a:ext uri="{FF2B5EF4-FFF2-40B4-BE49-F238E27FC236}">
                <a16:creationId xmlns:a16="http://schemas.microsoft.com/office/drawing/2014/main" id="{91C12209-950D-4B9E-8746-78461D4467B4}"/>
              </a:ext>
            </a:extLst>
          </p:cNvPr>
          <p:cNvSpPr txBox="1">
            <a:spLocks noChangeArrowheads="1"/>
          </p:cNvSpPr>
          <p:nvPr/>
        </p:nvSpPr>
        <p:spPr bwMode="auto">
          <a:xfrm>
            <a:off x="2969498" y="685801"/>
            <a:ext cx="6639959" cy="904863"/>
          </a:xfrm>
          <a:prstGeom prst="rect">
            <a:avLst/>
          </a:prstGeom>
          <a:noFill/>
          <a:ln>
            <a:noFill/>
          </a:ln>
          <a:effectLst>
            <a:outerShdw dist="35921" dir="2700000" algn="ctr" rotWithShape="0">
              <a:srgbClr val="000000"/>
            </a:outerShdw>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0000"/>
              </a:lnSpc>
              <a:spcBef>
                <a:spcPct val="0"/>
              </a:spcBef>
              <a:spcAft>
                <a:spcPct val="0"/>
              </a:spcAft>
              <a:defRPr/>
            </a:pPr>
            <a:r>
              <a:rPr lang="en-US" sz="6600" kern="0" dirty="0">
                <a:solidFill>
                  <a:srgbClr val="FFFF00"/>
                </a:solidFill>
                <a:effectLst>
                  <a:glow rad="127000">
                    <a:srgbClr val="000000"/>
                  </a:glow>
                </a:effectLst>
                <a:latin typeface="Montserrat Black" panose="00000A00000000000000" pitchFamily="50" charset="0"/>
                <a:ea typeface=""/>
                <a:cs typeface="Arial" panose="020B0604020202020204" pitchFamily="34" charset="0"/>
              </a:rPr>
              <a:t>KASUS PRANK</a:t>
            </a:r>
          </a:p>
        </p:txBody>
      </p:sp>
    </p:spTree>
    <p:extLst>
      <p:ext uri="{BB962C8B-B14F-4D97-AF65-F5344CB8AC3E}">
        <p14:creationId xmlns:p14="http://schemas.microsoft.com/office/powerpoint/2010/main" val="1028201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6E0A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8E462C-4221-40EC-89F6-80D59F17E46A}"/>
              </a:ext>
            </a:extLst>
          </p:cNvPr>
          <p:cNvPicPr>
            <a:picLocks noChangeAspect="1"/>
          </p:cNvPicPr>
          <p:nvPr/>
        </p:nvPicPr>
        <p:blipFill>
          <a:blip r:embed="rId2"/>
          <a:stretch>
            <a:fillRect/>
          </a:stretch>
        </p:blipFill>
        <p:spPr>
          <a:xfrm>
            <a:off x="2699864" y="2115609"/>
            <a:ext cx="6792273" cy="4324954"/>
          </a:xfrm>
          <a:prstGeom prst="rect">
            <a:avLst/>
          </a:prstGeom>
        </p:spPr>
      </p:pic>
      <p:sp>
        <p:nvSpPr>
          <p:cNvPr id="5" name="Text Box 15">
            <a:extLst>
              <a:ext uri="{FF2B5EF4-FFF2-40B4-BE49-F238E27FC236}">
                <a16:creationId xmlns:a16="http://schemas.microsoft.com/office/drawing/2014/main" id="{71B089A2-951B-4DBF-823E-B10ABC7E8AE4}"/>
              </a:ext>
            </a:extLst>
          </p:cNvPr>
          <p:cNvSpPr txBox="1">
            <a:spLocks noChangeArrowheads="1"/>
          </p:cNvSpPr>
          <p:nvPr/>
        </p:nvSpPr>
        <p:spPr bwMode="auto">
          <a:xfrm>
            <a:off x="2969498" y="685801"/>
            <a:ext cx="6617517" cy="904863"/>
          </a:xfrm>
          <a:prstGeom prst="rect">
            <a:avLst/>
          </a:prstGeom>
          <a:noFill/>
          <a:ln>
            <a:noFill/>
          </a:ln>
          <a:effectLst>
            <a:outerShdw dist="35921" dir="2700000" algn="ctr" rotWithShape="0">
              <a:srgbClr val="000000"/>
            </a:outerShdw>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0000"/>
              </a:lnSpc>
              <a:spcBef>
                <a:spcPct val="0"/>
              </a:spcBef>
              <a:spcAft>
                <a:spcPct val="0"/>
              </a:spcAft>
              <a:defRPr/>
            </a:pPr>
            <a:r>
              <a:rPr lang="en-US" sz="6600" kern="0" dirty="0">
                <a:solidFill>
                  <a:srgbClr val="FFFF00"/>
                </a:solidFill>
                <a:effectLst>
                  <a:glow rad="127000">
                    <a:srgbClr val="000000"/>
                  </a:glow>
                </a:effectLst>
                <a:latin typeface="Montserrat Black" panose="00000A00000000000000" pitchFamily="50" charset="0"/>
                <a:ea typeface=""/>
                <a:cs typeface="Arial" panose="020B0604020202020204" pitchFamily="34" charset="0"/>
              </a:rPr>
              <a:t>KASUS FETISH</a:t>
            </a:r>
          </a:p>
        </p:txBody>
      </p:sp>
    </p:spTree>
    <p:extLst>
      <p:ext uri="{BB962C8B-B14F-4D97-AF65-F5344CB8AC3E}">
        <p14:creationId xmlns:p14="http://schemas.microsoft.com/office/powerpoint/2010/main" val="345656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6E0AE"/>
        </a:solidFill>
        <a:effectLst/>
      </p:bgPr>
    </p:bg>
    <p:spTree>
      <p:nvGrpSpPr>
        <p:cNvPr id="1" name=""/>
        <p:cNvGrpSpPr/>
        <p:nvPr/>
      </p:nvGrpSpPr>
      <p:grpSpPr>
        <a:xfrm>
          <a:off x="0" y="0"/>
          <a:ext cx="0" cy="0"/>
          <a:chOff x="0" y="0"/>
          <a:chExt cx="0" cy="0"/>
        </a:xfrm>
      </p:grpSpPr>
      <p:pic>
        <p:nvPicPr>
          <p:cNvPr id="1026" name="Picture 2" descr="Happy man with arms crossed Free Photo">
            <a:extLst>
              <a:ext uri="{FF2B5EF4-FFF2-40B4-BE49-F238E27FC236}">
                <a16:creationId xmlns:a16="http://schemas.microsoft.com/office/drawing/2014/main" id="{8D4314E2-B240-4C6A-ACD9-24B891162C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8393" b="95444" l="9744" r="89776">
                        <a14:foregroundMark x1="55751" y1="95204" x2="69169" y2="95444"/>
                        <a14:foregroundMark x1="69169" y1="95444" x2="74441" y2="95204"/>
                        <a14:foregroundMark x1="56550" y1="11271" x2="61661" y2="8393"/>
                        <a14:foregroundMark x1="53834" y1="43645" x2="56230" y2="43645"/>
                      </a14:backgroundRemoval>
                    </a14:imgEffect>
                  </a14:imgLayer>
                </a14:imgProps>
              </a:ext>
              <a:ext uri="{28A0092B-C50C-407E-A947-70E740481C1C}">
                <a14:useLocalDpi xmlns:a14="http://schemas.microsoft.com/office/drawing/2010/main" val="0"/>
              </a:ext>
            </a:extLst>
          </a:blip>
          <a:srcRect/>
          <a:stretch>
            <a:fillRect/>
          </a:stretch>
        </p:blipFill>
        <p:spPr bwMode="auto">
          <a:xfrm>
            <a:off x="4705350" y="2886076"/>
            <a:ext cx="5962650" cy="39719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15">
            <a:extLst>
              <a:ext uri="{FF2B5EF4-FFF2-40B4-BE49-F238E27FC236}">
                <a16:creationId xmlns:a16="http://schemas.microsoft.com/office/drawing/2014/main" id="{4E691587-F8EB-40F1-97E3-9DCE9E6797F7}"/>
              </a:ext>
            </a:extLst>
          </p:cNvPr>
          <p:cNvSpPr txBox="1">
            <a:spLocks noChangeArrowheads="1"/>
          </p:cNvSpPr>
          <p:nvPr/>
        </p:nvSpPr>
        <p:spPr bwMode="auto">
          <a:xfrm>
            <a:off x="2438400" y="751750"/>
            <a:ext cx="7999306" cy="978729"/>
          </a:xfrm>
          <a:prstGeom prst="rect">
            <a:avLst/>
          </a:prstGeom>
          <a:noFill/>
          <a:ln>
            <a:noFill/>
          </a:ln>
          <a:effectLst>
            <a:outerShdw dist="35921" dir="2700000" algn="ctr" rotWithShape="0">
              <a:srgbClr val="000000"/>
            </a:outerShdw>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80000"/>
              </a:lnSpc>
              <a:spcBef>
                <a:spcPct val="0"/>
              </a:spcBef>
              <a:spcAft>
                <a:spcPct val="0"/>
              </a:spcAft>
              <a:defRPr/>
            </a:pPr>
            <a:r>
              <a:rPr lang="en-US" sz="7200" kern="0" dirty="0">
                <a:solidFill>
                  <a:srgbClr val="FFC000"/>
                </a:solidFill>
                <a:effectLst>
                  <a:glow rad="127000">
                    <a:srgbClr val="000000"/>
                  </a:glow>
                </a:effectLst>
                <a:latin typeface="Montserrat"/>
                <a:ea typeface=""/>
                <a:cs typeface="Arial" panose="020B0604020202020204" pitchFamily="34" charset="0"/>
              </a:rPr>
              <a:t>3 KEBAHAGIAAN</a:t>
            </a:r>
          </a:p>
        </p:txBody>
      </p:sp>
      <p:sp>
        <p:nvSpPr>
          <p:cNvPr id="6" name="Rectangle 6">
            <a:extLst>
              <a:ext uri="{FF2B5EF4-FFF2-40B4-BE49-F238E27FC236}">
                <a16:creationId xmlns:a16="http://schemas.microsoft.com/office/drawing/2014/main" id="{14CDE7F1-4EEF-4847-9CA2-7713E1447F4A}"/>
              </a:ext>
            </a:extLst>
          </p:cNvPr>
          <p:cNvSpPr>
            <a:spLocks noChangeArrowheads="1"/>
          </p:cNvSpPr>
          <p:nvPr/>
        </p:nvSpPr>
        <p:spPr bwMode="auto">
          <a:xfrm>
            <a:off x="2361196" y="2477429"/>
            <a:ext cx="9017490" cy="3312344"/>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Aft>
                <a:spcPct val="0"/>
              </a:spcAft>
              <a:buNone/>
              <a:defRPr/>
            </a:pPr>
            <a:r>
              <a:rPr lang="en-ID" altLang="en-US" sz="6600" b="1" dirty="0">
                <a:solidFill>
                  <a:prstClr val="black"/>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  FISIK</a:t>
            </a:r>
          </a:p>
          <a:p>
            <a:pPr eaLnBrk="0" fontAlgn="base" hangingPunct="0">
              <a:spcAft>
                <a:spcPct val="0"/>
              </a:spcAft>
              <a:buNone/>
              <a:defRPr/>
            </a:pPr>
            <a:r>
              <a:rPr lang="en-ID" altLang="en-US" sz="6600" b="1" dirty="0">
                <a:solidFill>
                  <a:prstClr val="black"/>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2.  RASA</a:t>
            </a:r>
          </a:p>
          <a:p>
            <a:pPr eaLnBrk="0" fontAlgn="base" hangingPunct="0">
              <a:spcAft>
                <a:spcPct val="0"/>
              </a:spcAft>
              <a:buNone/>
              <a:defRPr/>
            </a:pPr>
            <a:r>
              <a:rPr lang="en-ID" altLang="en-US" sz="6600" b="1" dirty="0">
                <a:solidFill>
                  <a:prstClr val="black"/>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  JIWA</a:t>
            </a:r>
            <a:endParaRPr lang="en-US" altLang="en-US" sz="4400" b="1" dirty="0">
              <a:solidFill>
                <a:prstClr val="black"/>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9020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lt">
                                    <p:tmAbs val="30"/>
                                  </p:iterate>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30"/>
                                  </p:iterate>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30"/>
                                  </p:iterate>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6E0A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915412" y="3026004"/>
            <a:ext cx="5752589" cy="3831996"/>
          </a:xfrm>
          <a:prstGeom prst="rect">
            <a:avLst/>
          </a:prstGeom>
        </p:spPr>
      </p:pic>
      <p:sp>
        <p:nvSpPr>
          <p:cNvPr id="4" name="TextBox 4"/>
          <p:cNvSpPr txBox="1"/>
          <p:nvPr/>
        </p:nvSpPr>
        <p:spPr>
          <a:xfrm>
            <a:off x="2337631" y="3010184"/>
            <a:ext cx="4529895" cy="2339102"/>
          </a:xfrm>
          <a:prstGeom prst="rect">
            <a:avLst/>
          </a:prstGeom>
        </p:spPr>
        <p:txBody>
          <a:bodyPr wrap="square" lIns="0" tIns="0" rIns="0" bIns="0" rtlCol="0" anchor="t">
            <a:spAutoFit/>
          </a:bodyPr>
          <a:lstStyle/>
          <a:p>
            <a:pPr defTabSz="457200"/>
            <a:r>
              <a:rPr lang="en-US" sz="3600" spc="-180" dirty="0" err="1">
                <a:solidFill>
                  <a:prstClr val="black"/>
                </a:solidFill>
                <a:latin typeface="League Spartan"/>
              </a:rPr>
              <a:t>Setiap</a:t>
            </a:r>
            <a:r>
              <a:rPr lang="en-US" sz="3600" spc="-180" dirty="0">
                <a:solidFill>
                  <a:prstClr val="black"/>
                </a:solidFill>
                <a:latin typeface="League Spartan"/>
              </a:rPr>
              <a:t> </a:t>
            </a:r>
            <a:r>
              <a:rPr lang="en-US" sz="3600" spc="-180" dirty="0" err="1">
                <a:solidFill>
                  <a:prstClr val="black"/>
                </a:solidFill>
                <a:latin typeface="League Spartan"/>
              </a:rPr>
              <a:t>merawat</a:t>
            </a:r>
            <a:r>
              <a:rPr lang="en-US" sz="3600" spc="-180" dirty="0">
                <a:solidFill>
                  <a:prstClr val="black"/>
                </a:solidFill>
                <a:latin typeface="League Spartan"/>
              </a:rPr>
              <a:t> </a:t>
            </a:r>
            <a:r>
              <a:rPr lang="en-US" sz="3600" spc="-180" dirty="0" err="1">
                <a:solidFill>
                  <a:prstClr val="black"/>
                </a:solidFill>
                <a:latin typeface="League Spartan"/>
              </a:rPr>
              <a:t>pasien</a:t>
            </a:r>
            <a:r>
              <a:rPr lang="en-US" sz="3600" spc="-180" dirty="0">
                <a:solidFill>
                  <a:prstClr val="black"/>
                </a:solidFill>
                <a:latin typeface="League Spartan"/>
              </a:rPr>
              <a:t>, </a:t>
            </a:r>
            <a:r>
              <a:rPr lang="en-US" sz="3600" spc="-180" dirty="0" err="1">
                <a:solidFill>
                  <a:prstClr val="black"/>
                </a:solidFill>
                <a:latin typeface="League Spartan"/>
              </a:rPr>
              <a:t>saya</a:t>
            </a:r>
            <a:r>
              <a:rPr lang="en-US" sz="3600" spc="-180" dirty="0">
                <a:solidFill>
                  <a:prstClr val="black"/>
                </a:solidFill>
                <a:latin typeface="League Spartan"/>
              </a:rPr>
              <a:t> </a:t>
            </a:r>
            <a:r>
              <a:rPr lang="en-US" sz="3600" spc="-180" dirty="0" err="1">
                <a:solidFill>
                  <a:prstClr val="black"/>
                </a:solidFill>
                <a:latin typeface="League Spartan"/>
              </a:rPr>
              <a:t>bayangkan</a:t>
            </a:r>
            <a:r>
              <a:rPr lang="en-US" sz="3600" spc="-180" dirty="0">
                <a:solidFill>
                  <a:prstClr val="black"/>
                </a:solidFill>
                <a:latin typeface="League Spartan"/>
              </a:rPr>
              <a:t> </a:t>
            </a:r>
            <a:r>
              <a:rPr lang="en-US" sz="3600" spc="-180" dirty="0" err="1">
                <a:solidFill>
                  <a:prstClr val="black"/>
                </a:solidFill>
                <a:latin typeface="League Spartan"/>
              </a:rPr>
              <a:t>sedang</a:t>
            </a:r>
            <a:r>
              <a:rPr lang="en-US" sz="3600" spc="-180" dirty="0">
                <a:solidFill>
                  <a:prstClr val="black"/>
                </a:solidFill>
                <a:latin typeface="League Spartan"/>
              </a:rPr>
              <a:t> </a:t>
            </a:r>
            <a:r>
              <a:rPr lang="en-US" sz="3600" spc="-180" dirty="0" err="1">
                <a:solidFill>
                  <a:prstClr val="black"/>
                </a:solidFill>
                <a:latin typeface="League Spartan"/>
              </a:rPr>
              <a:t>merawat</a:t>
            </a:r>
            <a:r>
              <a:rPr lang="en-US" sz="3600" spc="-180" dirty="0">
                <a:solidFill>
                  <a:prstClr val="black"/>
                </a:solidFill>
                <a:latin typeface="League Spartan"/>
              </a:rPr>
              <a:t> </a:t>
            </a:r>
            <a:r>
              <a:rPr lang="en-US" sz="4400" spc="-180" dirty="0" err="1">
                <a:solidFill>
                  <a:prstClr val="black"/>
                </a:solidFill>
                <a:latin typeface="League Spartan"/>
              </a:rPr>
              <a:t>ibu</a:t>
            </a:r>
            <a:r>
              <a:rPr lang="en-US" sz="3600" spc="-180" dirty="0">
                <a:solidFill>
                  <a:prstClr val="black"/>
                </a:solidFill>
                <a:latin typeface="League Spartan"/>
              </a:rPr>
              <a:t> yang </a:t>
            </a:r>
            <a:r>
              <a:rPr lang="en-US" sz="3600" spc="-180" dirty="0" err="1">
                <a:solidFill>
                  <a:prstClr val="black"/>
                </a:solidFill>
                <a:latin typeface="League Spartan"/>
              </a:rPr>
              <a:t>telah</a:t>
            </a:r>
            <a:r>
              <a:rPr lang="en-US" sz="3600" spc="-180" dirty="0">
                <a:solidFill>
                  <a:prstClr val="black"/>
                </a:solidFill>
                <a:latin typeface="League Spartan"/>
              </a:rPr>
              <a:t> </a:t>
            </a:r>
            <a:r>
              <a:rPr lang="en-US" sz="3600" spc="-180" dirty="0" err="1">
                <a:solidFill>
                  <a:prstClr val="black"/>
                </a:solidFill>
                <a:latin typeface="League Spartan"/>
              </a:rPr>
              <a:t>melahirkan</a:t>
            </a:r>
            <a:r>
              <a:rPr lang="en-US" sz="3600" spc="-180" dirty="0">
                <a:solidFill>
                  <a:prstClr val="black"/>
                </a:solidFill>
                <a:latin typeface="League Spartan"/>
              </a:rPr>
              <a:t> </a:t>
            </a:r>
            <a:r>
              <a:rPr lang="en-US" sz="3600" spc="-180" dirty="0" err="1">
                <a:solidFill>
                  <a:prstClr val="black"/>
                </a:solidFill>
                <a:latin typeface="League Spartan"/>
              </a:rPr>
              <a:t>saya</a:t>
            </a:r>
            <a:endParaRPr lang="en-US" sz="3600" spc="-180" dirty="0">
              <a:solidFill>
                <a:prstClr val="black"/>
              </a:solidFill>
              <a:latin typeface="League Spartan"/>
            </a:endParaRPr>
          </a:p>
        </p:txBody>
      </p:sp>
      <p:sp>
        <p:nvSpPr>
          <p:cNvPr id="5" name="Rectangle 2">
            <a:extLst>
              <a:ext uri="{FF2B5EF4-FFF2-40B4-BE49-F238E27FC236}">
                <a16:creationId xmlns:a16="http://schemas.microsoft.com/office/drawing/2014/main" id="{4D4A6F78-650D-4890-BFEE-625D7255530B}"/>
              </a:ext>
            </a:extLst>
          </p:cNvPr>
          <p:cNvSpPr txBox="1">
            <a:spLocks noChangeArrowheads="1"/>
          </p:cNvSpPr>
          <p:nvPr/>
        </p:nvSpPr>
        <p:spPr>
          <a:xfrm>
            <a:off x="1864178" y="714376"/>
            <a:ext cx="8679997" cy="1846659"/>
          </a:xfrm>
          <a:prstGeom prst="rect">
            <a:avLst/>
          </a:prstGeom>
          <a:effectLst>
            <a:outerShdw dist="35921" dir="2700000" algn="ctr" rotWithShape="0">
              <a:schemeClr val="bg2"/>
            </a:outerShdw>
          </a:effectLst>
        </p:spPr>
        <p:txBody>
          <a:bodyPr wrap="square" lIns="0" tIns="0" rIns="0" bIns="0">
            <a:spAutoFit/>
          </a:bodyPr>
          <a:lstStyle>
            <a:lvl1pPr>
              <a:defRPr sz="2400" b="0" i="1">
                <a:solidFill>
                  <a:srgbClr val="F2F2F2"/>
                </a:solidFill>
                <a:latin typeface="Candara"/>
                <a:ea typeface="+mj-ea"/>
                <a:cs typeface="Candara"/>
              </a:defRPr>
            </a:lvl1pPr>
          </a:lstStyle>
          <a:p>
            <a:pPr algn="ctr">
              <a:defRPr/>
            </a:pPr>
            <a:r>
              <a:rPr lang="en-US" altLang="en-US" sz="6000" b="1" i="0" kern="0" dirty="0">
                <a:solidFill>
                  <a:prstClr val="black"/>
                </a:solidFill>
                <a:latin typeface="Microsoft YaHei" panose="020B0503020204020204" pitchFamily="34" charset="-122"/>
                <a:ea typeface="Microsoft YaHei" panose="020B0503020204020204" pitchFamily="34" charset="-122"/>
              </a:rPr>
              <a:t>KISAH PERAWAT </a:t>
            </a:r>
            <a:r>
              <a:rPr lang="en-US" altLang="en-US" sz="6000" b="1" i="0" kern="0" dirty="0">
                <a:solidFill>
                  <a:srgbClr val="FF0000"/>
                </a:solidFill>
                <a:latin typeface="Microsoft YaHei" panose="020B0503020204020204" pitchFamily="34" charset="-122"/>
                <a:ea typeface="Microsoft YaHei" panose="020B0503020204020204" pitchFamily="34" charset="-122"/>
              </a:rPr>
              <a:t>RSUP DR KARIADI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6E0AE"/>
        </a:solidFill>
        <a:effectLst/>
      </p:bgPr>
    </p:bg>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CC077A2E-E27E-2F4C-B84B-1EF603DDB50E}"/>
              </a:ext>
            </a:extLst>
          </p:cNvPr>
          <p:cNvSpPr>
            <a:spLocks noChangeArrowheads="1"/>
          </p:cNvSpPr>
          <p:nvPr/>
        </p:nvSpPr>
        <p:spPr bwMode="auto">
          <a:xfrm>
            <a:off x="2289642" y="912675"/>
            <a:ext cx="8378359" cy="2031325"/>
          </a:xfrm>
          <a:prstGeom prst="rect">
            <a:avLst/>
          </a:prstGeom>
          <a:noFill/>
          <a:ln>
            <a:noFill/>
          </a:ln>
          <a:effectLst>
            <a:outerShdw dist="35921" sx="1000" sy="1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b="1">
                <a:solidFill>
                  <a:srgbClr val="FFFF00"/>
                </a:solidFill>
                <a:latin typeface="Trebuchet MS" panose="020B0603020202020204" pitchFamily="34" charset="0"/>
                <a:ea typeface="ヒラギノ角ゴ Pro W3"/>
                <a:cs typeface="ヒラギノ角ゴ Pro W3"/>
              </a:defRPr>
            </a:lvl1pPr>
            <a:lvl2pPr marL="742950" indent="-285750" eaLnBrk="0" hangingPunct="0">
              <a:defRPr sz="4400" b="1">
                <a:solidFill>
                  <a:srgbClr val="FFFF00"/>
                </a:solidFill>
                <a:latin typeface="Trebuchet MS" panose="020B0603020202020204" pitchFamily="34" charset="0"/>
                <a:ea typeface="ヒラギノ角ゴ Pro W3"/>
                <a:cs typeface="ヒラギノ角ゴ Pro W3"/>
              </a:defRPr>
            </a:lvl2pPr>
            <a:lvl3pPr marL="1143000" indent="-228600" eaLnBrk="0" hangingPunct="0">
              <a:defRPr sz="4400" b="1">
                <a:solidFill>
                  <a:srgbClr val="FFFF00"/>
                </a:solidFill>
                <a:latin typeface="Trebuchet MS" panose="020B0603020202020204" pitchFamily="34" charset="0"/>
                <a:ea typeface="ヒラギノ角ゴ Pro W3"/>
                <a:cs typeface="ヒラギノ角ゴ Pro W3"/>
              </a:defRPr>
            </a:lvl3pPr>
            <a:lvl4pPr marL="1600200" indent="-228600" eaLnBrk="0" hangingPunct="0">
              <a:defRPr sz="4400" b="1">
                <a:solidFill>
                  <a:srgbClr val="FFFF00"/>
                </a:solidFill>
                <a:latin typeface="Trebuchet MS" panose="020B0603020202020204" pitchFamily="34" charset="0"/>
                <a:ea typeface="ヒラギノ角ゴ Pro W3"/>
                <a:cs typeface="ヒラギノ角ゴ Pro W3"/>
              </a:defRPr>
            </a:lvl4pPr>
            <a:lvl5pPr marL="2057400" indent="-228600" eaLnBrk="0" hangingPunct="0">
              <a:defRPr sz="4400" b="1">
                <a:solidFill>
                  <a:srgbClr val="FFFF00"/>
                </a:solidFill>
                <a:latin typeface="Trebuchet MS" panose="020B0603020202020204" pitchFamily="34" charset="0"/>
                <a:ea typeface="ヒラギノ角ゴ Pro W3"/>
                <a:cs typeface="ヒラギノ角ゴ Pro W3"/>
              </a:defRPr>
            </a:lvl5pPr>
            <a:lvl6pPr marL="25146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6pPr>
            <a:lvl7pPr marL="29718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7pPr>
            <a:lvl8pPr marL="34290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8pPr>
            <a:lvl9pPr marL="38862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9pPr>
          </a:lstStyle>
          <a:p>
            <a:pPr eaLnBrk="1" fontAlgn="base" hangingPunct="1">
              <a:spcBef>
                <a:spcPct val="0"/>
              </a:spcBef>
              <a:spcAft>
                <a:spcPct val="0"/>
              </a:spcAft>
              <a:defRPr/>
            </a:pPr>
            <a:r>
              <a:rPr lang="fi-FI" altLang="en-US" sz="5400" dirty="0">
                <a:solidFill>
                  <a:prstClr val="black">
                    <a:lumMod val="65000"/>
                    <a:lumOff val="35000"/>
                  </a:prstClr>
                </a:solidFill>
                <a:latin typeface="Montserrat" panose="00000500000000000000" pitchFamily="50" charset="0"/>
              </a:rPr>
              <a:t>kita </a:t>
            </a:r>
            <a:r>
              <a:rPr lang="fi-FI" altLang="en-US" sz="5400" dirty="0" err="1">
                <a:solidFill>
                  <a:prstClr val="black">
                    <a:lumMod val="65000"/>
                    <a:lumOff val="35000"/>
                  </a:prstClr>
                </a:solidFill>
                <a:latin typeface="Montserrat" panose="00000500000000000000" pitchFamily="50" charset="0"/>
              </a:rPr>
              <a:t>sering</a:t>
            </a:r>
            <a:r>
              <a:rPr lang="fi-FI" altLang="en-US" sz="5400" dirty="0">
                <a:solidFill>
                  <a:prstClr val="black">
                    <a:lumMod val="65000"/>
                    <a:lumOff val="35000"/>
                  </a:prstClr>
                </a:solidFill>
                <a:latin typeface="Montserrat" panose="00000500000000000000" pitchFamily="50" charset="0"/>
              </a:rPr>
              <a:t> lupa</a:t>
            </a:r>
          </a:p>
          <a:p>
            <a:pPr eaLnBrk="1" fontAlgn="base" hangingPunct="1">
              <a:spcBef>
                <a:spcPct val="0"/>
              </a:spcBef>
              <a:spcAft>
                <a:spcPct val="0"/>
              </a:spcAft>
              <a:defRPr/>
            </a:pPr>
            <a:r>
              <a:rPr lang="fi-FI" altLang="en-US" sz="7200" dirty="0">
                <a:solidFill>
                  <a:prstClr val="black"/>
                </a:solidFill>
                <a:latin typeface="Montserrat" panose="00000500000000000000" pitchFamily="50" charset="0"/>
              </a:rPr>
              <a:t>TUJUAN</a:t>
            </a:r>
            <a:endParaRPr lang="en-US" altLang="en-US" dirty="0">
              <a:solidFill>
                <a:prstClr val="black"/>
              </a:solidFill>
              <a:latin typeface="Montserrat" panose="00000500000000000000" pitchFamily="50" charset="0"/>
            </a:endParaRPr>
          </a:p>
        </p:txBody>
      </p:sp>
      <p:pic>
        <p:nvPicPr>
          <p:cNvPr id="2" name="Picture 2" descr="Filsafat Toga dalam Wisuda Sarjana - Kompasiana.com">
            <a:extLst>
              <a:ext uri="{FF2B5EF4-FFF2-40B4-BE49-F238E27FC236}">
                <a16:creationId xmlns:a16="http://schemas.microsoft.com/office/drawing/2014/main" id="{AB651DA4-5183-4666-A43A-DB3DF8C28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429000"/>
            <a:ext cx="5715000" cy="295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33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9" name="Picture 3" descr="indomap_png-transparent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349501"/>
            <a:ext cx="9563100"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36229" name="Text Box 5"/>
          <p:cNvSpPr txBox="1">
            <a:spLocks noChangeArrowheads="1"/>
          </p:cNvSpPr>
          <p:nvPr/>
        </p:nvSpPr>
        <p:spPr bwMode="auto">
          <a:xfrm>
            <a:off x="1752600" y="685801"/>
            <a:ext cx="8534400" cy="769441"/>
          </a:xfrm>
          <a:prstGeom prst="rect">
            <a:avLst/>
          </a:prstGeom>
          <a:noFill/>
          <a:ln>
            <a:noFill/>
          </a:ln>
          <a:effectLst/>
        </p:spPr>
        <p:txBody>
          <a:bodyPr wrap="square">
            <a:spAutoFit/>
          </a:bodyPr>
          <a:lstStyle/>
          <a:p>
            <a:pPr algn="ctr">
              <a:defRPr/>
            </a:pPr>
            <a:r>
              <a:rPr lang="en-US" sz="4400" dirty="0" err="1">
                <a:solidFill>
                  <a:srgbClr val="FFFF00"/>
                </a:solidFill>
                <a:effectLst>
                  <a:glow rad="88900">
                    <a:srgbClr val="000000"/>
                  </a:glow>
                  <a:outerShdw blurRad="50800" dist="63500" algn="l" rotWithShape="0">
                    <a:prstClr val="black"/>
                  </a:outerShdw>
                </a:effectLst>
                <a:latin typeface="Montserrat Black" panose="00000A00000000000000" pitchFamily="50" charset="0"/>
              </a:rPr>
              <a:t>Universitas</a:t>
            </a:r>
            <a:r>
              <a:rPr lang="en-US" sz="4400" dirty="0">
                <a:solidFill>
                  <a:srgbClr val="FFFF00"/>
                </a:solidFill>
                <a:effectLst>
                  <a:glow rad="88900">
                    <a:srgbClr val="000000"/>
                  </a:glow>
                  <a:outerShdw blurRad="50800" dist="63500" algn="l" rotWithShape="0">
                    <a:prstClr val="black"/>
                  </a:outerShdw>
                </a:effectLst>
                <a:latin typeface="Montserrat Black" panose="00000A00000000000000" pitchFamily="50" charset="0"/>
              </a:rPr>
              <a:t> </a:t>
            </a:r>
            <a:r>
              <a:rPr lang="en-US" sz="4400" dirty="0" err="1">
                <a:solidFill>
                  <a:srgbClr val="FFFF00"/>
                </a:solidFill>
                <a:effectLst>
                  <a:glow rad="88900">
                    <a:srgbClr val="000000"/>
                  </a:glow>
                  <a:outerShdw blurRad="50800" dist="63500" algn="l" rotWithShape="0">
                    <a:prstClr val="black"/>
                  </a:outerShdw>
                </a:effectLst>
                <a:latin typeface="Montserrat Black" panose="00000A00000000000000" pitchFamily="50" charset="0"/>
              </a:rPr>
              <a:t>Ngudi</a:t>
            </a:r>
            <a:r>
              <a:rPr lang="en-US" sz="4400" dirty="0">
                <a:solidFill>
                  <a:srgbClr val="FFFF00"/>
                </a:solidFill>
                <a:effectLst>
                  <a:glow rad="88900">
                    <a:srgbClr val="000000"/>
                  </a:glow>
                  <a:outerShdw blurRad="50800" dist="63500" algn="l" rotWithShape="0">
                    <a:prstClr val="black"/>
                  </a:outerShdw>
                </a:effectLst>
                <a:latin typeface="Montserrat Black" panose="00000A00000000000000" pitchFamily="50" charset="0"/>
              </a:rPr>
              <a:t> </a:t>
            </a:r>
            <a:r>
              <a:rPr lang="en-US" sz="4400" dirty="0" err="1">
                <a:solidFill>
                  <a:srgbClr val="FFFF00"/>
                </a:solidFill>
                <a:effectLst>
                  <a:glow rad="88900">
                    <a:srgbClr val="000000"/>
                  </a:glow>
                  <a:outerShdw blurRad="50800" dist="63500" algn="l" rotWithShape="0">
                    <a:prstClr val="black"/>
                  </a:outerShdw>
                </a:effectLst>
                <a:latin typeface="Montserrat Black" panose="00000A00000000000000" pitchFamily="50" charset="0"/>
              </a:rPr>
              <a:t>Waluyo</a:t>
            </a:r>
            <a:endParaRPr lang="en-US" sz="4400" dirty="0">
              <a:solidFill>
                <a:srgbClr val="FFFF00"/>
              </a:solidFill>
              <a:effectLst>
                <a:glow rad="88900">
                  <a:srgbClr val="000000"/>
                </a:glow>
                <a:outerShdw blurRad="50800" dist="63500" algn="l" rotWithShape="0">
                  <a:prstClr val="black"/>
                </a:outerShdw>
              </a:effectLst>
              <a:latin typeface="Montserrat Black" panose="00000A00000000000000" pitchFamily="50" charset="0"/>
            </a:endParaRPr>
          </a:p>
        </p:txBody>
      </p:sp>
      <p:pic>
        <p:nvPicPr>
          <p:cNvPr id="3636230" name="nasional - Tanah_Airku_Ibu_Soed.mp3">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12801600" y="3657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79B7715E-05BE-4590-92F4-D75B302827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3294" y="2278235"/>
            <a:ext cx="3053012" cy="3053012"/>
          </a:xfrm>
          <a:prstGeom prst="rect">
            <a:avLst/>
          </a:prstGeom>
        </p:spPr>
      </p:pic>
    </p:spTree>
    <p:extLst>
      <p:ext uri="{BB962C8B-B14F-4D97-AF65-F5344CB8AC3E}">
        <p14:creationId xmlns:p14="http://schemas.microsoft.com/office/powerpoint/2010/main" val="10239887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36362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Prev" delay="0">
                      <p:tgtEl>
                        <p:sldTgt/>
                      </p:tgtEl>
                    </p:cond>
                    <p:cond evt="onStopAudio" delay="0">
                      <p:tgtEl>
                        <p:sldTgt/>
                      </p:tgtEl>
                    </p:cond>
                  </p:endCondLst>
                </p:cTn>
                <p:tgtEl>
                  <p:spTgt spid="363623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BF5AF-E0A8-A240-8B48-B2173AC2E72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581EA09-908C-9843-89CE-D54426952366}"/>
              </a:ext>
            </a:extLst>
          </p:cNvPr>
          <p:cNvSpPr>
            <a:spLocks noGrp="1"/>
          </p:cNvSpPr>
          <p:nvPr>
            <p:ph type="body" idx="1"/>
          </p:nvPr>
        </p:nvSpPr>
        <p:spPr/>
        <p:txBody>
          <a:bodyPr/>
          <a:lstStyle/>
          <a:p>
            <a:endParaRPr lang="en-US"/>
          </a:p>
        </p:txBody>
      </p:sp>
      <p:pic>
        <p:nvPicPr>
          <p:cNvPr id="10242" name="Picture 2" descr="Senior male professor explaining and writing on green chalkboard Free Photo">
            <a:extLst>
              <a:ext uri="{FF2B5EF4-FFF2-40B4-BE49-F238E27FC236}">
                <a16:creationId xmlns:a16="http://schemas.microsoft.com/office/drawing/2014/main" id="{E2C9E936-9CA9-8448-9852-3C5A93FFF1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323" y="0"/>
            <a:ext cx="12851621" cy="856090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DC19A1F8-A828-0149-AFD1-56E3384320DF}"/>
              </a:ext>
            </a:extLst>
          </p:cNvPr>
          <p:cNvSpPr txBox="1">
            <a:spLocks/>
          </p:cNvSpPr>
          <p:nvPr/>
        </p:nvSpPr>
        <p:spPr bwMode="auto">
          <a:xfrm>
            <a:off x="219272" y="3468231"/>
            <a:ext cx="8287389" cy="119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341313" rtl="0" eaLnBrk="0" fontAlgn="base" hangingPunct="0">
              <a:spcBef>
                <a:spcPct val="0"/>
              </a:spcBef>
              <a:spcAft>
                <a:spcPct val="0"/>
              </a:spcAft>
              <a:defRPr sz="3300" kern="1200">
                <a:solidFill>
                  <a:schemeClr val="tx1"/>
                </a:solidFill>
                <a:latin typeface="+mj-lt"/>
                <a:ea typeface="+mj-ea"/>
                <a:cs typeface="+mj-cs"/>
              </a:defRPr>
            </a:lvl1pPr>
            <a:lvl2pPr algn="ctr" defTabSz="341313" rtl="0" eaLnBrk="0" fontAlgn="base" hangingPunct="0">
              <a:spcBef>
                <a:spcPct val="0"/>
              </a:spcBef>
              <a:spcAft>
                <a:spcPct val="0"/>
              </a:spcAft>
              <a:defRPr sz="3300">
                <a:solidFill>
                  <a:schemeClr val="tx1"/>
                </a:solidFill>
                <a:latin typeface="Calibri" panose="020F0502020204030204" pitchFamily="34" charset="0"/>
              </a:defRPr>
            </a:lvl2pPr>
            <a:lvl3pPr algn="ctr" defTabSz="341313" rtl="0" eaLnBrk="0" fontAlgn="base" hangingPunct="0">
              <a:spcBef>
                <a:spcPct val="0"/>
              </a:spcBef>
              <a:spcAft>
                <a:spcPct val="0"/>
              </a:spcAft>
              <a:defRPr sz="3300">
                <a:solidFill>
                  <a:schemeClr val="tx1"/>
                </a:solidFill>
                <a:latin typeface="Calibri" panose="020F0502020204030204" pitchFamily="34" charset="0"/>
              </a:defRPr>
            </a:lvl3pPr>
            <a:lvl4pPr algn="ctr" defTabSz="341313" rtl="0" eaLnBrk="0" fontAlgn="base" hangingPunct="0">
              <a:spcBef>
                <a:spcPct val="0"/>
              </a:spcBef>
              <a:spcAft>
                <a:spcPct val="0"/>
              </a:spcAft>
              <a:defRPr sz="3300">
                <a:solidFill>
                  <a:schemeClr val="tx1"/>
                </a:solidFill>
                <a:latin typeface="Calibri" panose="020F0502020204030204" pitchFamily="34" charset="0"/>
              </a:defRPr>
            </a:lvl4pPr>
            <a:lvl5pPr algn="ctr" defTabSz="341313" rtl="0" eaLnBrk="0" fontAlgn="base" hangingPunct="0">
              <a:spcBef>
                <a:spcPct val="0"/>
              </a:spcBef>
              <a:spcAft>
                <a:spcPct val="0"/>
              </a:spcAft>
              <a:defRPr sz="3300">
                <a:solidFill>
                  <a:schemeClr val="tx1"/>
                </a:solidFill>
                <a:latin typeface="Calibri" panose="020F0502020204030204" pitchFamily="34" charset="0"/>
              </a:defRPr>
            </a:lvl5pPr>
            <a:lvl6pPr marL="342891" algn="ctr" defTabSz="342891" rtl="0" fontAlgn="base">
              <a:spcBef>
                <a:spcPct val="0"/>
              </a:spcBef>
              <a:spcAft>
                <a:spcPct val="0"/>
              </a:spcAft>
              <a:defRPr sz="3300">
                <a:solidFill>
                  <a:schemeClr val="tx1"/>
                </a:solidFill>
                <a:latin typeface="Calibri" panose="020F0502020204030204" pitchFamily="34" charset="0"/>
              </a:defRPr>
            </a:lvl6pPr>
            <a:lvl7pPr marL="685783" algn="ctr" defTabSz="342891" rtl="0" fontAlgn="base">
              <a:spcBef>
                <a:spcPct val="0"/>
              </a:spcBef>
              <a:spcAft>
                <a:spcPct val="0"/>
              </a:spcAft>
              <a:defRPr sz="3300">
                <a:solidFill>
                  <a:schemeClr val="tx1"/>
                </a:solidFill>
                <a:latin typeface="Calibri" panose="020F0502020204030204" pitchFamily="34" charset="0"/>
              </a:defRPr>
            </a:lvl7pPr>
            <a:lvl8pPr marL="1028674" algn="ctr" defTabSz="342891" rtl="0" fontAlgn="base">
              <a:spcBef>
                <a:spcPct val="0"/>
              </a:spcBef>
              <a:spcAft>
                <a:spcPct val="0"/>
              </a:spcAft>
              <a:defRPr sz="3300">
                <a:solidFill>
                  <a:schemeClr val="tx1"/>
                </a:solidFill>
                <a:latin typeface="Calibri" panose="020F0502020204030204" pitchFamily="34" charset="0"/>
              </a:defRPr>
            </a:lvl8pPr>
            <a:lvl9pPr marL="1371566" algn="ctr" defTabSz="342891" rtl="0" fontAlgn="base">
              <a:spcBef>
                <a:spcPct val="0"/>
              </a:spcBef>
              <a:spcAft>
                <a:spcPct val="0"/>
              </a:spcAft>
              <a:defRPr sz="3300">
                <a:solidFill>
                  <a:schemeClr val="tx1"/>
                </a:solidFill>
                <a:latin typeface="Calibri" panose="020F0502020204030204" pitchFamily="34" charset="0"/>
              </a:defRPr>
            </a:lvl9pPr>
          </a:lstStyle>
          <a:p>
            <a:pPr>
              <a:defRPr/>
            </a:pPr>
            <a:r>
              <a:rPr lang="en-US" sz="6000" b="1" dirty="0">
                <a:solidFill>
                  <a:prstClr val="white"/>
                </a:solidFill>
                <a:latin typeface="Montserrat" panose="02000505000000020004" pitchFamily="2" charset="0"/>
              </a:rPr>
              <a:t>LETS</a:t>
            </a:r>
          </a:p>
          <a:p>
            <a:pPr>
              <a:defRPr/>
            </a:pPr>
            <a:r>
              <a:rPr lang="en-US" sz="7200" b="1" dirty="0">
                <a:solidFill>
                  <a:srgbClr val="FFFF00"/>
                </a:solidFill>
                <a:latin typeface="Montserrat" panose="02000505000000020004" pitchFamily="2" charset="0"/>
              </a:rPr>
              <a:t>REVIEW</a:t>
            </a:r>
          </a:p>
        </p:txBody>
      </p:sp>
    </p:spTree>
    <p:extLst>
      <p:ext uri="{BB962C8B-B14F-4D97-AF65-F5344CB8AC3E}">
        <p14:creationId xmlns:p14="http://schemas.microsoft.com/office/powerpoint/2010/main" val="429462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FFCC"/>
        </a:solidFill>
        <a:effectLst/>
      </p:bgPr>
    </p:bg>
    <p:spTree>
      <p:nvGrpSpPr>
        <p:cNvPr id="1" name=""/>
        <p:cNvGrpSpPr/>
        <p:nvPr/>
      </p:nvGrpSpPr>
      <p:grpSpPr>
        <a:xfrm>
          <a:off x="0" y="0"/>
          <a:ext cx="0" cy="0"/>
          <a:chOff x="0" y="0"/>
          <a:chExt cx="0" cy="0"/>
        </a:xfrm>
      </p:grpSpPr>
      <p:sp>
        <p:nvSpPr>
          <p:cNvPr id="9" name="Text Box 10"/>
          <p:cNvSpPr txBox="1">
            <a:spLocks noChangeArrowheads="1"/>
          </p:cNvSpPr>
          <p:nvPr/>
        </p:nvSpPr>
        <p:spPr bwMode="auto">
          <a:xfrm>
            <a:off x="7111156" y="2029911"/>
            <a:ext cx="3068638" cy="830263"/>
          </a:xfrm>
          <a:prstGeom prst="rect">
            <a:avLst/>
          </a:prstGeom>
          <a:noFill/>
        </p:spPr>
        <p:txBody>
          <a:bodyPr wrap="none">
            <a:spAutoFit/>
          </a:bodyPr>
          <a:lstStyle>
            <a:defPPr>
              <a:defRPr lang="en-US"/>
            </a:defPPr>
            <a:lvl1pPr>
              <a:defRPr sz="4400" b="1">
                <a:solidFill>
                  <a:schemeClr val="bg1"/>
                </a:solidFill>
                <a:effectLst>
                  <a:outerShdw dist="76200" algn="l" rotWithShape="0">
                    <a:prstClr val="black">
                      <a:alpha val="40000"/>
                    </a:prstClr>
                  </a:outerShdw>
                </a:effectLst>
                <a:latin typeface="Trebuchet MS" pitchFamily="34" charset="0"/>
              </a:defRPr>
            </a:lvl1pPr>
          </a:lstStyle>
          <a:p>
            <a:pPr>
              <a:defRPr/>
            </a:pPr>
            <a:r>
              <a:rPr lang="en-US" sz="4800" dirty="0">
                <a:solidFill>
                  <a:srgbClr val="9BBB59"/>
                </a:solidFill>
                <a:effectLst>
                  <a:glow rad="127000">
                    <a:srgbClr val="000000"/>
                  </a:glow>
                  <a:outerShdw dist="76200" algn="l" rotWithShape="0">
                    <a:prstClr val="black">
                      <a:alpha val="40000"/>
                    </a:prstClr>
                  </a:outerShdw>
                </a:effectLst>
                <a:ea typeface=""/>
                <a:cs typeface="Arial"/>
              </a:rPr>
              <a:t>10% - 20%</a:t>
            </a:r>
          </a:p>
        </p:txBody>
      </p:sp>
      <p:sp>
        <p:nvSpPr>
          <p:cNvPr id="10" name="Text Box 8"/>
          <p:cNvSpPr txBox="1">
            <a:spLocks noChangeArrowheads="1"/>
          </p:cNvSpPr>
          <p:nvPr/>
        </p:nvSpPr>
        <p:spPr bwMode="auto">
          <a:xfrm>
            <a:off x="7208043" y="4122738"/>
            <a:ext cx="3068638" cy="830263"/>
          </a:xfrm>
          <a:prstGeom prst="rect">
            <a:avLst/>
          </a:prstGeom>
          <a:noFill/>
        </p:spPr>
        <p:txBody>
          <a:bodyPr wrap="none">
            <a:spAutoFit/>
          </a:bodyPr>
          <a:lstStyle>
            <a:defPPr>
              <a:defRPr lang="en-US"/>
            </a:defPPr>
            <a:lvl1pPr>
              <a:defRPr sz="4800" b="1">
                <a:solidFill>
                  <a:schemeClr val="bg1"/>
                </a:solidFill>
                <a:effectLst>
                  <a:outerShdw dist="76200" algn="l" rotWithShape="0">
                    <a:prstClr val="black">
                      <a:alpha val="40000"/>
                    </a:prstClr>
                  </a:outerShdw>
                </a:effectLst>
                <a:latin typeface="Trebuchet MS" pitchFamily="34" charset="0"/>
              </a:defRPr>
            </a:lvl1pPr>
          </a:lstStyle>
          <a:p>
            <a:pPr>
              <a:defRPr/>
            </a:pPr>
            <a:r>
              <a:rPr lang="en-US" dirty="0">
                <a:solidFill>
                  <a:srgbClr val="9BBB59"/>
                </a:solidFill>
                <a:effectLst>
                  <a:glow rad="127000">
                    <a:srgbClr val="000000"/>
                  </a:glow>
                  <a:outerShdw dist="76200" algn="l" rotWithShape="0">
                    <a:prstClr val="black">
                      <a:alpha val="40000"/>
                    </a:prstClr>
                  </a:outerShdw>
                </a:effectLst>
                <a:ea typeface=""/>
                <a:cs typeface="Arial"/>
              </a:rPr>
              <a:t>80% - 90%</a:t>
            </a:r>
          </a:p>
        </p:txBody>
      </p:sp>
      <p:sp>
        <p:nvSpPr>
          <p:cNvPr id="11" name="Text Box 8"/>
          <p:cNvSpPr txBox="1">
            <a:spLocks noChangeArrowheads="1"/>
          </p:cNvSpPr>
          <p:nvPr/>
        </p:nvSpPr>
        <p:spPr bwMode="auto">
          <a:xfrm>
            <a:off x="6180138" y="3715069"/>
            <a:ext cx="830262" cy="1570037"/>
          </a:xfrm>
          <a:prstGeom prst="rect">
            <a:avLst/>
          </a:prstGeom>
          <a:noFill/>
        </p:spPr>
        <p:txBody>
          <a:bodyPr wrap="none">
            <a:spAutoFit/>
          </a:bodyPr>
          <a:lstStyle>
            <a:defPPr>
              <a:defRPr lang="en-US"/>
            </a:defPPr>
            <a:lvl1pPr>
              <a:defRPr sz="16600" b="0">
                <a:solidFill>
                  <a:schemeClr val="bg1"/>
                </a:solidFill>
                <a:effectLst>
                  <a:outerShdw dist="76200" algn="l" rotWithShape="0">
                    <a:prstClr val="black">
                      <a:alpha val="40000"/>
                    </a:prstClr>
                  </a:outerShdw>
                </a:effectLst>
                <a:latin typeface="Trebuchet MS" pitchFamily="34" charset="0"/>
              </a:defRPr>
            </a:lvl1pPr>
          </a:lstStyle>
          <a:p>
            <a:pPr>
              <a:defRPr/>
            </a:pPr>
            <a:r>
              <a:rPr lang="en-US" sz="9600" dirty="0">
                <a:solidFill>
                  <a:srgbClr val="F79646"/>
                </a:solidFill>
                <a:effectLst>
                  <a:glow rad="127000">
                    <a:srgbClr val="000000"/>
                  </a:glow>
                  <a:outerShdw dist="76200" algn="l" rotWithShape="0">
                    <a:prstClr val="black">
                      <a:alpha val="40000"/>
                    </a:prstClr>
                  </a:outerShdw>
                </a:effectLst>
                <a:ea typeface=""/>
                <a:cs typeface="Arial"/>
              </a:rPr>
              <a:t>&gt;</a:t>
            </a:r>
          </a:p>
        </p:txBody>
      </p:sp>
      <p:pic>
        <p:nvPicPr>
          <p:cNvPr id="12" name="Sound_ONE MAN'S DREAM.mp3">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2954000" y="4343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8"/>
          <p:cNvSpPr txBox="1">
            <a:spLocks noChangeArrowheads="1"/>
          </p:cNvSpPr>
          <p:nvPr/>
        </p:nvSpPr>
        <p:spPr bwMode="auto">
          <a:xfrm>
            <a:off x="6081163" y="1514017"/>
            <a:ext cx="957313" cy="1862048"/>
          </a:xfrm>
          <a:prstGeom prst="rect">
            <a:avLst/>
          </a:prstGeom>
          <a:noFill/>
        </p:spPr>
        <p:txBody>
          <a:bodyPr wrap="none">
            <a:spAutoFit/>
          </a:bodyPr>
          <a:lstStyle>
            <a:defPPr>
              <a:defRPr lang="en-US"/>
            </a:defPPr>
            <a:lvl1pPr>
              <a:defRPr sz="4400" b="1">
                <a:solidFill>
                  <a:schemeClr val="bg1"/>
                </a:solidFill>
                <a:effectLst>
                  <a:outerShdw dist="76200" algn="l" rotWithShape="0">
                    <a:prstClr val="black">
                      <a:alpha val="40000"/>
                    </a:prstClr>
                  </a:outerShdw>
                </a:effectLst>
                <a:latin typeface="Trebuchet MS" pitchFamily="34" charset="0"/>
              </a:defRPr>
            </a:lvl1pPr>
          </a:lstStyle>
          <a:p>
            <a:pPr>
              <a:defRPr/>
            </a:pPr>
            <a:r>
              <a:rPr lang="en-US" sz="11500" b="0" dirty="0">
                <a:solidFill>
                  <a:srgbClr val="F79646"/>
                </a:solidFill>
                <a:effectLst>
                  <a:glow rad="127000">
                    <a:srgbClr val="000000"/>
                  </a:glow>
                  <a:outerShdw dist="76200" algn="l" rotWithShape="0">
                    <a:prstClr val="black">
                      <a:alpha val="40000"/>
                    </a:prstClr>
                  </a:outerShdw>
                </a:effectLst>
                <a:ea typeface=""/>
                <a:cs typeface="Arial"/>
              </a:rPr>
              <a:t>&gt;</a:t>
            </a:r>
          </a:p>
        </p:txBody>
      </p:sp>
      <p:pic>
        <p:nvPicPr>
          <p:cNvPr id="14" name="Sound_ONE MAN'S DREAM.mp3">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3106400" y="4495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8">
            <a:extLst>
              <a:ext uri="{FF2B5EF4-FFF2-40B4-BE49-F238E27FC236}">
                <a16:creationId xmlns:a16="http://schemas.microsoft.com/office/drawing/2014/main" id="{BB1DBCBC-C8A3-4047-82F0-B804BB8A2889}"/>
              </a:ext>
            </a:extLst>
          </p:cNvPr>
          <p:cNvSpPr txBox="1">
            <a:spLocks noChangeArrowheads="1"/>
          </p:cNvSpPr>
          <p:nvPr/>
        </p:nvSpPr>
        <p:spPr bwMode="auto">
          <a:xfrm>
            <a:off x="1447800" y="457201"/>
            <a:ext cx="9220200" cy="830997"/>
          </a:xfrm>
          <a:prstGeom prst="rect">
            <a:avLst/>
          </a:prstGeom>
          <a:solidFill>
            <a:srgbClr val="FFC000"/>
          </a:solidFill>
          <a:ln>
            <a:noFill/>
          </a:ln>
          <a:effectLst>
            <a:outerShdw dist="35921" sx="1000" sy="1000" algn="ctr" rotWithShape="0">
              <a:schemeClr val="tx1"/>
            </a:outerShdw>
          </a:effectLst>
        </p:spPr>
        <p:txBody>
          <a:bodyPr wrap="square">
            <a:spAutoFit/>
          </a:bodyPr>
          <a:lstStyle>
            <a:lvl1pPr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1pPr>
            <a:lvl2pPr marL="742950" indent="-28575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2pPr>
            <a:lvl3pPr marL="11430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3pPr>
            <a:lvl4pPr marL="16002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4pPr>
            <a:lvl5pPr marL="20574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5pPr>
            <a:lvl6pPr marL="25146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6pPr>
            <a:lvl7pPr marL="29718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7pPr>
            <a:lvl8pPr marL="34290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8pPr>
            <a:lvl9pPr marL="38862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9pPr>
          </a:lstStyle>
          <a:p>
            <a:pPr algn="ctr" eaLnBrk="1" fontAlgn="base" hangingPunct="1">
              <a:spcBef>
                <a:spcPct val="0"/>
              </a:spcBef>
              <a:spcAft>
                <a:spcPct val="0"/>
              </a:spcAft>
              <a:defRPr/>
            </a:pPr>
            <a:r>
              <a:rPr lang="en-US" altLang="en-US" sz="4800" dirty="0">
                <a:solidFill>
                  <a:prstClr val="black"/>
                </a:solidFill>
                <a:latin typeface="Montserrat Black" panose="00000A00000000000000" pitchFamily="50" charset="0"/>
              </a:rPr>
              <a:t>MODAL MAHASISWA UNW</a:t>
            </a:r>
          </a:p>
        </p:txBody>
      </p:sp>
      <p:sp>
        <p:nvSpPr>
          <p:cNvPr id="16" name="Text Box 8">
            <a:extLst>
              <a:ext uri="{FF2B5EF4-FFF2-40B4-BE49-F238E27FC236}">
                <a16:creationId xmlns:a16="http://schemas.microsoft.com/office/drawing/2014/main" id="{BB1DBCBC-C8A3-4047-82F0-B804BB8A2889}"/>
              </a:ext>
            </a:extLst>
          </p:cNvPr>
          <p:cNvSpPr txBox="1">
            <a:spLocks noChangeArrowheads="1"/>
          </p:cNvSpPr>
          <p:nvPr/>
        </p:nvSpPr>
        <p:spPr bwMode="auto">
          <a:xfrm>
            <a:off x="1820950" y="1843326"/>
            <a:ext cx="2642508" cy="769441"/>
          </a:xfrm>
          <a:prstGeom prst="rect">
            <a:avLst/>
          </a:prstGeom>
          <a:noFill/>
          <a:ln>
            <a:noFill/>
          </a:ln>
          <a:effectLst>
            <a:outerShdw dist="35921" sx="1000" sy="1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1pPr>
            <a:lvl2pPr marL="742950" indent="-28575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2pPr>
            <a:lvl3pPr marL="11430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3pPr>
            <a:lvl4pPr marL="16002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4pPr>
            <a:lvl5pPr marL="20574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5pPr>
            <a:lvl6pPr marL="25146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6pPr>
            <a:lvl7pPr marL="29718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7pPr>
            <a:lvl8pPr marL="34290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8pPr>
            <a:lvl9pPr marL="38862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9pPr>
          </a:lstStyle>
          <a:p>
            <a:pPr algn="ctr" eaLnBrk="1" fontAlgn="base" hangingPunct="1">
              <a:spcBef>
                <a:spcPct val="0"/>
              </a:spcBef>
              <a:spcAft>
                <a:spcPct val="0"/>
              </a:spcAft>
              <a:defRPr/>
            </a:pPr>
            <a:r>
              <a:rPr lang="en-US" altLang="en-US" dirty="0">
                <a:solidFill>
                  <a:prstClr val="black"/>
                </a:solidFill>
                <a:latin typeface="Montserrat Black" panose="00000A00000000000000" pitchFamily="50" charset="0"/>
              </a:rPr>
              <a:t>1. SKILL</a:t>
            </a:r>
          </a:p>
        </p:txBody>
      </p:sp>
      <p:sp>
        <p:nvSpPr>
          <p:cNvPr id="17" name="Text Box 8">
            <a:extLst>
              <a:ext uri="{FF2B5EF4-FFF2-40B4-BE49-F238E27FC236}">
                <a16:creationId xmlns:a16="http://schemas.microsoft.com/office/drawing/2014/main" id="{BB1DBCBC-C8A3-4047-82F0-B804BB8A2889}"/>
              </a:ext>
            </a:extLst>
          </p:cNvPr>
          <p:cNvSpPr txBox="1">
            <a:spLocks noChangeArrowheads="1"/>
          </p:cNvSpPr>
          <p:nvPr/>
        </p:nvSpPr>
        <p:spPr bwMode="auto">
          <a:xfrm>
            <a:off x="1742373" y="2821890"/>
            <a:ext cx="4624297" cy="707886"/>
          </a:xfrm>
          <a:prstGeom prst="rect">
            <a:avLst/>
          </a:prstGeom>
          <a:noFill/>
          <a:ln>
            <a:noFill/>
          </a:ln>
          <a:effectLst>
            <a:outerShdw dist="35921" sx="1000" sy="1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1pPr>
            <a:lvl2pPr marL="742950" indent="-28575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2pPr>
            <a:lvl3pPr marL="11430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3pPr>
            <a:lvl4pPr marL="16002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4pPr>
            <a:lvl5pPr marL="20574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5pPr>
            <a:lvl6pPr marL="25146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6pPr>
            <a:lvl7pPr marL="29718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7pPr>
            <a:lvl8pPr marL="34290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8pPr>
            <a:lvl9pPr marL="38862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9pPr>
          </a:lstStyle>
          <a:p>
            <a:pPr algn="ctr" eaLnBrk="1" fontAlgn="base" hangingPunct="1">
              <a:spcBef>
                <a:spcPct val="0"/>
              </a:spcBef>
              <a:spcAft>
                <a:spcPct val="0"/>
              </a:spcAft>
              <a:defRPr/>
            </a:pPr>
            <a:r>
              <a:rPr lang="en-US" altLang="en-US" sz="4000" dirty="0">
                <a:solidFill>
                  <a:prstClr val="black"/>
                </a:solidFill>
                <a:latin typeface="Montserrat Black" panose="00000A00000000000000" pitchFamily="50" charset="0"/>
              </a:rPr>
              <a:t>2. KNOWLEDGE</a:t>
            </a:r>
          </a:p>
        </p:txBody>
      </p:sp>
      <p:sp>
        <p:nvSpPr>
          <p:cNvPr id="18" name="Text Box 8">
            <a:extLst>
              <a:ext uri="{FF2B5EF4-FFF2-40B4-BE49-F238E27FC236}">
                <a16:creationId xmlns:a16="http://schemas.microsoft.com/office/drawing/2014/main" id="{BB1DBCBC-C8A3-4047-82F0-B804BB8A2889}"/>
              </a:ext>
            </a:extLst>
          </p:cNvPr>
          <p:cNvSpPr txBox="1">
            <a:spLocks noChangeArrowheads="1"/>
          </p:cNvSpPr>
          <p:nvPr/>
        </p:nvSpPr>
        <p:spPr bwMode="auto">
          <a:xfrm>
            <a:off x="1523636" y="4275165"/>
            <a:ext cx="4115164" cy="707886"/>
          </a:xfrm>
          <a:prstGeom prst="rect">
            <a:avLst/>
          </a:prstGeom>
          <a:noFill/>
          <a:ln>
            <a:noFill/>
          </a:ln>
          <a:effectLst>
            <a:outerShdw dist="35921" sx="1000" sy="1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1pPr>
            <a:lvl2pPr marL="742950" indent="-28575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2pPr>
            <a:lvl3pPr marL="11430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3pPr>
            <a:lvl4pPr marL="16002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4pPr>
            <a:lvl5pPr marL="2057400" indent="-228600" eaLnBrk="0" hangingPunct="0">
              <a:tabLst>
                <a:tab pos="3608388" algn="l"/>
              </a:tabLst>
              <a:defRPr sz="4400" b="1">
                <a:solidFill>
                  <a:srgbClr val="FFFF00"/>
                </a:solidFill>
                <a:latin typeface="Trebuchet MS" panose="020B0603020202020204" pitchFamily="34" charset="0"/>
                <a:ea typeface="ヒラギノ角ゴ Pro W3"/>
                <a:cs typeface="ヒラギノ角ゴ Pro W3"/>
              </a:defRPr>
            </a:lvl5pPr>
            <a:lvl6pPr marL="25146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6pPr>
            <a:lvl7pPr marL="29718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7pPr>
            <a:lvl8pPr marL="34290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8pPr>
            <a:lvl9pPr marL="3886200" indent="-228600" algn="ctr" eaLnBrk="0" fontAlgn="base" hangingPunct="0">
              <a:lnSpc>
                <a:spcPct val="90000"/>
              </a:lnSpc>
              <a:spcBef>
                <a:spcPct val="0"/>
              </a:spcBef>
              <a:spcAft>
                <a:spcPct val="0"/>
              </a:spcAft>
              <a:tabLst>
                <a:tab pos="3608388" algn="l"/>
              </a:tabLst>
              <a:defRPr sz="4400" b="1">
                <a:solidFill>
                  <a:srgbClr val="FFFF00"/>
                </a:solidFill>
                <a:latin typeface="Trebuchet MS" panose="020B0603020202020204" pitchFamily="34" charset="0"/>
                <a:ea typeface="ヒラギノ角ゴ Pro W3"/>
                <a:cs typeface="ヒラギノ角ゴ Pro W3"/>
              </a:defRPr>
            </a:lvl9pPr>
          </a:lstStyle>
          <a:p>
            <a:pPr algn="ctr" eaLnBrk="1" fontAlgn="base" hangingPunct="1">
              <a:spcBef>
                <a:spcPct val="0"/>
              </a:spcBef>
              <a:spcAft>
                <a:spcPct val="0"/>
              </a:spcAft>
              <a:defRPr/>
            </a:pPr>
            <a:r>
              <a:rPr lang="en-US" altLang="en-US" sz="4000" dirty="0">
                <a:solidFill>
                  <a:prstClr val="black"/>
                </a:solidFill>
                <a:latin typeface="Montserrat Black" panose="00000A00000000000000" pitchFamily="50" charset="0"/>
              </a:rPr>
              <a:t>3. ATTITUTE</a:t>
            </a:r>
          </a:p>
        </p:txBody>
      </p:sp>
    </p:spTree>
    <p:extLst>
      <p:ext uri="{BB962C8B-B14F-4D97-AF65-F5344CB8AC3E}">
        <p14:creationId xmlns:p14="http://schemas.microsoft.com/office/powerpoint/2010/main" val="240203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30"/>
                                  </p:iterate>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30"/>
                                  </p:iterate>
                                  <p:childTnLst>
                                    <p:set>
                                      <p:cBhvr>
                                        <p:cTn id="14" dur="1" fill="hold">
                                          <p:stCondLst>
                                            <p:cond delay="0"/>
                                          </p:stCondLst>
                                        </p:cTn>
                                        <p:tgtEl>
                                          <p:spTgt spid="1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iterate type="lt">
                                    <p:tmAbs val="30"/>
                                  </p:iterate>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type="lt">
                                    <p:tmAbs val="30"/>
                                  </p:iterate>
                                  <p:childTnLst>
                                    <p:set>
                                      <p:cBhvr>
                                        <p:cTn id="21" dur="1" fill="hold">
                                          <p:stCondLst>
                                            <p:cond delay="0"/>
                                          </p:stCondLst>
                                        </p:cTn>
                                        <p:tgtEl>
                                          <p:spTgt spid="13"/>
                                        </p:tgtEl>
                                        <p:attrNameLst>
                                          <p:attrName>style.visibility</p:attrName>
                                        </p:attrNameLst>
                                      </p:cBhvr>
                                      <p:to>
                                        <p:strVal val="visible"/>
                                      </p:to>
                                    </p:set>
                                  </p:childTnLst>
                                </p:cTn>
                              </p:par>
                              <p:par>
                                <p:cTn id="22" presetID="1" presetClass="mediacall" presetSubtype="0" fill="hold" nodeType="withEffect">
                                  <p:stCondLst>
                                    <p:cond delay="0"/>
                                  </p:stCondLst>
                                  <p:childTnLst>
                                    <p:cmd type="call" cmd="playFrom(0.0)">
                                      <p:cBhvr>
                                        <p:cTn id="23" dur="151066" fill="hold"/>
                                        <p:tgtEl>
                                          <p:spTgt spid="14"/>
                                        </p:tgtEl>
                                      </p:cBhvr>
                                    </p:cmd>
                                  </p:childTnLst>
                                </p:cTn>
                              </p:par>
                            </p:childTnLst>
                          </p:cTn>
                        </p:par>
                        <p:par>
                          <p:cTn id="24" fill="hold">
                            <p:stCondLst>
                              <p:cond delay="151066"/>
                            </p:stCondLst>
                            <p:childTnLst>
                              <p:par>
                                <p:cTn id="25" presetID="1" presetClass="entr" presetSubtype="0" fill="hold" nodeType="afterEffect">
                                  <p:stCondLst>
                                    <p:cond delay="0"/>
                                  </p:stCondLst>
                                  <p:iterate type="lt">
                                    <p:tmAbs val="30"/>
                                  </p:iterate>
                                  <p:childTnLst>
                                    <p:set>
                                      <p:cBhvr>
                                        <p:cTn id="26" dur="1" fill="hold">
                                          <p:stCondLst>
                                            <p:cond delay="0"/>
                                          </p:stCondLst>
                                        </p:cTn>
                                        <p:tgtEl>
                                          <p:spTgt spid="15">
                                            <p:txEl>
                                              <p:pRg st="0" end="0"/>
                                            </p:txEl>
                                          </p:spTgt>
                                        </p:tgtEl>
                                        <p:attrNameLst>
                                          <p:attrName>style.visibility</p:attrName>
                                        </p:attrNameLst>
                                      </p:cBhvr>
                                      <p:to>
                                        <p:strVal val="visible"/>
                                      </p:to>
                                    </p:set>
                                  </p:childTnLst>
                                </p:cTn>
                              </p:par>
                            </p:childTnLst>
                          </p:cTn>
                        </p:par>
                        <p:par>
                          <p:cTn id="27" fill="hold">
                            <p:stCondLst>
                              <p:cond delay="151547"/>
                            </p:stCondLst>
                            <p:childTnLst>
                              <p:par>
                                <p:cTn id="28" presetID="1" presetClass="entr" presetSubtype="0" fill="hold" nodeType="afterEffect">
                                  <p:stCondLst>
                                    <p:cond delay="0"/>
                                  </p:stCondLst>
                                  <p:iterate type="lt">
                                    <p:tmAbs val="30"/>
                                  </p:iterate>
                                  <p:childTnLst>
                                    <p:set>
                                      <p:cBhvr>
                                        <p:cTn id="29" dur="1" fill="hold">
                                          <p:stCondLst>
                                            <p:cond delay="0"/>
                                          </p:stCondLst>
                                        </p:cTn>
                                        <p:tgtEl>
                                          <p:spTgt spid="16">
                                            <p:txEl>
                                              <p:pRg st="0" end="0"/>
                                            </p:txEl>
                                          </p:spTgt>
                                        </p:tgtEl>
                                        <p:attrNameLst>
                                          <p:attrName>style.visibility</p:attrName>
                                        </p:attrNameLst>
                                      </p:cBhvr>
                                      <p:to>
                                        <p:strVal val="visible"/>
                                      </p:to>
                                    </p:set>
                                  </p:childTnLst>
                                </p:cTn>
                              </p:par>
                            </p:childTnLst>
                          </p:cTn>
                        </p:par>
                        <p:par>
                          <p:cTn id="30" fill="hold">
                            <p:stCondLst>
                              <p:cond delay="151728"/>
                            </p:stCondLst>
                            <p:childTnLst>
                              <p:par>
                                <p:cTn id="31" presetID="1" presetClass="entr" presetSubtype="0" fill="hold" nodeType="afterEffect">
                                  <p:stCondLst>
                                    <p:cond delay="0"/>
                                  </p:stCondLst>
                                  <p:iterate type="lt">
                                    <p:tmAbs val="30"/>
                                  </p:iterate>
                                  <p:childTnLst>
                                    <p:set>
                                      <p:cBhvr>
                                        <p:cTn id="32" dur="1" fill="hold">
                                          <p:stCondLst>
                                            <p:cond delay="0"/>
                                          </p:stCondLst>
                                        </p:cTn>
                                        <p:tgtEl>
                                          <p:spTgt spid="17">
                                            <p:txEl>
                                              <p:pRg st="0" end="0"/>
                                            </p:txEl>
                                          </p:spTgt>
                                        </p:tgtEl>
                                        <p:attrNameLst>
                                          <p:attrName>style.visibility</p:attrName>
                                        </p:attrNameLst>
                                      </p:cBhvr>
                                      <p:to>
                                        <p:strVal val="visible"/>
                                      </p:to>
                                    </p:set>
                                  </p:childTnLst>
                                </p:cTn>
                              </p:par>
                            </p:childTnLst>
                          </p:cTn>
                        </p:par>
                        <p:par>
                          <p:cTn id="33" fill="hold">
                            <p:stCondLst>
                              <p:cond delay="152029"/>
                            </p:stCondLst>
                            <p:childTnLst>
                              <p:par>
                                <p:cTn id="34" presetID="1" presetClass="entr" presetSubtype="0" fill="hold" nodeType="afterEffect">
                                  <p:stCondLst>
                                    <p:cond delay="0"/>
                                  </p:stCondLst>
                                  <p:iterate type="lt">
                                    <p:tmAbs val="30"/>
                                  </p:iterate>
                                  <p:childTnLst>
                                    <p:set>
                                      <p:cBhvr>
                                        <p:cTn id="35"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36" repeatCount="indefinite" fill="hold" display="0">
                  <p:stCondLst>
                    <p:cond delay="indefinite"/>
                  </p:stCondLst>
                  <p:endCondLst>
                    <p:cond evt="onPrev" delay="0">
                      <p:tgtEl>
                        <p:sldTgt/>
                      </p:tgtEl>
                    </p:cond>
                    <p:cond evt="onStopAudio" delay="0">
                      <p:tgtEl>
                        <p:sldTgt/>
                      </p:tgtEl>
                    </p:cond>
                  </p:endCondLst>
                </p:cTn>
                <p:tgtEl>
                  <p:spTgt spid="12"/>
                </p:tgtEl>
              </p:cMediaNode>
            </p:audio>
            <p:audio>
              <p:cMediaNode>
                <p:cTn id="37" repeatCount="indefinite" fill="hold" display="0">
                  <p:stCondLst>
                    <p:cond delay="indefinite"/>
                  </p:stCondLst>
                  <p:endCondLst>
                    <p:cond evt="onPrev" delay="0">
                      <p:tgtEl>
                        <p:sldTgt/>
                      </p:tgtEl>
                    </p:cond>
                    <p:cond evt="onStopAudio" delay="0">
                      <p:tgtEl>
                        <p:sldTgt/>
                      </p:tgtEl>
                    </p:cond>
                  </p:endCondLst>
                </p:cTn>
                <p:tgtEl>
                  <p:spTgt spid="14"/>
                </p:tgtEl>
              </p:cMediaNode>
            </p:audio>
          </p:childTnLst>
        </p:cTn>
      </p:par>
    </p:tnLst>
    <p:bldLst>
      <p:bldP spid="9" grpId="0"/>
      <p:bldP spid="10" grpId="0"/>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174BDC-61ED-8A4B-AF23-6273162992A8}"/>
              </a:ext>
            </a:extLst>
          </p:cNvPr>
          <p:cNvSpPr/>
          <p:nvPr/>
        </p:nvSpPr>
        <p:spPr>
          <a:xfrm>
            <a:off x="1486930" y="0"/>
            <a:ext cx="9257270" cy="6858000"/>
          </a:xfrm>
          <a:prstGeom prst="rect">
            <a:avLst/>
          </a:prstGeom>
          <a:solidFill>
            <a:srgbClr val="EFE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pic>
        <p:nvPicPr>
          <p:cNvPr id="1026" name="Picture 2" descr="Chinese wall">
            <a:extLst>
              <a:ext uri="{FF2B5EF4-FFF2-40B4-BE49-F238E27FC236}">
                <a16:creationId xmlns:a16="http://schemas.microsoft.com/office/drawing/2014/main" id="{E5D86779-D06C-8E40-9D0C-493F11AEFF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057400"/>
            <a:ext cx="5105400" cy="5105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24DE277-7A63-A24B-9D31-655003C6C2DA}"/>
              </a:ext>
            </a:extLst>
          </p:cNvPr>
          <p:cNvSpPr>
            <a:spLocks noChangeArrowheads="1"/>
          </p:cNvSpPr>
          <p:nvPr/>
        </p:nvSpPr>
        <p:spPr bwMode="auto">
          <a:xfrm>
            <a:off x="4495799" y="838201"/>
            <a:ext cx="5771132" cy="1015663"/>
          </a:xfrm>
          <a:prstGeom prst="rect">
            <a:avLst/>
          </a:prstGeom>
          <a:noFill/>
          <a:ln>
            <a:noFill/>
          </a:ln>
          <a:effectLst>
            <a:outerShdw dist="35921" sx="1000" sy="1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b="1">
                <a:solidFill>
                  <a:srgbClr val="FFFF00"/>
                </a:solidFill>
                <a:latin typeface="Trebuchet MS" panose="020B0603020202020204" pitchFamily="34" charset="0"/>
                <a:ea typeface="ヒラギノ角ゴ Pro W3"/>
                <a:cs typeface="ヒラギノ角ゴ Pro W3"/>
              </a:defRPr>
            </a:lvl1pPr>
            <a:lvl2pPr marL="742950" indent="-285750" eaLnBrk="0" hangingPunct="0">
              <a:defRPr sz="4400" b="1">
                <a:solidFill>
                  <a:srgbClr val="FFFF00"/>
                </a:solidFill>
                <a:latin typeface="Trebuchet MS" panose="020B0603020202020204" pitchFamily="34" charset="0"/>
                <a:ea typeface="ヒラギノ角ゴ Pro W3"/>
                <a:cs typeface="ヒラギノ角ゴ Pro W3"/>
              </a:defRPr>
            </a:lvl2pPr>
            <a:lvl3pPr marL="1143000" indent="-228600" eaLnBrk="0" hangingPunct="0">
              <a:defRPr sz="4400" b="1">
                <a:solidFill>
                  <a:srgbClr val="FFFF00"/>
                </a:solidFill>
                <a:latin typeface="Trebuchet MS" panose="020B0603020202020204" pitchFamily="34" charset="0"/>
                <a:ea typeface="ヒラギノ角ゴ Pro W3"/>
                <a:cs typeface="ヒラギノ角ゴ Pro W3"/>
              </a:defRPr>
            </a:lvl3pPr>
            <a:lvl4pPr marL="1600200" indent="-228600" eaLnBrk="0" hangingPunct="0">
              <a:defRPr sz="4400" b="1">
                <a:solidFill>
                  <a:srgbClr val="FFFF00"/>
                </a:solidFill>
                <a:latin typeface="Trebuchet MS" panose="020B0603020202020204" pitchFamily="34" charset="0"/>
                <a:ea typeface="ヒラギノ角ゴ Pro W3"/>
                <a:cs typeface="ヒラギノ角ゴ Pro W3"/>
              </a:defRPr>
            </a:lvl4pPr>
            <a:lvl5pPr marL="2057400" indent="-228600" eaLnBrk="0" hangingPunct="0">
              <a:defRPr sz="4400" b="1">
                <a:solidFill>
                  <a:srgbClr val="FFFF00"/>
                </a:solidFill>
                <a:latin typeface="Trebuchet MS" panose="020B0603020202020204" pitchFamily="34" charset="0"/>
                <a:ea typeface="ヒラギノ角ゴ Pro W3"/>
                <a:cs typeface="ヒラギノ角ゴ Pro W3"/>
              </a:defRPr>
            </a:lvl5pPr>
            <a:lvl6pPr marL="25146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6pPr>
            <a:lvl7pPr marL="29718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7pPr>
            <a:lvl8pPr marL="34290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8pPr>
            <a:lvl9pPr marL="3886200" indent="-228600" algn="ctr" eaLnBrk="0" fontAlgn="base" hangingPunct="0">
              <a:lnSpc>
                <a:spcPct val="90000"/>
              </a:lnSpc>
              <a:spcBef>
                <a:spcPct val="0"/>
              </a:spcBef>
              <a:spcAft>
                <a:spcPct val="0"/>
              </a:spcAft>
              <a:defRPr sz="4400" b="1">
                <a:solidFill>
                  <a:srgbClr val="FFFF00"/>
                </a:solidFill>
                <a:latin typeface="Trebuchet MS" panose="020B0603020202020204" pitchFamily="34" charset="0"/>
                <a:ea typeface="ヒラギノ角ゴ Pro W3"/>
                <a:cs typeface="ヒラギノ角ゴ Pro W3"/>
              </a:defRPr>
            </a:lvl9pPr>
          </a:lstStyle>
          <a:p>
            <a:pPr algn="ctr" eaLnBrk="1" fontAlgn="base" hangingPunct="1">
              <a:spcBef>
                <a:spcPct val="0"/>
              </a:spcBef>
              <a:spcAft>
                <a:spcPct val="0"/>
              </a:spcAft>
              <a:defRPr/>
            </a:pPr>
            <a:r>
              <a:rPr lang="fi-FI" altLang="en-US" sz="6000" dirty="0">
                <a:solidFill>
                  <a:prstClr val="black"/>
                </a:solidFill>
                <a:latin typeface="Montserrat Black" panose="00000A00000000000000" pitchFamily="50" charset="0"/>
              </a:rPr>
              <a:t>TEMBOK CINA</a:t>
            </a:r>
            <a:endParaRPr lang="en-US" altLang="en-US" sz="23900" dirty="0">
              <a:solidFill>
                <a:prstClr val="black"/>
              </a:solidFill>
              <a:latin typeface="Montserrat Black" panose="00000A00000000000000" pitchFamily="50" charset="0"/>
            </a:endParaRPr>
          </a:p>
        </p:txBody>
      </p:sp>
    </p:spTree>
    <p:extLst>
      <p:ext uri="{BB962C8B-B14F-4D97-AF65-F5344CB8AC3E}">
        <p14:creationId xmlns:p14="http://schemas.microsoft.com/office/powerpoint/2010/main" val="62126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5948D-6DCD-AC4A-A944-E115FD147A0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F377993-6C3F-774E-B56A-C9DBD914378E}"/>
              </a:ext>
            </a:extLst>
          </p:cNvPr>
          <p:cNvSpPr>
            <a:spLocks noGrp="1"/>
          </p:cNvSpPr>
          <p:nvPr>
            <p:ph type="body" idx="1"/>
          </p:nvPr>
        </p:nvSpPr>
        <p:spPr/>
        <p:txBody>
          <a:bodyPr/>
          <a:lstStyle/>
          <a:p>
            <a:endParaRPr lang="en-US"/>
          </a:p>
        </p:txBody>
      </p:sp>
      <p:pic>
        <p:nvPicPr>
          <p:cNvPr id="7170" name="Picture 2" descr="Smiling doctor in hijab with her hand up as a sign of attention. Premium Vector">
            <a:extLst>
              <a:ext uri="{FF2B5EF4-FFF2-40B4-BE49-F238E27FC236}">
                <a16:creationId xmlns:a16="http://schemas.microsoft.com/office/drawing/2014/main" id="{D625FAA7-101D-FE44-B271-DFEBB71AF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032000"/>
            <a:ext cx="5638800" cy="48006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6DCD87C-A06B-2945-982D-E7C69813E083}"/>
              </a:ext>
            </a:extLst>
          </p:cNvPr>
          <p:cNvSpPr txBox="1">
            <a:spLocks/>
          </p:cNvSpPr>
          <p:nvPr/>
        </p:nvSpPr>
        <p:spPr bwMode="auto">
          <a:xfrm>
            <a:off x="2380612" y="1010011"/>
            <a:ext cx="8287389" cy="119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341313" rtl="0" eaLnBrk="0" fontAlgn="base" hangingPunct="0">
              <a:spcBef>
                <a:spcPct val="0"/>
              </a:spcBef>
              <a:spcAft>
                <a:spcPct val="0"/>
              </a:spcAft>
              <a:defRPr sz="3300" kern="1200">
                <a:solidFill>
                  <a:schemeClr val="tx1"/>
                </a:solidFill>
                <a:latin typeface="+mj-lt"/>
                <a:ea typeface="+mj-ea"/>
                <a:cs typeface="+mj-cs"/>
              </a:defRPr>
            </a:lvl1pPr>
            <a:lvl2pPr algn="ctr" defTabSz="341313" rtl="0" eaLnBrk="0" fontAlgn="base" hangingPunct="0">
              <a:spcBef>
                <a:spcPct val="0"/>
              </a:spcBef>
              <a:spcAft>
                <a:spcPct val="0"/>
              </a:spcAft>
              <a:defRPr sz="3300">
                <a:solidFill>
                  <a:schemeClr val="tx1"/>
                </a:solidFill>
                <a:latin typeface="Calibri" panose="020F0502020204030204" pitchFamily="34" charset="0"/>
              </a:defRPr>
            </a:lvl2pPr>
            <a:lvl3pPr algn="ctr" defTabSz="341313" rtl="0" eaLnBrk="0" fontAlgn="base" hangingPunct="0">
              <a:spcBef>
                <a:spcPct val="0"/>
              </a:spcBef>
              <a:spcAft>
                <a:spcPct val="0"/>
              </a:spcAft>
              <a:defRPr sz="3300">
                <a:solidFill>
                  <a:schemeClr val="tx1"/>
                </a:solidFill>
                <a:latin typeface="Calibri" panose="020F0502020204030204" pitchFamily="34" charset="0"/>
              </a:defRPr>
            </a:lvl3pPr>
            <a:lvl4pPr algn="ctr" defTabSz="341313" rtl="0" eaLnBrk="0" fontAlgn="base" hangingPunct="0">
              <a:spcBef>
                <a:spcPct val="0"/>
              </a:spcBef>
              <a:spcAft>
                <a:spcPct val="0"/>
              </a:spcAft>
              <a:defRPr sz="3300">
                <a:solidFill>
                  <a:schemeClr val="tx1"/>
                </a:solidFill>
                <a:latin typeface="Calibri" panose="020F0502020204030204" pitchFamily="34" charset="0"/>
              </a:defRPr>
            </a:lvl4pPr>
            <a:lvl5pPr algn="ctr" defTabSz="341313" rtl="0" eaLnBrk="0" fontAlgn="base" hangingPunct="0">
              <a:spcBef>
                <a:spcPct val="0"/>
              </a:spcBef>
              <a:spcAft>
                <a:spcPct val="0"/>
              </a:spcAft>
              <a:defRPr sz="3300">
                <a:solidFill>
                  <a:schemeClr val="tx1"/>
                </a:solidFill>
                <a:latin typeface="Calibri" panose="020F0502020204030204" pitchFamily="34" charset="0"/>
              </a:defRPr>
            </a:lvl5pPr>
            <a:lvl6pPr marL="342891" algn="ctr" defTabSz="342891" rtl="0" fontAlgn="base">
              <a:spcBef>
                <a:spcPct val="0"/>
              </a:spcBef>
              <a:spcAft>
                <a:spcPct val="0"/>
              </a:spcAft>
              <a:defRPr sz="3300">
                <a:solidFill>
                  <a:schemeClr val="tx1"/>
                </a:solidFill>
                <a:latin typeface="Calibri" panose="020F0502020204030204" pitchFamily="34" charset="0"/>
              </a:defRPr>
            </a:lvl6pPr>
            <a:lvl7pPr marL="685783" algn="ctr" defTabSz="342891" rtl="0" fontAlgn="base">
              <a:spcBef>
                <a:spcPct val="0"/>
              </a:spcBef>
              <a:spcAft>
                <a:spcPct val="0"/>
              </a:spcAft>
              <a:defRPr sz="3300">
                <a:solidFill>
                  <a:schemeClr val="tx1"/>
                </a:solidFill>
                <a:latin typeface="Calibri" panose="020F0502020204030204" pitchFamily="34" charset="0"/>
              </a:defRPr>
            </a:lvl7pPr>
            <a:lvl8pPr marL="1028674" algn="ctr" defTabSz="342891" rtl="0" fontAlgn="base">
              <a:spcBef>
                <a:spcPct val="0"/>
              </a:spcBef>
              <a:spcAft>
                <a:spcPct val="0"/>
              </a:spcAft>
              <a:defRPr sz="3300">
                <a:solidFill>
                  <a:schemeClr val="tx1"/>
                </a:solidFill>
                <a:latin typeface="Calibri" panose="020F0502020204030204" pitchFamily="34" charset="0"/>
              </a:defRPr>
            </a:lvl8pPr>
            <a:lvl9pPr marL="1371566" algn="ctr" defTabSz="342891" rtl="0" fontAlgn="base">
              <a:spcBef>
                <a:spcPct val="0"/>
              </a:spcBef>
              <a:spcAft>
                <a:spcPct val="0"/>
              </a:spcAft>
              <a:defRPr sz="3300">
                <a:solidFill>
                  <a:schemeClr val="tx1"/>
                </a:solidFill>
                <a:latin typeface="Calibri" panose="020F0502020204030204" pitchFamily="34" charset="0"/>
              </a:defRPr>
            </a:lvl9pPr>
          </a:lstStyle>
          <a:p>
            <a:pPr algn="l">
              <a:defRPr/>
            </a:pPr>
            <a:r>
              <a:rPr lang="en-US" sz="8000" b="1" dirty="0">
                <a:solidFill>
                  <a:srgbClr val="9BBB59"/>
                </a:solidFill>
                <a:latin typeface="Montserrat Black" panose="00000A00000000000000" pitchFamily="50" charset="0"/>
              </a:rPr>
              <a:t>DIMULAI</a:t>
            </a:r>
          </a:p>
          <a:p>
            <a:pPr algn="l">
              <a:defRPr/>
            </a:pPr>
            <a:r>
              <a:rPr lang="en-US" sz="5400" b="1" dirty="0">
                <a:solidFill>
                  <a:srgbClr val="C00000"/>
                </a:solidFill>
                <a:latin typeface="Montserrat Black" panose="00000A00000000000000" pitchFamily="50" charset="0"/>
              </a:rPr>
              <a:t>DARIMANA ?</a:t>
            </a:r>
          </a:p>
        </p:txBody>
      </p:sp>
    </p:spTree>
    <p:extLst>
      <p:ext uri="{BB962C8B-B14F-4D97-AF65-F5344CB8AC3E}">
        <p14:creationId xmlns:p14="http://schemas.microsoft.com/office/powerpoint/2010/main" val="24731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66633ECF-8818-FF49-8E03-6B5716D019C1}"/>
              </a:ext>
            </a:extLst>
          </p:cNvPr>
          <p:cNvSpPr txBox="1"/>
          <p:nvPr/>
        </p:nvSpPr>
        <p:spPr>
          <a:xfrm>
            <a:off x="1899160" y="5556915"/>
            <a:ext cx="8432165" cy="628377"/>
          </a:xfrm>
          <a:prstGeom prst="rect">
            <a:avLst/>
          </a:prstGeom>
        </p:spPr>
        <p:txBody>
          <a:bodyPr vert="horz" wrap="square" lIns="0" tIns="12700" rIns="0" bIns="0" rtlCol="0">
            <a:spAutoFit/>
          </a:bodyPr>
          <a:lstStyle/>
          <a:p>
            <a:pPr marL="12700" algn="ctr">
              <a:spcBef>
                <a:spcPts val="100"/>
              </a:spcBef>
              <a:defRPr/>
            </a:pPr>
            <a:r>
              <a:rPr lang="en-US" sz="4000" b="1" spc="125" dirty="0">
                <a:solidFill>
                  <a:prstClr val="black"/>
                </a:solidFill>
                <a:latin typeface="Montserrat" pitchFamily="2" charset="77"/>
                <a:cs typeface="Arial"/>
              </a:rPr>
              <a:t>SPIRITUAL SELF DRIVING</a:t>
            </a:r>
            <a:endParaRPr sz="4000" dirty="0">
              <a:solidFill>
                <a:prstClr val="black"/>
              </a:solidFill>
              <a:latin typeface="Montserrat" pitchFamily="2" charset="77"/>
              <a:cs typeface="Arial"/>
            </a:endParaRPr>
          </a:p>
        </p:txBody>
      </p:sp>
      <p:sp>
        <p:nvSpPr>
          <p:cNvPr id="5" name="object 10">
            <a:extLst>
              <a:ext uri="{FF2B5EF4-FFF2-40B4-BE49-F238E27FC236}">
                <a16:creationId xmlns:a16="http://schemas.microsoft.com/office/drawing/2014/main" id="{160EF65E-27C6-EF41-9733-050A9D9F510F}"/>
              </a:ext>
            </a:extLst>
          </p:cNvPr>
          <p:cNvSpPr/>
          <p:nvPr/>
        </p:nvSpPr>
        <p:spPr>
          <a:xfrm>
            <a:off x="1970240" y="304800"/>
            <a:ext cx="4430563" cy="5420408"/>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pic>
        <p:nvPicPr>
          <p:cNvPr id="2" name="Picture 1">
            <a:extLst>
              <a:ext uri="{FF2B5EF4-FFF2-40B4-BE49-F238E27FC236}">
                <a16:creationId xmlns:a16="http://schemas.microsoft.com/office/drawing/2014/main" id="{05539FDB-FDAD-43E6-A1E1-76FC6E95AF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2725" y="1488498"/>
            <a:ext cx="3053012" cy="3053012"/>
          </a:xfrm>
          <a:prstGeom prst="rect">
            <a:avLst/>
          </a:prstGeom>
        </p:spPr>
      </p:pic>
    </p:spTree>
    <p:extLst>
      <p:ext uri="{BB962C8B-B14F-4D97-AF65-F5344CB8AC3E}">
        <p14:creationId xmlns:p14="http://schemas.microsoft.com/office/powerpoint/2010/main" val="3814584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C312F4CF-7B90-EF4D-BD23-CE3AC680861A}"/>
              </a:ext>
            </a:extLst>
          </p:cNvPr>
          <p:cNvSpPr txBox="1"/>
          <p:nvPr/>
        </p:nvSpPr>
        <p:spPr>
          <a:xfrm>
            <a:off x="2750186" y="710538"/>
            <a:ext cx="8432165" cy="628377"/>
          </a:xfrm>
          <a:prstGeom prst="rect">
            <a:avLst/>
          </a:prstGeom>
        </p:spPr>
        <p:txBody>
          <a:bodyPr vert="horz" wrap="square" lIns="0" tIns="12700" rIns="0" bIns="0" rtlCol="0">
            <a:spAutoFit/>
          </a:bodyPr>
          <a:lstStyle/>
          <a:p>
            <a:pPr marL="12700">
              <a:spcBef>
                <a:spcPts val="100"/>
              </a:spcBef>
              <a:defRPr/>
            </a:pPr>
            <a:r>
              <a:rPr lang="en-US" sz="4000" b="1" spc="125" dirty="0">
                <a:solidFill>
                  <a:srgbClr val="C00000"/>
                </a:solidFill>
                <a:latin typeface="Montserrat" pitchFamily="2" charset="77"/>
                <a:cs typeface="Arial"/>
              </a:rPr>
              <a:t>SPIRITUAL SELF DRIVING</a:t>
            </a:r>
            <a:endParaRPr sz="4000" dirty="0">
              <a:solidFill>
                <a:srgbClr val="C00000"/>
              </a:solidFill>
              <a:latin typeface="Montserrat" pitchFamily="2" charset="77"/>
              <a:cs typeface="Arial"/>
            </a:endParaRPr>
          </a:p>
        </p:txBody>
      </p:sp>
      <p:sp>
        <p:nvSpPr>
          <p:cNvPr id="3" name="Hexagon 2">
            <a:extLst>
              <a:ext uri="{FF2B5EF4-FFF2-40B4-BE49-F238E27FC236}">
                <a16:creationId xmlns:a16="http://schemas.microsoft.com/office/drawing/2014/main" id="{5DDDD7E6-D895-7E46-9587-042D9664FF84}"/>
              </a:ext>
            </a:extLst>
          </p:cNvPr>
          <p:cNvSpPr/>
          <p:nvPr/>
        </p:nvSpPr>
        <p:spPr>
          <a:xfrm rot="16200000">
            <a:off x="2678294" y="2389570"/>
            <a:ext cx="1945270" cy="1651038"/>
          </a:xfrm>
          <a:prstGeom prst="hexagon">
            <a:avLst/>
          </a:prstGeom>
          <a:solidFill>
            <a:srgbClr val="F2A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b="1" dirty="0">
              <a:solidFill>
                <a:prstClr val="white"/>
              </a:solidFill>
              <a:latin typeface="Calibri" panose="020F0502020204030204"/>
            </a:endParaRPr>
          </a:p>
        </p:txBody>
      </p:sp>
      <p:sp>
        <p:nvSpPr>
          <p:cNvPr id="4" name="Hexagon 3">
            <a:extLst>
              <a:ext uri="{FF2B5EF4-FFF2-40B4-BE49-F238E27FC236}">
                <a16:creationId xmlns:a16="http://schemas.microsoft.com/office/drawing/2014/main" id="{7015C22B-D2EA-934D-9B93-7C3CAB1B26D4}"/>
              </a:ext>
            </a:extLst>
          </p:cNvPr>
          <p:cNvSpPr/>
          <p:nvPr/>
        </p:nvSpPr>
        <p:spPr>
          <a:xfrm rot="16200000">
            <a:off x="3496111" y="3913275"/>
            <a:ext cx="1945270" cy="1651038"/>
          </a:xfrm>
          <a:prstGeom prst="hexagon">
            <a:avLst/>
          </a:prstGeom>
          <a:solidFill>
            <a:srgbClr val="E97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b="1" dirty="0">
              <a:solidFill>
                <a:prstClr val="white"/>
              </a:solidFill>
              <a:latin typeface="Calibri" panose="020F0502020204030204"/>
            </a:endParaRPr>
          </a:p>
        </p:txBody>
      </p:sp>
      <p:sp>
        <p:nvSpPr>
          <p:cNvPr id="5" name="Hexagon 4">
            <a:extLst>
              <a:ext uri="{FF2B5EF4-FFF2-40B4-BE49-F238E27FC236}">
                <a16:creationId xmlns:a16="http://schemas.microsoft.com/office/drawing/2014/main" id="{EAF350F0-4D64-1645-8F60-03E6EC017177}"/>
              </a:ext>
            </a:extLst>
          </p:cNvPr>
          <p:cNvSpPr/>
          <p:nvPr/>
        </p:nvSpPr>
        <p:spPr>
          <a:xfrm rot="16200000">
            <a:off x="5146107" y="3921500"/>
            <a:ext cx="1945270" cy="1651038"/>
          </a:xfrm>
          <a:prstGeom prst="hexagon">
            <a:avLst/>
          </a:prstGeom>
          <a:solidFill>
            <a:srgbClr val="4455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b="1"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C449AC92-6C41-BB45-93E6-C184F715E82B}"/>
              </a:ext>
            </a:extLst>
          </p:cNvPr>
          <p:cNvSpPr/>
          <p:nvPr/>
        </p:nvSpPr>
        <p:spPr>
          <a:xfrm>
            <a:off x="2961419" y="3029087"/>
            <a:ext cx="1379020" cy="313932"/>
          </a:xfrm>
          <a:prstGeom prst="rect">
            <a:avLst/>
          </a:prstGeom>
        </p:spPr>
        <p:txBody>
          <a:bodyPr wrap="square">
            <a:spAutoFit/>
          </a:bodyPr>
          <a:lstStyle/>
          <a:p>
            <a:pPr algn="ctr" defTabSz="685800">
              <a:lnSpc>
                <a:spcPct val="90000"/>
              </a:lnSpc>
              <a:spcBef>
                <a:spcPts val="750"/>
              </a:spcBef>
              <a:defRPr/>
            </a:pPr>
            <a:r>
              <a:rPr lang="en-US" sz="1600" b="1" dirty="0">
                <a:solidFill>
                  <a:prstClr val="black"/>
                </a:solidFill>
                <a:latin typeface="Montserrat" pitchFamily="2" charset="77"/>
                <a:ea typeface="Open Sans" panose="020B0606030504020204" pitchFamily="34" charset="0"/>
                <a:cs typeface="Open Sans" panose="020B0606030504020204" pitchFamily="34" charset="0"/>
              </a:rPr>
              <a:t>INTEGRITAS</a:t>
            </a:r>
            <a:endParaRPr lang="en-US" sz="1200" b="1" dirty="0">
              <a:solidFill>
                <a:prstClr val="black"/>
              </a:solidFill>
              <a:latin typeface="Montserrat" pitchFamily="2" charset="77"/>
              <a:ea typeface="Open Sans" panose="020B0606030504020204" pitchFamily="34" charset="0"/>
              <a:cs typeface="Open Sans" panose="020B0606030504020204" pitchFamily="34" charset="0"/>
            </a:endParaRPr>
          </a:p>
        </p:txBody>
      </p:sp>
      <p:sp>
        <p:nvSpPr>
          <p:cNvPr id="7" name="Hexagon 6">
            <a:extLst>
              <a:ext uri="{FF2B5EF4-FFF2-40B4-BE49-F238E27FC236}">
                <a16:creationId xmlns:a16="http://schemas.microsoft.com/office/drawing/2014/main" id="{E345A4BA-A222-864B-922B-DB6C93BCF233}"/>
              </a:ext>
            </a:extLst>
          </p:cNvPr>
          <p:cNvSpPr/>
          <p:nvPr/>
        </p:nvSpPr>
        <p:spPr>
          <a:xfrm rot="16200000">
            <a:off x="6780061" y="3897231"/>
            <a:ext cx="1945270" cy="1651038"/>
          </a:xfrm>
          <a:prstGeom prst="hexagon">
            <a:avLst/>
          </a:prstGeom>
          <a:solidFill>
            <a:srgbClr val="F2A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b="1" dirty="0">
              <a:solidFill>
                <a:prstClr val="white"/>
              </a:solidFill>
              <a:latin typeface="Calibri" panose="020F0502020204030204"/>
            </a:endParaRPr>
          </a:p>
        </p:txBody>
      </p:sp>
      <p:sp>
        <p:nvSpPr>
          <p:cNvPr id="8" name="Hexagon 7">
            <a:extLst>
              <a:ext uri="{FF2B5EF4-FFF2-40B4-BE49-F238E27FC236}">
                <a16:creationId xmlns:a16="http://schemas.microsoft.com/office/drawing/2014/main" id="{615FBBC8-BAE9-D749-AE5E-7EA8F6C78429}"/>
              </a:ext>
            </a:extLst>
          </p:cNvPr>
          <p:cNvSpPr/>
          <p:nvPr/>
        </p:nvSpPr>
        <p:spPr>
          <a:xfrm rot="16200000">
            <a:off x="7621319" y="2375779"/>
            <a:ext cx="1945270" cy="1651038"/>
          </a:xfrm>
          <a:prstGeom prst="hexagon">
            <a:avLst/>
          </a:prstGeom>
          <a:solidFill>
            <a:srgbClr val="E97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b="1" dirty="0">
              <a:solidFill>
                <a:prstClr val="white"/>
              </a:solidFill>
              <a:latin typeface="Calibri" panose="020F0502020204030204"/>
            </a:endParaRPr>
          </a:p>
        </p:txBody>
      </p:sp>
      <p:sp>
        <p:nvSpPr>
          <p:cNvPr id="9" name="Hexagon 8">
            <a:extLst>
              <a:ext uri="{FF2B5EF4-FFF2-40B4-BE49-F238E27FC236}">
                <a16:creationId xmlns:a16="http://schemas.microsoft.com/office/drawing/2014/main" id="{73E5BDE5-A755-EC4A-873D-FC48FC57FD04}"/>
              </a:ext>
            </a:extLst>
          </p:cNvPr>
          <p:cNvSpPr/>
          <p:nvPr/>
        </p:nvSpPr>
        <p:spPr>
          <a:xfrm rot="16200000">
            <a:off x="4332832" y="2383149"/>
            <a:ext cx="1945270" cy="1651038"/>
          </a:xfrm>
          <a:prstGeom prst="hexagon">
            <a:avLst/>
          </a:prstGeom>
          <a:solidFill>
            <a:srgbClr val="4455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b="1"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5F62ABF0-C71C-2A4C-9CB5-63EE2BD52308}"/>
              </a:ext>
            </a:extLst>
          </p:cNvPr>
          <p:cNvSpPr/>
          <p:nvPr/>
        </p:nvSpPr>
        <p:spPr>
          <a:xfrm>
            <a:off x="3738371" y="4595792"/>
            <a:ext cx="1542969" cy="313932"/>
          </a:xfrm>
          <a:prstGeom prst="rect">
            <a:avLst/>
          </a:prstGeom>
        </p:spPr>
        <p:txBody>
          <a:bodyPr wrap="square">
            <a:spAutoFit/>
          </a:bodyPr>
          <a:lstStyle/>
          <a:p>
            <a:pPr algn="ctr" defTabSz="685800">
              <a:lnSpc>
                <a:spcPct val="90000"/>
              </a:lnSpc>
              <a:spcBef>
                <a:spcPts val="750"/>
              </a:spcBef>
              <a:defRPr/>
            </a:pPr>
            <a:r>
              <a:rPr lang="en-US" sz="1600" b="1" dirty="0">
                <a:solidFill>
                  <a:prstClr val="black"/>
                </a:solidFill>
                <a:latin typeface="Montserrat" pitchFamily="2" charset="77"/>
                <a:ea typeface="Open Sans" panose="020B0606030504020204" pitchFamily="34" charset="0"/>
                <a:cs typeface="Open Sans" panose="020B0606030504020204" pitchFamily="34" charset="0"/>
              </a:rPr>
              <a:t>PEMBELAJAR</a:t>
            </a:r>
          </a:p>
        </p:txBody>
      </p:sp>
      <p:sp>
        <p:nvSpPr>
          <p:cNvPr id="11" name="Rectangle 10">
            <a:extLst>
              <a:ext uri="{FF2B5EF4-FFF2-40B4-BE49-F238E27FC236}">
                <a16:creationId xmlns:a16="http://schemas.microsoft.com/office/drawing/2014/main" id="{DBBC3B71-3FB4-9A44-9D0E-C5D864EDA292}"/>
              </a:ext>
            </a:extLst>
          </p:cNvPr>
          <p:cNvSpPr/>
          <p:nvPr/>
        </p:nvSpPr>
        <p:spPr>
          <a:xfrm>
            <a:off x="5410494" y="4624888"/>
            <a:ext cx="1369191" cy="244682"/>
          </a:xfrm>
          <a:prstGeom prst="rect">
            <a:avLst/>
          </a:prstGeom>
        </p:spPr>
        <p:txBody>
          <a:bodyPr wrap="square">
            <a:spAutoFit/>
          </a:bodyPr>
          <a:lstStyle/>
          <a:p>
            <a:pPr algn="ctr" defTabSz="685800">
              <a:lnSpc>
                <a:spcPct val="90000"/>
              </a:lnSpc>
              <a:spcBef>
                <a:spcPts val="750"/>
              </a:spcBef>
              <a:defRPr/>
            </a:pPr>
            <a:r>
              <a:rPr lang="en-US" sz="1100" b="1" dirty="0">
                <a:solidFill>
                  <a:prstClr val="white"/>
                </a:solidFill>
                <a:latin typeface="Montserrat" pitchFamily="2" charset="77"/>
                <a:ea typeface="Open Sans" panose="020B0606030504020204" pitchFamily="34" charset="0"/>
                <a:cs typeface="Open Sans" panose="020B0606030504020204" pitchFamily="34" charset="0"/>
              </a:rPr>
              <a:t>PRODUKTIVITAS</a:t>
            </a:r>
            <a:endParaRPr lang="en-US" sz="1000" b="1" dirty="0">
              <a:solidFill>
                <a:prstClr val="white"/>
              </a:solidFill>
              <a:latin typeface="Montserrat" pitchFamily="2" charset="77"/>
              <a:ea typeface="Open Sans" panose="020B0606030504020204" pitchFamily="34" charset="0"/>
              <a:cs typeface="Open Sans" panose="020B0606030504020204" pitchFamily="34" charset="0"/>
            </a:endParaRPr>
          </a:p>
        </p:txBody>
      </p:sp>
      <p:sp>
        <p:nvSpPr>
          <p:cNvPr id="12" name="Rectangle 11">
            <a:extLst>
              <a:ext uri="{FF2B5EF4-FFF2-40B4-BE49-F238E27FC236}">
                <a16:creationId xmlns:a16="http://schemas.microsoft.com/office/drawing/2014/main" id="{DEC4FD9A-4BFE-8845-A426-C0395BCBCDD3}"/>
              </a:ext>
            </a:extLst>
          </p:cNvPr>
          <p:cNvSpPr/>
          <p:nvPr/>
        </p:nvSpPr>
        <p:spPr>
          <a:xfrm>
            <a:off x="6932152" y="4466318"/>
            <a:ext cx="1665220" cy="313932"/>
          </a:xfrm>
          <a:prstGeom prst="rect">
            <a:avLst/>
          </a:prstGeom>
        </p:spPr>
        <p:txBody>
          <a:bodyPr wrap="square">
            <a:spAutoFit/>
          </a:bodyPr>
          <a:lstStyle/>
          <a:p>
            <a:pPr algn="ctr" defTabSz="685800">
              <a:lnSpc>
                <a:spcPct val="90000"/>
              </a:lnSpc>
              <a:spcBef>
                <a:spcPts val="750"/>
              </a:spcBef>
              <a:defRPr/>
            </a:pPr>
            <a:r>
              <a:rPr lang="en-US" sz="1600" b="1" dirty="0">
                <a:solidFill>
                  <a:prstClr val="black"/>
                </a:solidFill>
                <a:latin typeface="Montserrat" pitchFamily="2" charset="77"/>
                <a:ea typeface="Open Sans" panose="020B0606030504020204" pitchFamily="34" charset="0"/>
                <a:cs typeface="Open Sans" panose="020B0606030504020204" pitchFamily="34" charset="0"/>
              </a:rPr>
              <a:t>VISIONER</a:t>
            </a:r>
          </a:p>
        </p:txBody>
      </p:sp>
      <p:sp>
        <p:nvSpPr>
          <p:cNvPr id="13" name="Rectangle 12">
            <a:extLst>
              <a:ext uri="{FF2B5EF4-FFF2-40B4-BE49-F238E27FC236}">
                <a16:creationId xmlns:a16="http://schemas.microsoft.com/office/drawing/2014/main" id="{DAF78491-A3B0-B842-8344-301137D66C48}"/>
              </a:ext>
            </a:extLst>
          </p:cNvPr>
          <p:cNvSpPr/>
          <p:nvPr/>
        </p:nvSpPr>
        <p:spPr>
          <a:xfrm>
            <a:off x="7739490" y="3057160"/>
            <a:ext cx="1759343" cy="341632"/>
          </a:xfrm>
          <a:prstGeom prst="rect">
            <a:avLst/>
          </a:prstGeom>
        </p:spPr>
        <p:txBody>
          <a:bodyPr wrap="square">
            <a:spAutoFit/>
          </a:bodyPr>
          <a:lstStyle/>
          <a:p>
            <a:pPr algn="ctr" defTabSz="685800">
              <a:lnSpc>
                <a:spcPct val="90000"/>
              </a:lnSpc>
              <a:spcBef>
                <a:spcPts val="750"/>
              </a:spcBef>
              <a:defRPr/>
            </a:pPr>
            <a:r>
              <a:rPr lang="en-US" b="1" dirty="0">
                <a:solidFill>
                  <a:prstClr val="black"/>
                </a:solidFill>
                <a:latin typeface="Montserrat" pitchFamily="2" charset="77"/>
                <a:ea typeface="Open Sans" panose="020B0606030504020204" pitchFamily="34" charset="0"/>
                <a:cs typeface="Open Sans" panose="020B0606030504020204" pitchFamily="34" charset="0"/>
              </a:rPr>
              <a:t>KOMUNIKASI</a:t>
            </a:r>
            <a:endParaRPr lang="en-US" sz="1200" b="1" dirty="0">
              <a:solidFill>
                <a:prstClr val="black"/>
              </a:solidFill>
              <a:latin typeface="Montserrat" pitchFamily="2" charset="77"/>
              <a:ea typeface="Open Sans" panose="020B0606030504020204" pitchFamily="34" charset="0"/>
              <a:cs typeface="Open Sans" panose="020B0606030504020204" pitchFamily="34" charset="0"/>
            </a:endParaRPr>
          </a:p>
        </p:txBody>
      </p:sp>
      <p:sp>
        <p:nvSpPr>
          <p:cNvPr id="14" name="Hexagon 13">
            <a:extLst>
              <a:ext uri="{FF2B5EF4-FFF2-40B4-BE49-F238E27FC236}">
                <a16:creationId xmlns:a16="http://schemas.microsoft.com/office/drawing/2014/main" id="{B0F57ED3-5C2F-C249-812D-4F2962A84EB5}"/>
              </a:ext>
            </a:extLst>
          </p:cNvPr>
          <p:cNvSpPr/>
          <p:nvPr/>
        </p:nvSpPr>
        <p:spPr>
          <a:xfrm rot="16200000">
            <a:off x="5970861" y="2383654"/>
            <a:ext cx="1945270" cy="1651038"/>
          </a:xfrm>
          <a:prstGeom prst="hexagon">
            <a:avLst/>
          </a:prstGeom>
          <a:solidFill>
            <a:srgbClr val="4455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b="1"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BD0E13BF-E4F5-7B45-AED7-93A5BF6F0310}"/>
              </a:ext>
            </a:extLst>
          </p:cNvPr>
          <p:cNvSpPr/>
          <p:nvPr/>
        </p:nvSpPr>
        <p:spPr>
          <a:xfrm>
            <a:off x="4719223" y="3029087"/>
            <a:ext cx="1398755" cy="369332"/>
          </a:xfrm>
          <a:prstGeom prst="rect">
            <a:avLst/>
          </a:prstGeom>
        </p:spPr>
        <p:txBody>
          <a:bodyPr wrap="square">
            <a:spAutoFit/>
          </a:bodyPr>
          <a:lstStyle/>
          <a:p>
            <a:pPr algn="ctr" defTabSz="685800">
              <a:lnSpc>
                <a:spcPct val="90000"/>
              </a:lnSpc>
              <a:spcBef>
                <a:spcPts val="750"/>
              </a:spcBef>
              <a:defRPr/>
            </a:pPr>
            <a:r>
              <a:rPr lang="en-US" sz="2000" b="1" dirty="0">
                <a:solidFill>
                  <a:prstClr val="white"/>
                </a:solidFill>
                <a:latin typeface="Montserrat" pitchFamily="2" charset="77"/>
                <a:ea typeface="Open Sans" panose="020B0606030504020204" pitchFamily="34" charset="0"/>
                <a:cs typeface="Open Sans" panose="020B0606030504020204" pitchFamily="34" charset="0"/>
              </a:rPr>
              <a:t>PEDULI</a:t>
            </a:r>
            <a:endParaRPr lang="en-US" sz="1600" b="1" dirty="0">
              <a:solidFill>
                <a:prstClr val="white"/>
              </a:solidFill>
              <a:latin typeface="Montserrat" pitchFamily="2" charset="77"/>
              <a:ea typeface="Open Sans" panose="020B0606030504020204" pitchFamily="34" charset="0"/>
              <a:cs typeface="Open Sans" panose="020B0606030504020204" pitchFamily="34" charset="0"/>
            </a:endParaRPr>
          </a:p>
        </p:txBody>
      </p:sp>
      <p:sp>
        <p:nvSpPr>
          <p:cNvPr id="16" name="Rectangle 15">
            <a:extLst>
              <a:ext uri="{FF2B5EF4-FFF2-40B4-BE49-F238E27FC236}">
                <a16:creationId xmlns:a16="http://schemas.microsoft.com/office/drawing/2014/main" id="{8AFB5C3F-76E0-634D-884E-E90AFC8E8404}"/>
              </a:ext>
            </a:extLst>
          </p:cNvPr>
          <p:cNvSpPr/>
          <p:nvPr/>
        </p:nvSpPr>
        <p:spPr>
          <a:xfrm>
            <a:off x="6193538" y="3085822"/>
            <a:ext cx="1545458" cy="258532"/>
          </a:xfrm>
          <a:prstGeom prst="rect">
            <a:avLst/>
          </a:prstGeom>
        </p:spPr>
        <p:txBody>
          <a:bodyPr wrap="square">
            <a:spAutoFit/>
          </a:bodyPr>
          <a:lstStyle/>
          <a:p>
            <a:pPr algn="ctr" defTabSz="685800">
              <a:lnSpc>
                <a:spcPct val="90000"/>
              </a:lnSpc>
              <a:spcBef>
                <a:spcPts val="750"/>
              </a:spcBef>
              <a:defRPr/>
            </a:pPr>
            <a:r>
              <a:rPr lang="en-US" sz="1200" b="1" dirty="0">
                <a:solidFill>
                  <a:prstClr val="white"/>
                </a:solidFill>
                <a:latin typeface="Montserrat" pitchFamily="2" charset="77"/>
                <a:ea typeface="Open Sans" panose="020B0606030504020204" pitchFamily="34" charset="0"/>
                <a:cs typeface="Open Sans" panose="020B0606030504020204" pitchFamily="34" charset="0"/>
              </a:rPr>
              <a:t>KEBERSAMAAN</a:t>
            </a:r>
          </a:p>
        </p:txBody>
      </p:sp>
    </p:spTree>
    <p:extLst>
      <p:ext uri="{BB962C8B-B14F-4D97-AF65-F5344CB8AC3E}">
        <p14:creationId xmlns:p14="http://schemas.microsoft.com/office/powerpoint/2010/main" val="81540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animBg="1"/>
      <p:bldP spid="8" grpId="0" animBg="1"/>
      <p:bldP spid="9" grpId="0" animBg="1"/>
      <p:bldP spid="10" grpId="0"/>
      <p:bldP spid="11" grpId="0"/>
      <p:bldP spid="12" grpId="0"/>
      <p:bldP spid="13" grpId="0"/>
      <p:bldP spid="14" grpId="0" animBg="1"/>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7" name="object 33">
            <a:extLst>
              <a:ext uri="{FF2B5EF4-FFF2-40B4-BE49-F238E27FC236}">
                <a16:creationId xmlns:a16="http://schemas.microsoft.com/office/drawing/2014/main" id="{5C012C1B-7664-44E5-B0D9-EE3A6EDF9855}"/>
              </a:ext>
            </a:extLst>
          </p:cNvPr>
          <p:cNvSpPr txBox="1">
            <a:spLocks/>
          </p:cNvSpPr>
          <p:nvPr/>
        </p:nvSpPr>
        <p:spPr>
          <a:xfrm>
            <a:off x="2277954" y="542332"/>
            <a:ext cx="8017628" cy="932948"/>
          </a:xfrm>
          <a:prstGeom prst="rect">
            <a:avLst/>
          </a:prstGeom>
        </p:spPr>
        <p:txBody>
          <a:bodyPr vert="horz" wrap="square" lIns="0" tIns="9525" rIns="0" bIns="0" rtlCol="0">
            <a:spAutoFit/>
          </a:bodyPr>
          <a:lstStyle>
            <a:lvl1pPr>
              <a:defRPr>
                <a:latin typeface="+mj-lt"/>
                <a:ea typeface="+mj-ea"/>
                <a:cs typeface="+mj-cs"/>
              </a:defRPr>
            </a:lvl1pPr>
          </a:lstStyle>
          <a:p>
            <a:pPr marL="12700" marR="5080">
              <a:lnSpc>
                <a:spcPct val="100400"/>
              </a:lnSpc>
              <a:spcBef>
                <a:spcPts val="75"/>
              </a:spcBef>
            </a:pPr>
            <a:r>
              <a:rPr lang="en-US" sz="6000" b="1" kern="0" spc="165" dirty="0">
                <a:solidFill>
                  <a:prstClr val="black"/>
                </a:solidFill>
                <a:latin typeface="Montserrat Black" panose="00000A00000000000000" pitchFamily="50" charset="0"/>
                <a:ea typeface="Montserrat" charset="0"/>
                <a:cs typeface="Montserrat" charset="0"/>
              </a:rPr>
              <a:t>1.  SELF INTEGRITY</a:t>
            </a:r>
            <a:endParaRPr lang="en-US" sz="6000" b="1" kern="0" dirty="0">
              <a:solidFill>
                <a:prstClr val="black"/>
              </a:solidFill>
              <a:latin typeface="Montserrat Black" panose="00000A00000000000000" pitchFamily="50" charset="0"/>
              <a:ea typeface="Montserrat" charset="0"/>
              <a:cs typeface="Montserrat" charset="0"/>
            </a:endParaRPr>
          </a:p>
        </p:txBody>
      </p:sp>
      <p:sp>
        <p:nvSpPr>
          <p:cNvPr id="18" name="object 34">
            <a:extLst>
              <a:ext uri="{FF2B5EF4-FFF2-40B4-BE49-F238E27FC236}">
                <a16:creationId xmlns:a16="http://schemas.microsoft.com/office/drawing/2014/main" id="{AF6C1389-264A-4D01-8953-CB63710ED414}"/>
              </a:ext>
            </a:extLst>
          </p:cNvPr>
          <p:cNvSpPr/>
          <p:nvPr/>
        </p:nvSpPr>
        <p:spPr>
          <a:xfrm>
            <a:off x="1468018" y="1546131"/>
            <a:ext cx="3433665" cy="4350817"/>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19" name="Title 1">
            <a:extLst>
              <a:ext uri="{FF2B5EF4-FFF2-40B4-BE49-F238E27FC236}">
                <a16:creationId xmlns:a16="http://schemas.microsoft.com/office/drawing/2014/main" id="{766444D3-E185-47DC-9065-D7C74586D281}"/>
              </a:ext>
            </a:extLst>
          </p:cNvPr>
          <p:cNvSpPr txBox="1">
            <a:spLocks/>
          </p:cNvSpPr>
          <p:nvPr/>
        </p:nvSpPr>
        <p:spPr bwMode="auto">
          <a:xfrm>
            <a:off x="5029062" y="2333216"/>
            <a:ext cx="5266520" cy="3378200"/>
          </a:xfrm>
          <a:prstGeom prst="rect">
            <a:avLst/>
          </a:prstGeom>
          <a:noFill/>
          <a:ln>
            <a:noFill/>
          </a:ln>
        </p:spPr>
        <p:txBody>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defRPr/>
            </a:pPr>
            <a:r>
              <a:rPr lang="en-US" sz="4400" dirty="0" err="1">
                <a:solidFill>
                  <a:srgbClr val="C00000"/>
                </a:solidFill>
                <a:latin typeface="Montserrat Black" panose="00000A00000000000000" pitchFamily="50" charset="0"/>
                <a:ea typeface="Montserrat" charset="0"/>
                <a:cs typeface="Montserrat" charset="0"/>
              </a:rPr>
              <a:t>Integritas</a:t>
            </a:r>
            <a:r>
              <a:rPr lang="en-US" sz="4400" dirty="0">
                <a:solidFill>
                  <a:srgbClr val="C00000"/>
                </a:solidFill>
                <a:latin typeface="Montserrat Black" panose="00000A00000000000000" pitchFamily="50" charset="0"/>
                <a:ea typeface="Montserrat" charset="0"/>
                <a:cs typeface="Montserrat" charset="0"/>
              </a:rPr>
              <a:t> </a:t>
            </a:r>
            <a:r>
              <a:rPr lang="en-US" sz="4400" dirty="0" err="1">
                <a:solidFill>
                  <a:srgbClr val="C00000"/>
                </a:solidFill>
                <a:latin typeface="Montserrat Black" panose="00000A00000000000000" pitchFamily="50" charset="0"/>
                <a:ea typeface="Montserrat" charset="0"/>
                <a:cs typeface="Montserrat" charset="0"/>
              </a:rPr>
              <a:t>adalah</a:t>
            </a:r>
            <a:r>
              <a:rPr lang="en-US" sz="4400" dirty="0">
                <a:solidFill>
                  <a:srgbClr val="C00000"/>
                </a:solidFill>
                <a:latin typeface="Montserrat Black" panose="00000A00000000000000" pitchFamily="50" charset="0"/>
                <a:ea typeface="Montserrat" charset="0"/>
                <a:cs typeface="Montserrat" charset="0"/>
              </a:rPr>
              <a:t> </a:t>
            </a:r>
            <a:r>
              <a:rPr lang="en-US" sz="4400" dirty="0" err="1">
                <a:solidFill>
                  <a:srgbClr val="C00000"/>
                </a:solidFill>
                <a:latin typeface="Montserrat Black" panose="00000A00000000000000" pitchFamily="50" charset="0"/>
                <a:ea typeface="Montserrat" charset="0"/>
                <a:cs typeface="Montserrat" charset="0"/>
              </a:rPr>
              <a:t>engkau</a:t>
            </a:r>
            <a:r>
              <a:rPr lang="en-US" sz="4400" dirty="0">
                <a:solidFill>
                  <a:srgbClr val="C00000"/>
                </a:solidFill>
                <a:latin typeface="Montserrat Black" panose="00000A00000000000000" pitchFamily="50" charset="0"/>
                <a:ea typeface="Montserrat" charset="0"/>
                <a:cs typeface="Montserrat" charset="0"/>
              </a:rPr>
              <a:t> </a:t>
            </a:r>
            <a:r>
              <a:rPr lang="en-US" sz="4400" dirty="0" err="1">
                <a:solidFill>
                  <a:srgbClr val="C00000"/>
                </a:solidFill>
                <a:latin typeface="Montserrat Black" panose="00000A00000000000000" pitchFamily="50" charset="0"/>
                <a:ea typeface="Montserrat" charset="0"/>
                <a:cs typeface="Montserrat" charset="0"/>
              </a:rPr>
              <a:t>merasa</a:t>
            </a:r>
            <a:r>
              <a:rPr lang="en-US" sz="4400" dirty="0">
                <a:solidFill>
                  <a:srgbClr val="C00000"/>
                </a:solidFill>
                <a:latin typeface="Montserrat Black" panose="00000A00000000000000" pitchFamily="50" charset="0"/>
                <a:ea typeface="Montserrat" charset="0"/>
                <a:cs typeface="Montserrat" charset="0"/>
              </a:rPr>
              <a:t> </a:t>
            </a:r>
            <a:r>
              <a:rPr lang="en-US" sz="4400" dirty="0" err="1">
                <a:solidFill>
                  <a:srgbClr val="C00000"/>
                </a:solidFill>
                <a:latin typeface="Montserrat Black" panose="00000A00000000000000" pitchFamily="50" charset="0"/>
                <a:ea typeface="Montserrat" charset="0"/>
                <a:cs typeface="Montserrat" charset="0"/>
              </a:rPr>
              <a:t>melihat</a:t>
            </a:r>
            <a:r>
              <a:rPr lang="en-US" sz="4400" dirty="0">
                <a:solidFill>
                  <a:srgbClr val="C00000"/>
                </a:solidFill>
                <a:latin typeface="Montserrat Black" panose="00000A00000000000000" pitchFamily="50" charset="0"/>
                <a:ea typeface="Montserrat" charset="0"/>
                <a:cs typeface="Montserrat" charset="0"/>
              </a:rPr>
              <a:t> </a:t>
            </a:r>
            <a:r>
              <a:rPr lang="en-US" sz="4400" dirty="0" err="1">
                <a:solidFill>
                  <a:srgbClr val="C00000"/>
                </a:solidFill>
                <a:latin typeface="Montserrat Black" panose="00000A00000000000000" pitchFamily="50" charset="0"/>
                <a:ea typeface="Montserrat" charset="0"/>
                <a:cs typeface="Montserrat" charset="0"/>
              </a:rPr>
              <a:t>dan</a:t>
            </a:r>
            <a:r>
              <a:rPr lang="en-US" sz="4400" dirty="0">
                <a:solidFill>
                  <a:srgbClr val="C00000"/>
                </a:solidFill>
                <a:latin typeface="Montserrat Black" panose="00000A00000000000000" pitchFamily="50" charset="0"/>
                <a:ea typeface="Montserrat" charset="0"/>
                <a:cs typeface="Montserrat" charset="0"/>
              </a:rPr>
              <a:t> </a:t>
            </a:r>
            <a:r>
              <a:rPr lang="en-US" sz="4400" dirty="0" err="1">
                <a:solidFill>
                  <a:srgbClr val="C00000"/>
                </a:solidFill>
                <a:latin typeface="Montserrat Black" panose="00000A00000000000000" pitchFamily="50" charset="0"/>
                <a:ea typeface="Montserrat" charset="0"/>
                <a:cs typeface="Montserrat" charset="0"/>
              </a:rPr>
              <a:t>dilihat</a:t>
            </a:r>
            <a:r>
              <a:rPr lang="en-US" sz="4400" dirty="0">
                <a:solidFill>
                  <a:srgbClr val="C00000"/>
                </a:solidFill>
                <a:latin typeface="Montserrat Black" panose="00000A00000000000000" pitchFamily="50" charset="0"/>
                <a:ea typeface="Montserrat" charset="0"/>
                <a:cs typeface="Montserrat" charset="0"/>
              </a:rPr>
              <a:t> </a:t>
            </a:r>
            <a:r>
              <a:rPr lang="en-US" sz="4400" dirty="0" err="1">
                <a:solidFill>
                  <a:srgbClr val="C00000"/>
                </a:solidFill>
                <a:latin typeface="Montserrat Black" panose="00000A00000000000000" pitchFamily="50" charset="0"/>
                <a:ea typeface="Montserrat" charset="0"/>
                <a:cs typeface="Montserrat" charset="0"/>
              </a:rPr>
              <a:t>oleh</a:t>
            </a:r>
            <a:r>
              <a:rPr lang="en-US" sz="4400" dirty="0">
                <a:solidFill>
                  <a:srgbClr val="C00000"/>
                </a:solidFill>
                <a:latin typeface="Montserrat Black" panose="00000A00000000000000" pitchFamily="50" charset="0"/>
                <a:ea typeface="Montserrat" charset="0"/>
                <a:cs typeface="Montserrat" charset="0"/>
              </a:rPr>
              <a:t> </a:t>
            </a:r>
            <a:r>
              <a:rPr lang="en-US" sz="5400" dirty="0">
                <a:solidFill>
                  <a:srgbClr val="1F497D"/>
                </a:solidFill>
                <a:latin typeface="Montserrat Black" panose="00000A00000000000000" pitchFamily="50" charset="0"/>
                <a:ea typeface="Montserrat" charset="0"/>
                <a:cs typeface="Montserrat" charset="0"/>
              </a:rPr>
              <a:t>TUHAN</a:t>
            </a:r>
            <a:endParaRPr lang="en-US" sz="4400" dirty="0">
              <a:solidFill>
                <a:srgbClr val="1F497D"/>
              </a:solidFill>
              <a:latin typeface="Montserrat Black" panose="00000A00000000000000" pitchFamily="50" charset="0"/>
              <a:ea typeface="Montserrat" charset="0"/>
              <a:cs typeface="Montserrat" charset="0"/>
            </a:endParaRPr>
          </a:p>
          <a:p>
            <a:pPr eaLnBrk="1" hangingPunct="1">
              <a:buFontTx/>
              <a:buAutoNum type="arabicPeriod"/>
              <a:defRPr/>
            </a:pPr>
            <a:endParaRPr lang="en-US" sz="44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endParaRPr lang="en-US" sz="4400" dirty="0">
              <a:solidFill>
                <a:srgbClr val="C00000"/>
              </a:solidFill>
              <a:latin typeface="Montserrat Black" panose="00000A00000000000000" pitchFamily="50" charset="0"/>
              <a:ea typeface="Montserrat" charset="0"/>
              <a:cs typeface="Montserrat" charset="0"/>
            </a:endParaRPr>
          </a:p>
        </p:txBody>
      </p:sp>
    </p:spTree>
    <p:extLst>
      <p:ext uri="{BB962C8B-B14F-4D97-AF65-F5344CB8AC3E}">
        <p14:creationId xmlns:p14="http://schemas.microsoft.com/office/powerpoint/2010/main" val="3423043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3" name="object 33"/>
          <p:cNvSpPr txBox="1">
            <a:spLocks noGrp="1"/>
          </p:cNvSpPr>
          <p:nvPr>
            <p:ph type="title"/>
          </p:nvPr>
        </p:nvSpPr>
        <p:spPr>
          <a:xfrm>
            <a:off x="2952750" y="649876"/>
            <a:ext cx="9468150" cy="840615"/>
          </a:xfrm>
          <a:prstGeom prst="rect">
            <a:avLst/>
          </a:prstGeom>
        </p:spPr>
        <p:txBody>
          <a:bodyPr vert="horz" wrap="square" lIns="0" tIns="9525" rIns="0" bIns="0" rtlCol="0">
            <a:spAutoFit/>
          </a:bodyPr>
          <a:lstStyle/>
          <a:p>
            <a:pPr marL="12700" marR="5080">
              <a:lnSpc>
                <a:spcPct val="100400"/>
              </a:lnSpc>
              <a:spcBef>
                <a:spcPts val="75"/>
              </a:spcBef>
            </a:pPr>
            <a:r>
              <a:rPr lang="en-US" sz="5400" spc="165" dirty="0">
                <a:solidFill>
                  <a:schemeClr val="tx1"/>
                </a:solidFill>
                <a:latin typeface="Montserrat Semi Bold" panose="00000700000000000000" pitchFamily="50" charset="0"/>
                <a:ea typeface="Montserrat" charset="0"/>
                <a:cs typeface="Montserrat" charset="0"/>
              </a:rPr>
              <a:t>2.  PEDULI</a:t>
            </a:r>
            <a:endParaRPr sz="5400" dirty="0">
              <a:solidFill>
                <a:schemeClr val="tx1"/>
              </a:solidFill>
              <a:latin typeface="Montserrat Semi Bold" panose="00000700000000000000" pitchFamily="50" charset="0"/>
              <a:ea typeface="Montserrat" charset="0"/>
              <a:cs typeface="Montserrat" charset="0"/>
            </a:endParaRPr>
          </a:p>
        </p:txBody>
      </p:sp>
      <p:sp>
        <p:nvSpPr>
          <p:cNvPr id="34" name="object 34"/>
          <p:cNvSpPr/>
          <p:nvPr/>
        </p:nvSpPr>
        <p:spPr>
          <a:xfrm>
            <a:off x="1468018" y="1546131"/>
            <a:ext cx="3433665" cy="4350817"/>
          </a:xfrm>
          <a:prstGeom prst="rect">
            <a:avLst/>
          </a:prstGeom>
          <a:blipFill>
            <a:blip r:embed="rId3" cstate="print"/>
            <a:stretch>
              <a:fillRect/>
            </a:stretch>
          </a:blipFill>
        </p:spPr>
        <p:txBody>
          <a:bodyPr wrap="square" lIns="0" tIns="0" rIns="0" bIns="0" rtlCol="0"/>
          <a:lstStyle/>
          <a:p>
            <a:pPr>
              <a:defRPr/>
            </a:pPr>
            <a:endParaRPr>
              <a:solidFill>
                <a:prstClr val="black"/>
              </a:solidFill>
              <a:latin typeface="Calibri"/>
            </a:endParaRPr>
          </a:p>
        </p:txBody>
      </p:sp>
      <p:sp>
        <p:nvSpPr>
          <p:cNvPr id="6" name="Title 1">
            <a:extLst>
              <a:ext uri="{FF2B5EF4-FFF2-40B4-BE49-F238E27FC236}">
                <a16:creationId xmlns:a16="http://schemas.microsoft.com/office/drawing/2014/main" id="{C0514AE6-D10C-CE45-BF07-435D305374FC}"/>
              </a:ext>
            </a:extLst>
          </p:cNvPr>
          <p:cNvSpPr txBox="1">
            <a:spLocks/>
          </p:cNvSpPr>
          <p:nvPr/>
        </p:nvSpPr>
        <p:spPr bwMode="auto">
          <a:xfrm>
            <a:off x="4901683" y="1842077"/>
            <a:ext cx="4966218" cy="3378200"/>
          </a:xfrm>
          <a:prstGeom prst="rect">
            <a:avLst/>
          </a:prstGeom>
          <a:noFill/>
          <a:ln>
            <a:noFill/>
          </a:ln>
        </p:spPr>
        <p:txBody>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AutoNum type="arabicPeriod"/>
              <a:defRPr/>
            </a:pPr>
            <a:r>
              <a:rPr lang="en-US" sz="2800" dirty="0" err="1">
                <a:solidFill>
                  <a:srgbClr val="C00000"/>
                </a:solidFill>
                <a:latin typeface="Montserrat Black" panose="00000A00000000000000" pitchFamily="50" charset="0"/>
                <a:ea typeface="Montserrat" charset="0"/>
                <a:cs typeface="Montserrat" charset="0"/>
              </a:rPr>
              <a:t>Semakin</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banyak</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engkau</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mengambil</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semakin</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banyak</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engkau</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kehilangan</a:t>
            </a:r>
            <a:endParaRPr lang="en-US" sz="28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r>
              <a:rPr lang="en-US" sz="2800" dirty="0" err="1">
                <a:solidFill>
                  <a:srgbClr val="C00000"/>
                </a:solidFill>
                <a:latin typeface="Montserrat Black" panose="00000A00000000000000" pitchFamily="50" charset="0"/>
                <a:ea typeface="Montserrat" charset="0"/>
                <a:cs typeface="Montserrat" charset="0"/>
              </a:rPr>
              <a:t>takkan</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miskin</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dengan</a:t>
            </a:r>
            <a:r>
              <a:rPr lang="en-US" sz="2800" dirty="0">
                <a:solidFill>
                  <a:srgbClr val="C00000"/>
                </a:solidFill>
                <a:latin typeface="Montserrat Black" panose="00000A00000000000000" pitchFamily="50" charset="0"/>
                <a:ea typeface="Montserrat" charset="0"/>
                <a:cs typeface="Montserrat" charset="0"/>
              </a:rPr>
              <a:t> </a:t>
            </a:r>
            <a:r>
              <a:rPr lang="en-US" sz="2800" dirty="0" err="1">
                <a:solidFill>
                  <a:srgbClr val="C00000"/>
                </a:solidFill>
                <a:latin typeface="Montserrat Black" panose="00000A00000000000000" pitchFamily="50" charset="0"/>
                <a:ea typeface="Montserrat" charset="0"/>
                <a:cs typeface="Montserrat" charset="0"/>
              </a:rPr>
              <a:t>berbagi</a:t>
            </a:r>
            <a:endParaRPr lang="en-US" sz="28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r>
              <a:rPr lang="en-US" sz="2800" dirty="0">
                <a:solidFill>
                  <a:srgbClr val="C00000"/>
                </a:solidFill>
                <a:latin typeface="Montserrat Black" panose="00000A00000000000000" pitchFamily="50" charset="0"/>
                <a:ea typeface="Montserrat" charset="0"/>
                <a:cs typeface="Montserrat" charset="0"/>
              </a:rPr>
              <a:t>your greatness isn’t what you have, its what you give</a:t>
            </a:r>
          </a:p>
          <a:p>
            <a:pPr eaLnBrk="1" hangingPunct="1">
              <a:buFontTx/>
              <a:buAutoNum type="arabicPeriod"/>
              <a:defRPr/>
            </a:pPr>
            <a:endParaRPr lang="en-US" sz="28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endParaRPr lang="en-US" sz="2800" dirty="0">
              <a:solidFill>
                <a:srgbClr val="C00000"/>
              </a:solidFill>
              <a:latin typeface="Montserrat Black" panose="00000A00000000000000" pitchFamily="50" charset="0"/>
              <a:ea typeface="Montserrat" charset="0"/>
              <a:cs typeface="Montserrat" charset="0"/>
            </a:endParaRPr>
          </a:p>
        </p:txBody>
      </p:sp>
    </p:spTree>
    <p:extLst>
      <p:ext uri="{BB962C8B-B14F-4D97-AF65-F5344CB8AC3E}">
        <p14:creationId xmlns:p14="http://schemas.microsoft.com/office/powerpoint/2010/main" val="3004572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3" name="object 33"/>
          <p:cNvSpPr txBox="1">
            <a:spLocks noGrp="1"/>
          </p:cNvSpPr>
          <p:nvPr>
            <p:ph type="title"/>
          </p:nvPr>
        </p:nvSpPr>
        <p:spPr>
          <a:xfrm>
            <a:off x="2209800" y="775718"/>
            <a:ext cx="8017628" cy="748282"/>
          </a:xfrm>
          <a:prstGeom prst="rect">
            <a:avLst/>
          </a:prstGeom>
        </p:spPr>
        <p:txBody>
          <a:bodyPr vert="horz" wrap="square" lIns="0" tIns="9525" rIns="0" bIns="0" rtlCol="0">
            <a:spAutoFit/>
          </a:bodyPr>
          <a:lstStyle/>
          <a:p>
            <a:pPr marL="12700" marR="5080">
              <a:lnSpc>
                <a:spcPct val="100400"/>
              </a:lnSpc>
              <a:spcBef>
                <a:spcPts val="75"/>
              </a:spcBef>
            </a:pPr>
            <a:r>
              <a:rPr lang="en-US" sz="4800" spc="165" dirty="0">
                <a:solidFill>
                  <a:schemeClr val="tx1"/>
                </a:solidFill>
                <a:latin typeface="Montserrat Semi Bold" panose="00000700000000000000" pitchFamily="50" charset="0"/>
                <a:ea typeface="Montserrat" charset="0"/>
                <a:cs typeface="Montserrat" charset="0"/>
              </a:rPr>
              <a:t>3. LEADERSHIP</a:t>
            </a:r>
            <a:endParaRPr sz="4800" dirty="0">
              <a:solidFill>
                <a:schemeClr val="tx1"/>
              </a:solidFill>
              <a:latin typeface="Montserrat Semi Bold" panose="00000700000000000000" pitchFamily="50" charset="0"/>
              <a:ea typeface="Montserrat" charset="0"/>
              <a:cs typeface="Montserrat" charset="0"/>
            </a:endParaRPr>
          </a:p>
        </p:txBody>
      </p:sp>
      <p:sp>
        <p:nvSpPr>
          <p:cNvPr id="34" name="object 34"/>
          <p:cNvSpPr/>
          <p:nvPr/>
        </p:nvSpPr>
        <p:spPr>
          <a:xfrm>
            <a:off x="1752600" y="1600200"/>
            <a:ext cx="3098800" cy="4178300"/>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5" name="object 4">
            <a:extLst>
              <a:ext uri="{FF2B5EF4-FFF2-40B4-BE49-F238E27FC236}">
                <a16:creationId xmlns:a16="http://schemas.microsoft.com/office/drawing/2014/main" id="{DED5A940-DDAE-FA47-94DB-B545AA20A26A}"/>
              </a:ext>
            </a:extLst>
          </p:cNvPr>
          <p:cNvSpPr txBox="1"/>
          <p:nvPr/>
        </p:nvSpPr>
        <p:spPr>
          <a:xfrm>
            <a:off x="5181601" y="2499203"/>
            <a:ext cx="5133975" cy="2228815"/>
          </a:xfrm>
          <a:prstGeom prst="rect">
            <a:avLst/>
          </a:prstGeom>
        </p:spPr>
        <p:txBody>
          <a:bodyPr vert="horz" wrap="square" lIns="0" tIns="12700" rIns="0" bIns="0" rtlCol="0">
            <a:spAutoFit/>
          </a:bodyPr>
          <a:lstStyle/>
          <a:p>
            <a:pPr marL="12700">
              <a:spcBef>
                <a:spcPts val="100"/>
              </a:spcBef>
              <a:defRPr/>
            </a:pPr>
            <a:r>
              <a:rPr lang="en-US" sz="3600" spc="-5" dirty="0">
                <a:solidFill>
                  <a:srgbClr val="C00000"/>
                </a:solidFill>
                <a:latin typeface="Montserrat Black" panose="00000A00000000000000" pitchFamily="50" charset="0"/>
                <a:cs typeface="Times New Roman"/>
              </a:rPr>
              <a:t>THE ONES WHO NEVER LEARN TO OBEY NEVER GOOD COMANDER</a:t>
            </a:r>
            <a:endParaRPr sz="3600" dirty="0">
              <a:solidFill>
                <a:srgbClr val="C00000"/>
              </a:solidFill>
              <a:latin typeface="Montserrat Black" panose="00000A00000000000000" pitchFamily="50" charset="0"/>
              <a:cs typeface="Times New Roman"/>
            </a:endParaRPr>
          </a:p>
        </p:txBody>
      </p:sp>
    </p:spTree>
    <p:extLst>
      <p:ext uri="{BB962C8B-B14F-4D97-AF65-F5344CB8AC3E}">
        <p14:creationId xmlns:p14="http://schemas.microsoft.com/office/powerpoint/2010/main" val="1219085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bject 33"/>
          <p:cNvSpPr txBox="1">
            <a:spLocks noGrp="1"/>
          </p:cNvSpPr>
          <p:nvPr>
            <p:ph type="title"/>
          </p:nvPr>
        </p:nvSpPr>
        <p:spPr>
          <a:xfrm>
            <a:off x="1049229" y="695777"/>
            <a:ext cx="8017628" cy="686726"/>
          </a:xfrm>
          <a:prstGeom prst="rect">
            <a:avLst/>
          </a:prstGeom>
        </p:spPr>
        <p:txBody>
          <a:bodyPr vert="horz" wrap="square" lIns="0" tIns="9525" rIns="0" bIns="0" rtlCol="0" anchor="ctr">
            <a:spAutoFit/>
          </a:bodyPr>
          <a:lstStyle/>
          <a:p>
            <a:pPr marL="12700" marR="5080">
              <a:lnSpc>
                <a:spcPct val="100400"/>
              </a:lnSpc>
              <a:spcBef>
                <a:spcPts val="75"/>
              </a:spcBef>
            </a:pPr>
            <a:r>
              <a:rPr lang="en-US" b="1" spc="165" dirty="0">
                <a:latin typeface="Montserrat Semi Bold" panose="00000700000000000000" pitchFamily="50" charset="0"/>
                <a:ea typeface="Montserrat" charset="0"/>
                <a:cs typeface="Montserrat" charset="0"/>
              </a:rPr>
              <a:t>4. KOMUNIKASI</a:t>
            </a:r>
            <a:endParaRPr b="1" dirty="0">
              <a:latin typeface="Montserrat Semi Bold" panose="00000700000000000000" pitchFamily="50" charset="0"/>
              <a:ea typeface="Montserrat" charset="0"/>
              <a:cs typeface="Montserrat" charset="0"/>
            </a:endParaRPr>
          </a:p>
        </p:txBody>
      </p:sp>
      <p:sp>
        <p:nvSpPr>
          <p:cNvPr id="34" name="object 34"/>
          <p:cNvSpPr/>
          <p:nvPr/>
        </p:nvSpPr>
        <p:spPr>
          <a:xfrm>
            <a:off x="1468018" y="1546131"/>
            <a:ext cx="3433665" cy="4350817"/>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6" name="Title 1">
            <a:extLst>
              <a:ext uri="{FF2B5EF4-FFF2-40B4-BE49-F238E27FC236}">
                <a16:creationId xmlns:a16="http://schemas.microsoft.com/office/drawing/2014/main" id="{C0514AE6-D10C-CE45-BF07-435D305374FC}"/>
              </a:ext>
            </a:extLst>
          </p:cNvPr>
          <p:cNvSpPr txBox="1">
            <a:spLocks/>
          </p:cNvSpPr>
          <p:nvPr/>
        </p:nvSpPr>
        <p:spPr bwMode="auto">
          <a:xfrm>
            <a:off x="5058043" y="1937327"/>
            <a:ext cx="5266520" cy="3378200"/>
          </a:xfrm>
          <a:prstGeom prst="rect">
            <a:avLst/>
          </a:prstGeom>
          <a:noFill/>
          <a:ln>
            <a:noFill/>
          </a:ln>
        </p:spPr>
        <p:txBody>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defRPr/>
            </a:pPr>
            <a:r>
              <a:rPr lang="en-US" sz="3600" dirty="0" err="1">
                <a:solidFill>
                  <a:srgbClr val="C00000"/>
                </a:solidFill>
                <a:latin typeface="Montserrat Black" panose="00000A00000000000000" pitchFamily="50" charset="0"/>
                <a:ea typeface="Montserrat" charset="0"/>
                <a:cs typeface="Montserrat" charset="0"/>
              </a:rPr>
              <a:t>Bukan</a:t>
            </a:r>
            <a:r>
              <a:rPr lang="en-US" sz="3600" dirty="0">
                <a:solidFill>
                  <a:srgbClr val="C00000"/>
                </a:solidFill>
                <a:latin typeface="Montserrat Black" panose="00000A00000000000000" pitchFamily="50" charset="0"/>
                <a:ea typeface="Montserrat" charset="0"/>
                <a:cs typeface="Montserrat" charset="0"/>
              </a:rPr>
              <a:t> </a:t>
            </a:r>
            <a:r>
              <a:rPr lang="en-US" sz="3600" dirty="0" err="1">
                <a:solidFill>
                  <a:srgbClr val="C00000"/>
                </a:solidFill>
                <a:latin typeface="Montserrat Black" panose="00000A00000000000000" pitchFamily="50" charset="0"/>
                <a:ea typeface="Montserrat" charset="0"/>
                <a:cs typeface="Montserrat" charset="0"/>
              </a:rPr>
              <a:t>jarak</a:t>
            </a:r>
            <a:r>
              <a:rPr lang="en-US" sz="3600" dirty="0">
                <a:solidFill>
                  <a:srgbClr val="C00000"/>
                </a:solidFill>
                <a:latin typeface="Montserrat Black" panose="00000A00000000000000" pitchFamily="50" charset="0"/>
                <a:ea typeface="Montserrat" charset="0"/>
                <a:cs typeface="Montserrat" charset="0"/>
              </a:rPr>
              <a:t> yang </a:t>
            </a:r>
            <a:r>
              <a:rPr lang="en-US" sz="3600" dirty="0" err="1">
                <a:solidFill>
                  <a:srgbClr val="C00000"/>
                </a:solidFill>
                <a:latin typeface="Montserrat Black" panose="00000A00000000000000" pitchFamily="50" charset="0"/>
                <a:ea typeface="Montserrat" charset="0"/>
                <a:cs typeface="Montserrat" charset="0"/>
              </a:rPr>
              <a:t>memisahkan</a:t>
            </a:r>
            <a:r>
              <a:rPr lang="en-US" sz="3600" dirty="0">
                <a:solidFill>
                  <a:srgbClr val="C00000"/>
                </a:solidFill>
                <a:latin typeface="Montserrat Black" panose="00000A00000000000000" pitchFamily="50" charset="0"/>
                <a:ea typeface="Montserrat" charset="0"/>
                <a:cs typeface="Montserrat" charset="0"/>
              </a:rPr>
              <a:t>, </a:t>
            </a:r>
            <a:r>
              <a:rPr lang="en-US" sz="3600" dirty="0" err="1">
                <a:solidFill>
                  <a:srgbClr val="C00000"/>
                </a:solidFill>
                <a:latin typeface="Montserrat Black" panose="00000A00000000000000" pitchFamily="50" charset="0"/>
                <a:ea typeface="Montserrat" charset="0"/>
                <a:cs typeface="Montserrat" charset="0"/>
              </a:rPr>
              <a:t>tapi</a:t>
            </a:r>
            <a:r>
              <a:rPr lang="en-US" sz="3600" dirty="0">
                <a:solidFill>
                  <a:srgbClr val="C00000"/>
                </a:solidFill>
                <a:latin typeface="Montserrat Black" panose="00000A00000000000000" pitchFamily="50" charset="0"/>
                <a:ea typeface="Montserrat" charset="0"/>
                <a:cs typeface="Montserrat" charset="0"/>
              </a:rPr>
              <a:t> </a:t>
            </a:r>
            <a:r>
              <a:rPr lang="en-US" sz="3600" dirty="0" err="1">
                <a:solidFill>
                  <a:srgbClr val="C00000"/>
                </a:solidFill>
                <a:latin typeface="Montserrat Black" panose="00000A00000000000000" pitchFamily="50" charset="0"/>
                <a:ea typeface="Montserrat" charset="0"/>
                <a:cs typeface="Montserrat" charset="0"/>
              </a:rPr>
              <a:t>saling</a:t>
            </a:r>
            <a:r>
              <a:rPr lang="en-US" sz="3600" dirty="0">
                <a:solidFill>
                  <a:srgbClr val="C00000"/>
                </a:solidFill>
                <a:latin typeface="Montserrat Black" panose="00000A00000000000000" pitchFamily="50" charset="0"/>
                <a:ea typeface="Montserrat" charset="0"/>
                <a:cs typeface="Montserrat" charset="0"/>
              </a:rPr>
              <a:t> </a:t>
            </a:r>
            <a:r>
              <a:rPr lang="en-US" sz="3600" dirty="0" err="1">
                <a:solidFill>
                  <a:srgbClr val="C00000"/>
                </a:solidFill>
                <a:latin typeface="Montserrat Black" panose="00000A00000000000000" pitchFamily="50" charset="0"/>
                <a:ea typeface="Montserrat" charset="0"/>
                <a:cs typeface="Montserrat" charset="0"/>
              </a:rPr>
              <a:t>mendiamkan</a:t>
            </a:r>
            <a:r>
              <a:rPr lang="en-US" sz="3600" dirty="0">
                <a:solidFill>
                  <a:srgbClr val="C00000"/>
                </a:solidFill>
                <a:latin typeface="Montserrat Black" panose="00000A00000000000000" pitchFamily="50" charset="0"/>
                <a:ea typeface="Montserrat" charset="0"/>
                <a:cs typeface="Montserrat" charset="0"/>
              </a:rPr>
              <a:t> </a:t>
            </a:r>
            <a:r>
              <a:rPr lang="en-US" sz="3600" dirty="0" err="1">
                <a:solidFill>
                  <a:srgbClr val="C00000"/>
                </a:solidFill>
                <a:latin typeface="Montserrat Black" panose="00000A00000000000000" pitchFamily="50" charset="0"/>
                <a:ea typeface="Montserrat" charset="0"/>
                <a:cs typeface="Montserrat" charset="0"/>
              </a:rPr>
              <a:t>diatara</a:t>
            </a:r>
            <a:r>
              <a:rPr lang="en-US" sz="3600" dirty="0">
                <a:solidFill>
                  <a:srgbClr val="C00000"/>
                </a:solidFill>
                <a:latin typeface="Montserrat Black" panose="00000A00000000000000" pitchFamily="50" charset="0"/>
                <a:ea typeface="Montserrat" charset="0"/>
                <a:cs typeface="Montserrat" charset="0"/>
              </a:rPr>
              <a:t> </a:t>
            </a:r>
            <a:r>
              <a:rPr lang="en-US" sz="3600" dirty="0" err="1">
                <a:solidFill>
                  <a:srgbClr val="C00000"/>
                </a:solidFill>
                <a:latin typeface="Montserrat Black" panose="00000A00000000000000" pitchFamily="50" charset="0"/>
                <a:ea typeface="Montserrat" charset="0"/>
                <a:cs typeface="Montserrat" charset="0"/>
              </a:rPr>
              <a:t>kita</a:t>
            </a:r>
            <a:endParaRPr lang="en-US" sz="36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endParaRPr lang="en-US" sz="36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endParaRPr lang="en-US" sz="3600" dirty="0">
              <a:solidFill>
                <a:srgbClr val="C00000"/>
              </a:solidFill>
              <a:latin typeface="Montserrat Black" panose="00000A00000000000000" pitchFamily="50" charset="0"/>
              <a:ea typeface="Montserrat" charset="0"/>
              <a:cs typeface="Montserrat" charset="0"/>
            </a:endParaRPr>
          </a:p>
        </p:txBody>
      </p:sp>
    </p:spTree>
    <p:extLst>
      <p:ext uri="{BB962C8B-B14F-4D97-AF65-F5344CB8AC3E}">
        <p14:creationId xmlns:p14="http://schemas.microsoft.com/office/powerpoint/2010/main" val="1121359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a:extLst>
              <a:ext uri="{FF2B5EF4-FFF2-40B4-BE49-F238E27FC236}">
                <a16:creationId xmlns:a16="http://schemas.microsoft.com/office/drawing/2014/main" id="{9284C582-D3AE-3344-AC70-EF5DBCAA6E05}"/>
              </a:ext>
            </a:extLst>
          </p:cNvPr>
          <p:cNvSpPr txBox="1">
            <a:spLocks noChangeArrowheads="1"/>
          </p:cNvSpPr>
          <p:nvPr/>
        </p:nvSpPr>
        <p:spPr bwMode="auto">
          <a:xfrm>
            <a:off x="1762125" y="277816"/>
            <a:ext cx="8382000" cy="551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4000" b="1" dirty="0" err="1">
                <a:solidFill>
                  <a:srgbClr val="C00000"/>
                </a:solidFill>
                <a:latin typeface="Montserrat Black" panose="00000A00000000000000" pitchFamily="50" charset="0"/>
              </a:rPr>
              <a:t>Masalah</a:t>
            </a:r>
            <a:r>
              <a:rPr lang="en-GB" altLang="en-US" sz="4000" b="1" dirty="0">
                <a:solidFill>
                  <a:srgbClr val="C00000"/>
                </a:solidFill>
                <a:latin typeface="Montserrat Black" panose="00000A00000000000000" pitchFamily="50" charset="0"/>
              </a:rPr>
              <a:t> </a:t>
            </a:r>
            <a:r>
              <a:rPr lang="id-ID" altLang="en-US" sz="4000" b="1" dirty="0">
                <a:solidFill>
                  <a:srgbClr val="C00000"/>
                </a:solidFill>
                <a:latin typeface="Montserrat Black" panose="00000A00000000000000" pitchFamily="50" charset="0"/>
              </a:rPr>
              <a:t>D</a:t>
            </a:r>
            <a:r>
              <a:rPr lang="en-GB" altLang="en-US" sz="4000" b="1" dirty="0" err="1">
                <a:solidFill>
                  <a:srgbClr val="C00000"/>
                </a:solidFill>
                <a:latin typeface="Montserrat Black" panose="00000A00000000000000" pitchFamily="50" charset="0"/>
              </a:rPr>
              <a:t>alam</a:t>
            </a:r>
            <a:r>
              <a:rPr lang="en-GB" altLang="en-US" sz="4000" b="1" dirty="0">
                <a:solidFill>
                  <a:srgbClr val="C00000"/>
                </a:solidFill>
                <a:latin typeface="Montserrat Black" panose="00000A00000000000000" pitchFamily="50" charset="0"/>
              </a:rPr>
              <a:t> </a:t>
            </a:r>
            <a:r>
              <a:rPr lang="en-GB" altLang="en-US" sz="4000" b="1" dirty="0" err="1">
                <a:solidFill>
                  <a:srgbClr val="C00000"/>
                </a:solidFill>
                <a:latin typeface="Montserrat Black" panose="00000A00000000000000" pitchFamily="50" charset="0"/>
              </a:rPr>
              <a:t>Komunikasi</a:t>
            </a:r>
            <a:endParaRPr lang="en-GB" altLang="en-US" sz="4000" b="1" dirty="0">
              <a:solidFill>
                <a:srgbClr val="C00000"/>
              </a:solidFill>
              <a:latin typeface="Montserrat Black" panose="00000A00000000000000" pitchFamily="50" charset="0"/>
            </a:endParaRPr>
          </a:p>
          <a:p>
            <a:pPr algn="ctr" eaLnBrk="1" hangingPunct="1">
              <a:spcBef>
                <a:spcPct val="50000"/>
              </a:spcBef>
              <a:defRPr/>
            </a:pPr>
            <a:endParaRPr lang="en-GB" altLang="en-US" sz="2800" b="1" dirty="0">
              <a:solidFill>
                <a:srgbClr val="C00000"/>
              </a:solidFill>
              <a:latin typeface="Montserrat Black" panose="00000A00000000000000" pitchFamily="50" charset="0"/>
            </a:endParaRPr>
          </a:p>
          <a:p>
            <a:pPr algn="ctr" eaLnBrk="1" hangingPunct="1">
              <a:spcBef>
                <a:spcPct val="50000"/>
              </a:spcBef>
              <a:defRPr/>
            </a:pPr>
            <a:r>
              <a:rPr lang="en-GB" altLang="en-US" sz="2800" b="1" dirty="0" err="1">
                <a:solidFill>
                  <a:srgbClr val="C00000"/>
                </a:solidFill>
                <a:latin typeface="Montserrat Black" panose="00000A00000000000000" pitchFamily="50" charset="0"/>
              </a:rPr>
              <a:t>Hampir</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semua</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konflik</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melibatkan</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masalah</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komunikasi</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masalah</a:t>
            </a:r>
            <a:r>
              <a:rPr lang="en-GB" altLang="en-US" sz="2800" b="1" dirty="0">
                <a:solidFill>
                  <a:srgbClr val="C00000"/>
                </a:solidFill>
                <a:latin typeface="Montserrat Black" panose="00000A00000000000000" pitchFamily="50" charset="0"/>
              </a:rPr>
              <a:t> </a:t>
            </a:r>
            <a:r>
              <a:rPr lang="id-ID" altLang="en-US" sz="2800" b="1" dirty="0">
                <a:solidFill>
                  <a:srgbClr val="C00000"/>
                </a:solidFill>
                <a:latin typeface="Montserrat Black" panose="00000A00000000000000" pitchFamily="50" charset="0"/>
              </a:rPr>
              <a:t>menjadi semakin </a:t>
            </a:r>
            <a:r>
              <a:rPr lang="en-GB" altLang="en-US" sz="2800" b="1" dirty="0" err="1">
                <a:solidFill>
                  <a:srgbClr val="C00000"/>
                </a:solidFill>
                <a:latin typeface="Montserrat Black" panose="00000A00000000000000" pitchFamily="50" charset="0"/>
              </a:rPr>
              <a:t>berkembang</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karena</a:t>
            </a:r>
            <a:r>
              <a:rPr lang="en-GB" altLang="en-US" sz="2800" b="1" dirty="0">
                <a:solidFill>
                  <a:srgbClr val="C00000"/>
                </a:solidFill>
                <a:latin typeface="Montserrat Black" panose="00000A00000000000000" pitchFamily="50" charset="0"/>
              </a:rPr>
              <a:t> orang-orang </a:t>
            </a:r>
            <a:r>
              <a:rPr lang="en-GB" altLang="en-US" sz="2800" b="1" dirty="0" err="1">
                <a:solidFill>
                  <a:srgbClr val="C00000"/>
                </a:solidFill>
                <a:latin typeface="Montserrat Black" panose="00000A00000000000000" pitchFamily="50" charset="0"/>
              </a:rPr>
              <a:t>dalam</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konflik</a:t>
            </a:r>
            <a:r>
              <a:rPr lang="en-GB" altLang="en-US" sz="2800" b="1" dirty="0">
                <a:solidFill>
                  <a:srgbClr val="C00000"/>
                </a:solidFill>
                <a:latin typeface="Montserrat Black" panose="00000A00000000000000" pitchFamily="50" charset="0"/>
              </a:rPr>
              <a:t> </a:t>
            </a:r>
            <a:r>
              <a:rPr lang="id-ID" altLang="en-US" sz="3200" b="1" dirty="0">
                <a:solidFill>
                  <a:srgbClr val="0070C0"/>
                </a:solidFill>
                <a:latin typeface="Montserrat Black" panose="00000A00000000000000" pitchFamily="50" charset="0"/>
              </a:rPr>
              <a:t>sering memilih diam </a:t>
            </a:r>
            <a:r>
              <a:rPr lang="id-ID" altLang="en-US" sz="2800" b="1" dirty="0">
                <a:solidFill>
                  <a:srgbClr val="C00000"/>
                </a:solidFill>
                <a:latin typeface="Montserrat Black" panose="00000A00000000000000" pitchFamily="50" charset="0"/>
              </a:rPr>
              <a:t>yang menyebabkan masalah semakin berat. </a:t>
            </a:r>
            <a:r>
              <a:rPr lang="en-GB" altLang="en-US" sz="2800" b="1" dirty="0" err="1">
                <a:solidFill>
                  <a:srgbClr val="C00000"/>
                </a:solidFill>
                <a:latin typeface="Montserrat Black" panose="00000A00000000000000" pitchFamily="50" charset="0"/>
              </a:rPr>
              <a:t>Jadi</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komunikasi</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adalah</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pusat</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situasi</a:t>
            </a:r>
            <a:r>
              <a:rPr lang="en-GB" altLang="en-US" sz="2800" b="1" dirty="0">
                <a:solidFill>
                  <a:srgbClr val="C00000"/>
                </a:solidFill>
                <a:latin typeface="Montserrat Black" panose="00000A00000000000000" pitchFamily="50" charset="0"/>
              </a:rPr>
              <a:t> </a:t>
            </a:r>
            <a:r>
              <a:rPr lang="en-GB" altLang="en-US" sz="2800" b="1" dirty="0" err="1">
                <a:solidFill>
                  <a:srgbClr val="C00000"/>
                </a:solidFill>
                <a:latin typeface="Montserrat Black" panose="00000A00000000000000" pitchFamily="50" charset="0"/>
              </a:rPr>
              <a:t>konflik</a:t>
            </a:r>
            <a:r>
              <a:rPr lang="en-GB" altLang="en-US" sz="2800" b="1" dirty="0">
                <a:solidFill>
                  <a:srgbClr val="C00000"/>
                </a:solidFill>
                <a:latin typeface="Montserrat Black" panose="00000A00000000000000" pitchFamily="50" charset="0"/>
              </a:rPr>
              <a:t> yang paling</a:t>
            </a:r>
            <a:r>
              <a:rPr lang="id-ID" altLang="en-US" sz="2800" b="1" dirty="0">
                <a:solidFill>
                  <a:srgbClr val="C00000"/>
                </a:solidFill>
                <a:latin typeface="Montserrat Black" panose="00000A00000000000000" pitchFamily="50" charset="0"/>
              </a:rPr>
              <a:t> sering terjadi</a:t>
            </a:r>
            <a:r>
              <a:rPr lang="en-GB" altLang="en-US" sz="2800" b="1" dirty="0">
                <a:solidFill>
                  <a:srgbClr val="C00000"/>
                </a:solidFill>
                <a:latin typeface="Montserrat Black" panose="00000A00000000000000" pitchFamily="50" charset="0"/>
              </a:rPr>
              <a:t>.</a:t>
            </a:r>
          </a:p>
          <a:p>
            <a:pPr eaLnBrk="1" hangingPunct="1">
              <a:spcBef>
                <a:spcPct val="50000"/>
              </a:spcBef>
              <a:defRPr/>
            </a:pPr>
            <a:endParaRPr lang="id-ID" altLang="en-US" sz="2000" dirty="0">
              <a:solidFill>
                <a:srgbClr val="C00000"/>
              </a:solidFill>
              <a:latin typeface="Montserrat Black" panose="00000A00000000000000" pitchFamily="50" charset="0"/>
            </a:endParaRPr>
          </a:p>
          <a:p>
            <a:pPr eaLnBrk="1" hangingPunct="1">
              <a:spcBef>
                <a:spcPct val="50000"/>
              </a:spcBef>
              <a:defRPr/>
            </a:pPr>
            <a:r>
              <a:rPr lang="en-GB" altLang="en-US" sz="1200" i="1" dirty="0" err="1">
                <a:solidFill>
                  <a:srgbClr val="C00000"/>
                </a:solidFill>
                <a:latin typeface="Montserrat Black" panose="00000A00000000000000" pitchFamily="50" charset="0"/>
              </a:rPr>
              <a:t>Sumber</a:t>
            </a:r>
            <a:r>
              <a:rPr lang="en-GB" altLang="en-US" sz="1200" i="1" dirty="0">
                <a:solidFill>
                  <a:srgbClr val="C00000"/>
                </a:solidFill>
                <a:latin typeface="Montserrat Black" panose="00000A00000000000000" pitchFamily="50" charset="0"/>
              </a:rPr>
              <a:t>: Conflict Research Consortium, University of Colorado, USA</a:t>
            </a:r>
          </a:p>
        </p:txBody>
      </p:sp>
      <p:pic>
        <p:nvPicPr>
          <p:cNvPr id="446483" name="Sound_Sundial Dreams.mp3">
            <a:hlinkClick r:id="" action="ppaction://media"/>
            <a:extLst>
              <a:ext uri="{FF2B5EF4-FFF2-40B4-BE49-F238E27FC236}">
                <a16:creationId xmlns:a16="http://schemas.microsoft.com/office/drawing/2014/main" id="{7AF8AEF8-796C-7141-A7C3-8942F7CE10F4}"/>
              </a:ext>
            </a:extLst>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2649200" y="3429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919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78936" fill="hold"/>
                                        <p:tgtEl>
                                          <p:spTgt spid="44648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44648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bject 33"/>
          <p:cNvSpPr txBox="1">
            <a:spLocks noGrp="1"/>
          </p:cNvSpPr>
          <p:nvPr>
            <p:ph type="title"/>
          </p:nvPr>
        </p:nvSpPr>
        <p:spPr>
          <a:xfrm>
            <a:off x="1049229" y="695777"/>
            <a:ext cx="8017628" cy="686726"/>
          </a:xfrm>
          <a:prstGeom prst="rect">
            <a:avLst/>
          </a:prstGeom>
        </p:spPr>
        <p:txBody>
          <a:bodyPr vert="horz" wrap="square" lIns="0" tIns="9525" rIns="0" bIns="0" rtlCol="0" anchor="ctr">
            <a:spAutoFit/>
          </a:bodyPr>
          <a:lstStyle/>
          <a:p>
            <a:pPr marL="12700" marR="5080">
              <a:lnSpc>
                <a:spcPct val="100400"/>
              </a:lnSpc>
              <a:spcBef>
                <a:spcPts val="75"/>
              </a:spcBef>
            </a:pPr>
            <a:r>
              <a:rPr lang="en-US" b="1" spc="165" dirty="0">
                <a:latin typeface="Montserrat Semi Bold" panose="00000700000000000000" pitchFamily="50" charset="0"/>
                <a:ea typeface="Montserrat" charset="0"/>
                <a:cs typeface="Montserrat" charset="0"/>
              </a:rPr>
              <a:t>5. PEMBELAJAR</a:t>
            </a:r>
            <a:endParaRPr b="1" dirty="0">
              <a:latin typeface="Montserrat Semi Bold" panose="00000700000000000000" pitchFamily="50" charset="0"/>
              <a:ea typeface="Montserrat" charset="0"/>
              <a:cs typeface="Montserrat" charset="0"/>
            </a:endParaRPr>
          </a:p>
        </p:txBody>
      </p:sp>
      <p:sp>
        <p:nvSpPr>
          <p:cNvPr id="34" name="object 34"/>
          <p:cNvSpPr/>
          <p:nvPr/>
        </p:nvSpPr>
        <p:spPr>
          <a:xfrm>
            <a:off x="1468018" y="1546131"/>
            <a:ext cx="3433665" cy="4350817"/>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6" name="Title 1">
            <a:extLst>
              <a:ext uri="{FF2B5EF4-FFF2-40B4-BE49-F238E27FC236}">
                <a16:creationId xmlns:a16="http://schemas.microsoft.com/office/drawing/2014/main" id="{C0514AE6-D10C-CE45-BF07-435D305374FC}"/>
              </a:ext>
            </a:extLst>
          </p:cNvPr>
          <p:cNvSpPr txBox="1">
            <a:spLocks/>
          </p:cNvSpPr>
          <p:nvPr/>
        </p:nvSpPr>
        <p:spPr bwMode="auto">
          <a:xfrm>
            <a:off x="4901683" y="2108777"/>
            <a:ext cx="4308993" cy="3378200"/>
          </a:xfrm>
          <a:prstGeom prst="rect">
            <a:avLst/>
          </a:prstGeom>
          <a:noFill/>
          <a:ln>
            <a:noFill/>
          </a:ln>
        </p:spPr>
        <p:txBody>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defRPr/>
            </a:pPr>
            <a:r>
              <a:rPr lang="en-US" sz="3200" dirty="0" err="1">
                <a:solidFill>
                  <a:srgbClr val="C00000"/>
                </a:solidFill>
                <a:latin typeface="Montserrat Black" panose="00000A00000000000000" pitchFamily="50" charset="0"/>
                <a:ea typeface="Montserrat" charset="0"/>
                <a:cs typeface="Montserrat" charset="0"/>
              </a:rPr>
              <a:t>Jangan</a:t>
            </a:r>
            <a:r>
              <a:rPr lang="en-US" sz="3200" dirty="0">
                <a:solidFill>
                  <a:srgbClr val="C00000"/>
                </a:solidFill>
                <a:latin typeface="Montserrat Black" panose="00000A00000000000000" pitchFamily="50" charset="0"/>
                <a:ea typeface="Montserrat" charset="0"/>
                <a:cs typeface="Montserrat" charset="0"/>
              </a:rPr>
              <a:t> </a:t>
            </a:r>
            <a:r>
              <a:rPr lang="en-US" sz="3200" dirty="0" err="1">
                <a:solidFill>
                  <a:srgbClr val="C00000"/>
                </a:solidFill>
                <a:latin typeface="Montserrat Black" panose="00000A00000000000000" pitchFamily="50" charset="0"/>
                <a:ea typeface="Montserrat" charset="0"/>
                <a:cs typeface="Montserrat" charset="0"/>
              </a:rPr>
              <a:t>menunggu</a:t>
            </a:r>
            <a:r>
              <a:rPr lang="en-US" sz="3200" dirty="0">
                <a:solidFill>
                  <a:srgbClr val="C00000"/>
                </a:solidFill>
                <a:latin typeface="Montserrat Black" panose="00000A00000000000000" pitchFamily="50" charset="0"/>
                <a:ea typeface="Montserrat" charset="0"/>
                <a:cs typeface="Montserrat" charset="0"/>
              </a:rPr>
              <a:t>, </a:t>
            </a:r>
            <a:r>
              <a:rPr lang="en-US" sz="3200" dirty="0" err="1">
                <a:solidFill>
                  <a:srgbClr val="C00000"/>
                </a:solidFill>
                <a:latin typeface="Montserrat Black" panose="00000A00000000000000" pitchFamily="50" charset="0"/>
                <a:ea typeface="Montserrat" charset="0"/>
                <a:cs typeface="Montserrat" charset="0"/>
              </a:rPr>
              <a:t>rencanakan</a:t>
            </a:r>
            <a:r>
              <a:rPr lang="en-US" sz="3200" dirty="0">
                <a:solidFill>
                  <a:srgbClr val="C00000"/>
                </a:solidFill>
                <a:latin typeface="Montserrat Black" panose="00000A00000000000000" pitchFamily="50" charset="0"/>
                <a:ea typeface="Montserrat" charset="0"/>
                <a:cs typeface="Montserrat" charset="0"/>
              </a:rPr>
              <a:t> </a:t>
            </a:r>
            <a:r>
              <a:rPr lang="en-US" sz="3200" dirty="0" err="1">
                <a:solidFill>
                  <a:srgbClr val="C00000"/>
                </a:solidFill>
                <a:latin typeface="Montserrat Black" panose="00000A00000000000000" pitchFamily="50" charset="0"/>
                <a:ea typeface="Montserrat" charset="0"/>
                <a:cs typeface="Montserrat" charset="0"/>
              </a:rPr>
              <a:t>mulai</a:t>
            </a:r>
            <a:r>
              <a:rPr lang="en-US" sz="3200" dirty="0">
                <a:solidFill>
                  <a:srgbClr val="C00000"/>
                </a:solidFill>
                <a:latin typeface="Montserrat Black" panose="00000A00000000000000" pitchFamily="50" charset="0"/>
                <a:ea typeface="Montserrat" charset="0"/>
                <a:cs typeface="Montserrat" charset="0"/>
              </a:rPr>
              <a:t> </a:t>
            </a:r>
            <a:r>
              <a:rPr lang="en-US" sz="3200" dirty="0" err="1">
                <a:solidFill>
                  <a:srgbClr val="C00000"/>
                </a:solidFill>
                <a:latin typeface="Montserrat Black" panose="00000A00000000000000" pitchFamily="50" charset="0"/>
                <a:ea typeface="Montserrat" charset="0"/>
                <a:cs typeface="Montserrat" charset="0"/>
              </a:rPr>
              <a:t>sekarang</a:t>
            </a:r>
            <a:r>
              <a:rPr lang="en-US" sz="3200" dirty="0">
                <a:solidFill>
                  <a:srgbClr val="C00000"/>
                </a:solidFill>
                <a:latin typeface="Montserrat Black" panose="00000A00000000000000" pitchFamily="50" charset="0"/>
                <a:ea typeface="Montserrat" charset="0"/>
                <a:cs typeface="Montserrat" charset="0"/>
              </a:rPr>
              <a:t>, </a:t>
            </a:r>
            <a:r>
              <a:rPr lang="en-US" sz="3200" dirty="0" err="1">
                <a:solidFill>
                  <a:srgbClr val="C00000"/>
                </a:solidFill>
                <a:latin typeface="Montserrat Black" panose="00000A00000000000000" pitchFamily="50" charset="0"/>
                <a:ea typeface="Montserrat" charset="0"/>
                <a:cs typeface="Montserrat" charset="0"/>
              </a:rPr>
              <a:t>krisis</a:t>
            </a:r>
            <a:r>
              <a:rPr lang="en-US" sz="3200" dirty="0">
                <a:solidFill>
                  <a:srgbClr val="C00000"/>
                </a:solidFill>
                <a:latin typeface="Montserrat Black" panose="00000A00000000000000" pitchFamily="50" charset="0"/>
                <a:ea typeface="Montserrat" charset="0"/>
                <a:cs typeface="Montserrat" charset="0"/>
              </a:rPr>
              <a:t> </a:t>
            </a:r>
            <a:r>
              <a:rPr lang="en-US" sz="3200" dirty="0" err="1">
                <a:solidFill>
                  <a:srgbClr val="C00000"/>
                </a:solidFill>
                <a:latin typeface="Montserrat Black" panose="00000A00000000000000" pitchFamily="50" charset="0"/>
                <a:ea typeface="Montserrat" charset="0"/>
                <a:cs typeface="Montserrat" charset="0"/>
              </a:rPr>
              <a:t>adalah</a:t>
            </a:r>
            <a:r>
              <a:rPr lang="en-US" sz="3200" dirty="0">
                <a:solidFill>
                  <a:srgbClr val="C00000"/>
                </a:solidFill>
                <a:latin typeface="Montserrat Black" panose="00000A00000000000000" pitchFamily="50" charset="0"/>
                <a:ea typeface="Montserrat" charset="0"/>
                <a:cs typeface="Montserrat" charset="0"/>
              </a:rPr>
              <a:t> </a:t>
            </a:r>
            <a:r>
              <a:rPr lang="en-US" sz="3200" dirty="0" err="1">
                <a:solidFill>
                  <a:srgbClr val="C00000"/>
                </a:solidFill>
                <a:latin typeface="Montserrat Black" panose="00000A00000000000000" pitchFamily="50" charset="0"/>
                <a:ea typeface="Montserrat" charset="0"/>
                <a:cs typeface="Montserrat" charset="0"/>
              </a:rPr>
              <a:t>cermin</a:t>
            </a:r>
            <a:r>
              <a:rPr lang="en-US" sz="3200" dirty="0">
                <a:solidFill>
                  <a:srgbClr val="C00000"/>
                </a:solidFill>
                <a:latin typeface="Montserrat Black" panose="00000A00000000000000" pitchFamily="50" charset="0"/>
                <a:ea typeface="Montserrat" charset="0"/>
                <a:cs typeface="Montserrat" charset="0"/>
              </a:rPr>
              <a:t> yang </a:t>
            </a:r>
            <a:r>
              <a:rPr lang="en-US" sz="3200" dirty="0" err="1">
                <a:solidFill>
                  <a:srgbClr val="C00000"/>
                </a:solidFill>
                <a:latin typeface="Montserrat Black" panose="00000A00000000000000" pitchFamily="50" charset="0"/>
                <a:ea typeface="Montserrat" charset="0"/>
                <a:cs typeface="Montserrat" charset="0"/>
              </a:rPr>
              <a:t>jujur</a:t>
            </a:r>
            <a:endParaRPr lang="en-US" sz="32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endParaRPr lang="en-US" sz="32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endParaRPr lang="en-US" sz="3200" dirty="0">
              <a:solidFill>
                <a:srgbClr val="C00000"/>
              </a:solidFill>
              <a:latin typeface="Montserrat Black" panose="00000A00000000000000" pitchFamily="50" charset="0"/>
              <a:ea typeface="Montserrat" charset="0"/>
              <a:cs typeface="Montserrat" charset="0"/>
            </a:endParaRPr>
          </a:p>
        </p:txBody>
      </p:sp>
    </p:spTree>
    <p:extLst>
      <p:ext uri="{BB962C8B-B14F-4D97-AF65-F5344CB8AC3E}">
        <p14:creationId xmlns:p14="http://schemas.microsoft.com/office/powerpoint/2010/main" val="2251629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bject 33"/>
          <p:cNvSpPr txBox="1">
            <a:spLocks noGrp="1"/>
          </p:cNvSpPr>
          <p:nvPr>
            <p:ph type="title"/>
          </p:nvPr>
        </p:nvSpPr>
        <p:spPr>
          <a:xfrm>
            <a:off x="1049229" y="695777"/>
            <a:ext cx="8017628" cy="686726"/>
          </a:xfrm>
          <a:prstGeom prst="rect">
            <a:avLst/>
          </a:prstGeom>
        </p:spPr>
        <p:txBody>
          <a:bodyPr vert="horz" wrap="square" lIns="0" tIns="9525" rIns="0" bIns="0" rtlCol="0" anchor="ctr">
            <a:spAutoFit/>
          </a:bodyPr>
          <a:lstStyle/>
          <a:p>
            <a:pPr marL="12700" marR="5080">
              <a:lnSpc>
                <a:spcPct val="100400"/>
              </a:lnSpc>
              <a:spcBef>
                <a:spcPts val="75"/>
              </a:spcBef>
            </a:pPr>
            <a:r>
              <a:rPr lang="en-US" b="1" spc="165" dirty="0">
                <a:latin typeface="Montserrat Semi Bold" panose="00000700000000000000" pitchFamily="50" charset="0"/>
                <a:ea typeface="Montserrat" charset="0"/>
                <a:cs typeface="Montserrat" charset="0"/>
              </a:rPr>
              <a:t>6. PRODUKTIVITAS</a:t>
            </a:r>
            <a:endParaRPr b="1" dirty="0">
              <a:latin typeface="Montserrat Semi Bold" panose="00000700000000000000" pitchFamily="50" charset="0"/>
              <a:ea typeface="Montserrat" charset="0"/>
              <a:cs typeface="Montserrat" charset="0"/>
            </a:endParaRPr>
          </a:p>
        </p:txBody>
      </p:sp>
      <p:sp>
        <p:nvSpPr>
          <p:cNvPr id="34" name="object 34"/>
          <p:cNvSpPr/>
          <p:nvPr/>
        </p:nvSpPr>
        <p:spPr>
          <a:xfrm>
            <a:off x="1468018" y="1546131"/>
            <a:ext cx="3433665" cy="4350817"/>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6" name="Title 1">
            <a:extLst>
              <a:ext uri="{FF2B5EF4-FFF2-40B4-BE49-F238E27FC236}">
                <a16:creationId xmlns:a16="http://schemas.microsoft.com/office/drawing/2014/main" id="{C0514AE6-D10C-CE45-BF07-435D305374FC}"/>
              </a:ext>
            </a:extLst>
          </p:cNvPr>
          <p:cNvSpPr txBox="1">
            <a:spLocks/>
          </p:cNvSpPr>
          <p:nvPr/>
        </p:nvSpPr>
        <p:spPr bwMode="auto">
          <a:xfrm>
            <a:off x="4785661" y="2337377"/>
            <a:ext cx="5266520" cy="3378200"/>
          </a:xfrm>
          <a:prstGeom prst="rect">
            <a:avLst/>
          </a:prstGeom>
          <a:noFill/>
          <a:ln>
            <a:noFill/>
          </a:ln>
        </p:spPr>
        <p:txBody>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defRPr/>
            </a:pPr>
            <a:r>
              <a:rPr lang="en-US" sz="4000" dirty="0" err="1">
                <a:solidFill>
                  <a:srgbClr val="C00000"/>
                </a:solidFill>
                <a:latin typeface="Montserrat Black" panose="00000A00000000000000" pitchFamily="50" charset="0"/>
                <a:ea typeface="Montserrat" charset="0"/>
                <a:cs typeface="Montserrat" charset="0"/>
              </a:rPr>
              <a:t>Disiplin</a:t>
            </a:r>
            <a:r>
              <a:rPr lang="en-US" sz="4000" dirty="0">
                <a:solidFill>
                  <a:srgbClr val="C00000"/>
                </a:solidFill>
                <a:latin typeface="Montserrat Black" panose="00000A00000000000000" pitchFamily="50" charset="0"/>
                <a:ea typeface="Montserrat" charset="0"/>
                <a:cs typeface="Montserrat" charset="0"/>
              </a:rPr>
              <a:t> </a:t>
            </a:r>
            <a:r>
              <a:rPr lang="en-US" sz="4000" dirty="0" err="1">
                <a:solidFill>
                  <a:srgbClr val="C00000"/>
                </a:solidFill>
                <a:latin typeface="Montserrat Black" panose="00000A00000000000000" pitchFamily="50" charset="0"/>
                <a:ea typeface="Montserrat" charset="0"/>
                <a:cs typeface="Montserrat" charset="0"/>
              </a:rPr>
              <a:t>diri</a:t>
            </a:r>
            <a:endParaRPr lang="en-US" sz="4000" dirty="0">
              <a:solidFill>
                <a:srgbClr val="C00000"/>
              </a:solidFill>
              <a:latin typeface="Montserrat Black" panose="00000A00000000000000" pitchFamily="50" charset="0"/>
              <a:ea typeface="Montserrat" charset="0"/>
              <a:cs typeface="Montserrat" charset="0"/>
            </a:endParaRPr>
          </a:p>
          <a:p>
            <a:pPr marL="0" indent="0" eaLnBrk="1" hangingPunct="1">
              <a:defRPr/>
            </a:pPr>
            <a:r>
              <a:rPr lang="en-US" sz="4000" dirty="0" err="1">
                <a:solidFill>
                  <a:srgbClr val="C00000"/>
                </a:solidFill>
                <a:latin typeface="Montserrat Black" panose="00000A00000000000000" pitchFamily="50" charset="0"/>
                <a:ea typeface="Montserrat" charset="0"/>
                <a:cs typeface="Montserrat" charset="0"/>
              </a:rPr>
              <a:t>Rencanakan</a:t>
            </a:r>
            <a:r>
              <a:rPr lang="en-US" sz="4000" dirty="0">
                <a:solidFill>
                  <a:srgbClr val="C00000"/>
                </a:solidFill>
                <a:latin typeface="Montserrat Black" panose="00000A00000000000000" pitchFamily="50" charset="0"/>
                <a:ea typeface="Montserrat" charset="0"/>
                <a:cs typeface="Montserrat" charset="0"/>
              </a:rPr>
              <a:t> dan </a:t>
            </a:r>
            <a:r>
              <a:rPr lang="en-US" sz="4000" dirty="0" err="1">
                <a:solidFill>
                  <a:srgbClr val="C00000"/>
                </a:solidFill>
                <a:latin typeface="Montserrat Black" panose="00000A00000000000000" pitchFamily="50" charset="0"/>
                <a:ea typeface="Montserrat" charset="0"/>
                <a:cs typeface="Montserrat" charset="0"/>
              </a:rPr>
              <a:t>evaluasi</a:t>
            </a:r>
            <a:endParaRPr lang="en-US" sz="4000" dirty="0">
              <a:solidFill>
                <a:srgbClr val="C00000"/>
              </a:solidFill>
              <a:latin typeface="Montserrat Black" panose="00000A00000000000000" pitchFamily="50" charset="0"/>
              <a:ea typeface="Montserrat" charset="0"/>
              <a:cs typeface="Montserrat" charset="0"/>
            </a:endParaRPr>
          </a:p>
          <a:p>
            <a:pPr marL="0" indent="0" eaLnBrk="1" hangingPunct="1">
              <a:defRPr/>
            </a:pPr>
            <a:r>
              <a:rPr lang="en-US" sz="4000" dirty="0">
                <a:solidFill>
                  <a:srgbClr val="C00000"/>
                </a:solidFill>
                <a:latin typeface="Montserrat Black" panose="00000A00000000000000" pitchFamily="50" charset="0"/>
                <a:ea typeface="Montserrat" charset="0"/>
                <a:cs typeface="Montserrat" charset="0"/>
              </a:rPr>
              <a:t>Brain dump</a:t>
            </a:r>
          </a:p>
          <a:p>
            <a:pPr eaLnBrk="1" hangingPunct="1">
              <a:buFontTx/>
              <a:buAutoNum type="arabicPeriod"/>
              <a:defRPr/>
            </a:pPr>
            <a:endParaRPr lang="en-US" sz="4000" dirty="0">
              <a:solidFill>
                <a:srgbClr val="C00000"/>
              </a:solidFill>
              <a:latin typeface="Montserrat Black" panose="00000A00000000000000" pitchFamily="50" charset="0"/>
              <a:ea typeface="Montserrat" charset="0"/>
              <a:cs typeface="Montserrat" charset="0"/>
            </a:endParaRPr>
          </a:p>
          <a:p>
            <a:pPr eaLnBrk="1" hangingPunct="1">
              <a:buFontTx/>
              <a:buAutoNum type="arabicPeriod"/>
              <a:defRPr/>
            </a:pPr>
            <a:endParaRPr lang="en-US" sz="4000" dirty="0">
              <a:solidFill>
                <a:srgbClr val="C00000"/>
              </a:solidFill>
              <a:latin typeface="Montserrat Black" panose="00000A00000000000000" pitchFamily="50" charset="0"/>
              <a:ea typeface="Montserrat" charset="0"/>
              <a:cs typeface="Montserrat" charset="0"/>
            </a:endParaRPr>
          </a:p>
        </p:txBody>
      </p:sp>
    </p:spTree>
    <p:extLst>
      <p:ext uri="{BB962C8B-B14F-4D97-AF65-F5344CB8AC3E}">
        <p14:creationId xmlns:p14="http://schemas.microsoft.com/office/powerpoint/2010/main" val="75662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FCE4"/>
        </a:solidFill>
        <a:effectLst/>
      </p:bgPr>
    </p:bg>
    <p:spTree>
      <p:nvGrpSpPr>
        <p:cNvPr id="1" name=""/>
        <p:cNvGrpSpPr/>
        <p:nvPr/>
      </p:nvGrpSpPr>
      <p:grpSpPr>
        <a:xfrm>
          <a:off x="0" y="0"/>
          <a:ext cx="0" cy="0"/>
          <a:chOff x="0" y="0"/>
          <a:chExt cx="0" cy="0"/>
        </a:xfrm>
      </p:grpSpPr>
      <p:sp>
        <p:nvSpPr>
          <p:cNvPr id="33" name="object 33"/>
          <p:cNvSpPr txBox="1">
            <a:spLocks noGrp="1"/>
          </p:cNvSpPr>
          <p:nvPr>
            <p:ph type="title"/>
          </p:nvPr>
        </p:nvSpPr>
        <p:spPr>
          <a:xfrm>
            <a:off x="2202697" y="768283"/>
            <a:ext cx="8017628" cy="840615"/>
          </a:xfrm>
          <a:prstGeom prst="rect">
            <a:avLst/>
          </a:prstGeom>
        </p:spPr>
        <p:txBody>
          <a:bodyPr vert="horz" wrap="square" lIns="0" tIns="9525" rIns="0" bIns="0" rtlCol="0">
            <a:spAutoFit/>
          </a:bodyPr>
          <a:lstStyle/>
          <a:p>
            <a:pPr marL="12700" marR="5080">
              <a:lnSpc>
                <a:spcPct val="100400"/>
              </a:lnSpc>
              <a:spcBef>
                <a:spcPts val="75"/>
              </a:spcBef>
            </a:pPr>
            <a:r>
              <a:rPr lang="en-US" sz="5400" spc="165" dirty="0">
                <a:solidFill>
                  <a:schemeClr val="tx1"/>
                </a:solidFill>
                <a:latin typeface="Montserrat Semi Bold" panose="00000700000000000000" pitchFamily="50" charset="0"/>
                <a:ea typeface="Montserrat" charset="0"/>
                <a:cs typeface="Montserrat" charset="0"/>
              </a:rPr>
              <a:t>7.  VISIONER</a:t>
            </a:r>
            <a:endParaRPr sz="5400" dirty="0">
              <a:solidFill>
                <a:schemeClr val="tx1"/>
              </a:solidFill>
              <a:latin typeface="Montserrat Semi Bold" panose="00000700000000000000" pitchFamily="50" charset="0"/>
              <a:ea typeface="Montserrat" charset="0"/>
              <a:cs typeface="Montserrat" charset="0"/>
            </a:endParaRPr>
          </a:p>
        </p:txBody>
      </p:sp>
      <p:sp>
        <p:nvSpPr>
          <p:cNvPr id="34" name="object 34"/>
          <p:cNvSpPr/>
          <p:nvPr/>
        </p:nvSpPr>
        <p:spPr>
          <a:xfrm>
            <a:off x="1468018" y="1546131"/>
            <a:ext cx="3433665" cy="4350817"/>
          </a:xfrm>
          <a:prstGeom prst="rect">
            <a:avLst/>
          </a:prstGeom>
          <a:blipFill>
            <a:blip r:embed="rId2" cstate="print"/>
            <a:stretch>
              <a:fillRect/>
            </a:stretch>
          </a:blipFill>
        </p:spPr>
        <p:txBody>
          <a:bodyPr wrap="square" lIns="0" tIns="0" rIns="0" bIns="0" rtlCol="0"/>
          <a:lstStyle/>
          <a:p>
            <a:pPr>
              <a:defRPr/>
            </a:pPr>
            <a:endParaRPr>
              <a:solidFill>
                <a:prstClr val="black"/>
              </a:solidFill>
              <a:latin typeface="Calibri"/>
            </a:endParaRPr>
          </a:p>
        </p:txBody>
      </p:sp>
      <p:sp>
        <p:nvSpPr>
          <p:cNvPr id="6" name="Title 1">
            <a:extLst>
              <a:ext uri="{FF2B5EF4-FFF2-40B4-BE49-F238E27FC236}">
                <a16:creationId xmlns:a16="http://schemas.microsoft.com/office/drawing/2014/main" id="{C0514AE6-D10C-CE45-BF07-435D305374FC}"/>
              </a:ext>
            </a:extLst>
          </p:cNvPr>
          <p:cNvSpPr txBox="1">
            <a:spLocks/>
          </p:cNvSpPr>
          <p:nvPr/>
        </p:nvSpPr>
        <p:spPr bwMode="auto">
          <a:xfrm>
            <a:off x="5130201" y="2277124"/>
            <a:ext cx="4320239" cy="3378200"/>
          </a:xfrm>
          <a:prstGeom prst="rect">
            <a:avLst/>
          </a:prstGeom>
          <a:noFill/>
          <a:ln>
            <a:noFill/>
          </a:ln>
        </p:spPr>
        <p:txBody>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defRPr/>
            </a:pPr>
            <a:r>
              <a:rPr lang="en-US" sz="4800" b="1" dirty="0">
                <a:solidFill>
                  <a:prstClr val="black"/>
                </a:solidFill>
                <a:latin typeface="Montserrat Semi Bold" panose="00000700000000000000" pitchFamily="50" charset="0"/>
                <a:ea typeface="Montserrat" charset="0"/>
                <a:cs typeface="Montserrat" charset="0"/>
              </a:rPr>
              <a:t>Because easy doesn’t CHANGE you</a:t>
            </a:r>
          </a:p>
          <a:p>
            <a:pPr eaLnBrk="1" hangingPunct="1">
              <a:buFontTx/>
              <a:buAutoNum type="arabicPeriod"/>
              <a:defRPr/>
            </a:pPr>
            <a:endParaRPr lang="en-US" sz="4800" b="1" dirty="0">
              <a:solidFill>
                <a:prstClr val="black"/>
              </a:solidFill>
              <a:latin typeface="Montserrat Semi Bold" panose="00000700000000000000" pitchFamily="50" charset="0"/>
              <a:ea typeface="Montserrat" charset="0"/>
              <a:cs typeface="Montserrat" charset="0"/>
            </a:endParaRPr>
          </a:p>
          <a:p>
            <a:pPr eaLnBrk="1" hangingPunct="1">
              <a:buFontTx/>
              <a:buAutoNum type="arabicPeriod"/>
              <a:defRPr/>
            </a:pPr>
            <a:endParaRPr lang="en-US" sz="4800" b="1" dirty="0">
              <a:solidFill>
                <a:prstClr val="black"/>
              </a:solidFill>
              <a:latin typeface="Montserrat Semi Bold" panose="00000700000000000000" pitchFamily="50" charset="0"/>
              <a:ea typeface="Montserrat" charset="0"/>
              <a:cs typeface="Montserrat" charset="0"/>
            </a:endParaRPr>
          </a:p>
        </p:txBody>
      </p:sp>
    </p:spTree>
    <p:extLst>
      <p:ext uri="{BB962C8B-B14F-4D97-AF65-F5344CB8AC3E}">
        <p14:creationId xmlns:p14="http://schemas.microsoft.com/office/powerpoint/2010/main" val="3631765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524000" y="-1"/>
            <a:ext cx="9144000" cy="6858001"/>
          </a:xfrm>
          <a:prstGeom prst="rect">
            <a:avLst/>
          </a:prstGeom>
          <a:solidFill>
            <a:srgbClr val="F632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4" name="Isosceles Triangle 13"/>
          <p:cNvSpPr/>
          <p:nvPr/>
        </p:nvSpPr>
        <p:spPr>
          <a:xfrm rot="10800000">
            <a:off x="5634750" y="72582"/>
            <a:ext cx="5027888" cy="2458742"/>
          </a:xfrm>
          <a:prstGeom prst="triangle">
            <a:avLst>
              <a:gd name="adj" fmla="val 0"/>
            </a:avLst>
          </a:prstGeom>
          <a:solidFill>
            <a:srgbClr val="F420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5" name="Rectangle 4"/>
          <p:cNvSpPr/>
          <p:nvPr/>
        </p:nvSpPr>
        <p:spPr>
          <a:xfrm>
            <a:off x="2140227" y="347822"/>
            <a:ext cx="6012449" cy="707886"/>
          </a:xfrm>
          <a:prstGeom prst="rect">
            <a:avLst/>
          </a:prstGeom>
        </p:spPr>
        <p:txBody>
          <a:bodyPr wrap="square">
            <a:spAutoFit/>
          </a:bodyPr>
          <a:lstStyle/>
          <a:p>
            <a:pPr>
              <a:defRPr/>
            </a:pPr>
            <a:r>
              <a:rPr lang="en-US" sz="4000" b="1" dirty="0">
                <a:solidFill>
                  <a:prstClr val="white"/>
                </a:solidFill>
                <a:latin typeface="Montserrat" charset="0"/>
                <a:ea typeface="Montserrat" charset="0"/>
                <a:cs typeface="Montserrat" charset="0"/>
              </a:rPr>
              <a:t>YUS IBNU YASIN</a:t>
            </a:r>
          </a:p>
        </p:txBody>
      </p:sp>
      <p:sp>
        <p:nvSpPr>
          <p:cNvPr id="6" name="Rectangle 5"/>
          <p:cNvSpPr/>
          <p:nvPr/>
        </p:nvSpPr>
        <p:spPr>
          <a:xfrm>
            <a:off x="2168550" y="909705"/>
            <a:ext cx="8181398" cy="461665"/>
          </a:xfrm>
          <a:prstGeom prst="rect">
            <a:avLst/>
          </a:prstGeom>
        </p:spPr>
        <p:txBody>
          <a:bodyPr wrap="square">
            <a:spAutoFit/>
          </a:bodyPr>
          <a:lstStyle/>
          <a:p>
            <a:pPr>
              <a:defRPr/>
            </a:pPr>
            <a:r>
              <a:rPr lang="en-US" sz="2400" dirty="0">
                <a:solidFill>
                  <a:prstClr val="white"/>
                </a:solidFill>
                <a:latin typeface="Montserrat" charset="0"/>
                <a:ea typeface="Montserrat" charset="0"/>
                <a:cs typeface="Montserrat" charset="0"/>
              </a:rPr>
              <a:t>FOUNDER CNC CONSULTING</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4258" y="1815874"/>
            <a:ext cx="3706801" cy="5060273"/>
          </a:xfrm>
          <a:prstGeom prst="rect">
            <a:avLst/>
          </a:prstGeom>
        </p:spPr>
      </p:pic>
      <p:sp>
        <p:nvSpPr>
          <p:cNvPr id="12" name="Rounded Rectangle 11"/>
          <p:cNvSpPr/>
          <p:nvPr/>
        </p:nvSpPr>
        <p:spPr>
          <a:xfrm>
            <a:off x="2286689" y="1842346"/>
            <a:ext cx="4268270" cy="860356"/>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latin typeface="Calibri"/>
            </a:endParaRPr>
          </a:p>
        </p:txBody>
      </p:sp>
      <p:sp>
        <p:nvSpPr>
          <p:cNvPr id="13" name="Rounded Rectangle 12"/>
          <p:cNvSpPr/>
          <p:nvPr/>
        </p:nvSpPr>
        <p:spPr>
          <a:xfrm>
            <a:off x="2184642" y="1740598"/>
            <a:ext cx="4268270" cy="860356"/>
          </a:xfrm>
          <a:prstGeom prst="roundRect">
            <a:avLst/>
          </a:prstGeom>
          <a:solidFill>
            <a:schemeClr val="bg1"/>
          </a:solidFill>
          <a:ln w="28575">
            <a:solidFill>
              <a:srgbClr val="1C42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a:solidFill>
                <a:prstClr val="white"/>
              </a:solidFill>
              <a:latin typeface="Calibri"/>
            </a:endParaRPr>
          </a:p>
        </p:txBody>
      </p:sp>
      <p:sp>
        <p:nvSpPr>
          <p:cNvPr id="16" name="Rectangle 15"/>
          <p:cNvSpPr/>
          <p:nvPr/>
        </p:nvSpPr>
        <p:spPr>
          <a:xfrm>
            <a:off x="2291685" y="1835874"/>
            <a:ext cx="4142565" cy="646331"/>
          </a:xfrm>
          <a:prstGeom prst="rect">
            <a:avLst/>
          </a:prstGeom>
        </p:spPr>
        <p:txBody>
          <a:bodyPr wrap="square">
            <a:spAutoFit/>
          </a:bodyPr>
          <a:lstStyle/>
          <a:p>
            <a:pPr>
              <a:defRPr/>
            </a:pPr>
            <a:r>
              <a:rPr lang="en-US" sz="3600" dirty="0">
                <a:solidFill>
                  <a:srgbClr val="1C4249"/>
                </a:solidFill>
                <a:latin typeface="Oxygen" panose="02000503000000000000" pitchFamily="2" charset="0"/>
                <a:ea typeface="Al Bayan Plain" charset="-78"/>
                <a:cs typeface="Al Bayan Plain" charset="-78"/>
              </a:rPr>
              <a:t>081 – 228 – 964 - 33</a:t>
            </a:r>
          </a:p>
        </p:txBody>
      </p:sp>
      <p:sp>
        <p:nvSpPr>
          <p:cNvPr id="10" name="Title 1">
            <a:extLst>
              <a:ext uri="{FF2B5EF4-FFF2-40B4-BE49-F238E27FC236}">
                <a16:creationId xmlns:a16="http://schemas.microsoft.com/office/drawing/2014/main" id="{53084C23-C2FC-9B46-B70E-8B12E9BEBDF6}"/>
              </a:ext>
            </a:extLst>
          </p:cNvPr>
          <p:cNvSpPr txBox="1">
            <a:spLocks/>
          </p:cNvSpPr>
          <p:nvPr/>
        </p:nvSpPr>
        <p:spPr bwMode="auto">
          <a:xfrm>
            <a:off x="2115555" y="3126921"/>
            <a:ext cx="8287389" cy="119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341313" rtl="0" eaLnBrk="0" fontAlgn="base" hangingPunct="0">
              <a:spcBef>
                <a:spcPct val="0"/>
              </a:spcBef>
              <a:spcAft>
                <a:spcPct val="0"/>
              </a:spcAft>
              <a:defRPr sz="3300" kern="1200">
                <a:solidFill>
                  <a:schemeClr val="tx1"/>
                </a:solidFill>
                <a:latin typeface="+mj-lt"/>
                <a:ea typeface="+mj-ea"/>
                <a:cs typeface="+mj-cs"/>
              </a:defRPr>
            </a:lvl1pPr>
            <a:lvl2pPr algn="ctr" defTabSz="341313" rtl="0" eaLnBrk="0" fontAlgn="base" hangingPunct="0">
              <a:spcBef>
                <a:spcPct val="0"/>
              </a:spcBef>
              <a:spcAft>
                <a:spcPct val="0"/>
              </a:spcAft>
              <a:defRPr sz="3300">
                <a:solidFill>
                  <a:schemeClr val="tx1"/>
                </a:solidFill>
                <a:latin typeface="Calibri" panose="020F0502020204030204" pitchFamily="34" charset="0"/>
              </a:defRPr>
            </a:lvl2pPr>
            <a:lvl3pPr algn="ctr" defTabSz="341313" rtl="0" eaLnBrk="0" fontAlgn="base" hangingPunct="0">
              <a:spcBef>
                <a:spcPct val="0"/>
              </a:spcBef>
              <a:spcAft>
                <a:spcPct val="0"/>
              </a:spcAft>
              <a:defRPr sz="3300">
                <a:solidFill>
                  <a:schemeClr val="tx1"/>
                </a:solidFill>
                <a:latin typeface="Calibri" panose="020F0502020204030204" pitchFamily="34" charset="0"/>
              </a:defRPr>
            </a:lvl3pPr>
            <a:lvl4pPr algn="ctr" defTabSz="341313" rtl="0" eaLnBrk="0" fontAlgn="base" hangingPunct="0">
              <a:spcBef>
                <a:spcPct val="0"/>
              </a:spcBef>
              <a:spcAft>
                <a:spcPct val="0"/>
              </a:spcAft>
              <a:defRPr sz="3300">
                <a:solidFill>
                  <a:schemeClr val="tx1"/>
                </a:solidFill>
                <a:latin typeface="Calibri" panose="020F0502020204030204" pitchFamily="34" charset="0"/>
              </a:defRPr>
            </a:lvl4pPr>
            <a:lvl5pPr algn="ctr" defTabSz="341313" rtl="0" eaLnBrk="0" fontAlgn="base" hangingPunct="0">
              <a:spcBef>
                <a:spcPct val="0"/>
              </a:spcBef>
              <a:spcAft>
                <a:spcPct val="0"/>
              </a:spcAft>
              <a:defRPr sz="3300">
                <a:solidFill>
                  <a:schemeClr val="tx1"/>
                </a:solidFill>
                <a:latin typeface="Calibri" panose="020F0502020204030204" pitchFamily="34" charset="0"/>
              </a:defRPr>
            </a:lvl5pPr>
            <a:lvl6pPr marL="342891" algn="ctr" defTabSz="342891" rtl="0" fontAlgn="base">
              <a:spcBef>
                <a:spcPct val="0"/>
              </a:spcBef>
              <a:spcAft>
                <a:spcPct val="0"/>
              </a:spcAft>
              <a:defRPr sz="3300">
                <a:solidFill>
                  <a:schemeClr val="tx1"/>
                </a:solidFill>
                <a:latin typeface="Calibri" panose="020F0502020204030204" pitchFamily="34" charset="0"/>
              </a:defRPr>
            </a:lvl6pPr>
            <a:lvl7pPr marL="685783" algn="ctr" defTabSz="342891" rtl="0" fontAlgn="base">
              <a:spcBef>
                <a:spcPct val="0"/>
              </a:spcBef>
              <a:spcAft>
                <a:spcPct val="0"/>
              </a:spcAft>
              <a:defRPr sz="3300">
                <a:solidFill>
                  <a:schemeClr val="tx1"/>
                </a:solidFill>
                <a:latin typeface="Calibri" panose="020F0502020204030204" pitchFamily="34" charset="0"/>
              </a:defRPr>
            </a:lvl7pPr>
            <a:lvl8pPr marL="1028674" algn="ctr" defTabSz="342891" rtl="0" fontAlgn="base">
              <a:spcBef>
                <a:spcPct val="0"/>
              </a:spcBef>
              <a:spcAft>
                <a:spcPct val="0"/>
              </a:spcAft>
              <a:defRPr sz="3300">
                <a:solidFill>
                  <a:schemeClr val="tx1"/>
                </a:solidFill>
                <a:latin typeface="Calibri" panose="020F0502020204030204" pitchFamily="34" charset="0"/>
              </a:defRPr>
            </a:lvl8pPr>
            <a:lvl9pPr marL="1371566" algn="ctr" defTabSz="342891" rtl="0" fontAlgn="base">
              <a:spcBef>
                <a:spcPct val="0"/>
              </a:spcBef>
              <a:spcAft>
                <a:spcPct val="0"/>
              </a:spcAft>
              <a:defRPr sz="3300">
                <a:solidFill>
                  <a:schemeClr val="tx1"/>
                </a:solidFill>
                <a:latin typeface="Calibri" panose="020F0502020204030204" pitchFamily="34" charset="0"/>
              </a:defRPr>
            </a:lvl9pPr>
          </a:lstStyle>
          <a:p>
            <a:pPr algn="l">
              <a:defRPr/>
            </a:pPr>
            <a:r>
              <a:rPr lang="en-US" sz="2800" b="1" dirty="0">
                <a:solidFill>
                  <a:prstClr val="black"/>
                </a:solidFill>
                <a:latin typeface="Montserrat Black" panose="00000A00000000000000" pitchFamily="50" charset="0"/>
              </a:rPr>
              <a:t>IG : YUS IBNU YASIN</a:t>
            </a:r>
          </a:p>
          <a:p>
            <a:pPr algn="l">
              <a:defRPr/>
            </a:pPr>
            <a:r>
              <a:rPr lang="en-US" sz="2800" b="1" dirty="0">
                <a:solidFill>
                  <a:prstClr val="black"/>
                </a:solidFill>
                <a:latin typeface="Montserrat Black" panose="00000A00000000000000" pitchFamily="50" charset="0"/>
              </a:rPr>
              <a:t>YOUTUBE : MAKNA CHANNEL</a:t>
            </a:r>
          </a:p>
        </p:txBody>
      </p:sp>
    </p:spTree>
    <p:extLst>
      <p:ext uri="{BB962C8B-B14F-4D97-AF65-F5344CB8AC3E}">
        <p14:creationId xmlns:p14="http://schemas.microsoft.com/office/powerpoint/2010/main" val="100033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
      <a:dk1>
        <a:srgbClr val="FFFFFF"/>
      </a:dk1>
      <a:lt1>
        <a:srgbClr val="000000"/>
      </a:lt1>
      <a:dk2>
        <a:srgbClr val="EEECE1"/>
      </a:dk2>
      <a:lt2>
        <a:srgbClr val="1F497D"/>
      </a:lt2>
      <a:accent1>
        <a:srgbClr val="4F81BD"/>
      </a:accent1>
      <a:accent2>
        <a:srgbClr val="C0504D"/>
      </a:accent2>
      <a:accent3>
        <a:srgbClr val="000000"/>
      </a:accent3>
      <a:accent4>
        <a:srgbClr val="000000"/>
      </a:accent4>
      <a:accent5>
        <a:srgbClr val="000000"/>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fillStyleLst>
      <a:lnStyleLst>
        <a:ln w="9259"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3000" dir="5400000" rotWithShape="0">
              <a:schemeClr val="phClr">
                <a:alpha val="38000"/>
              </a:schemeClr>
            </a:outerShdw>
          </a:effectLst>
        </a:effectStyle>
        <a:effectStyle>
          <a:effectLst>
            <a:outerShdw blurRad="40000" dist="23000" dir="5400000" rotWithShape="0">
              <a:schemeClr val="phClr">
                <a:alpha val="35000"/>
              </a:schemeClr>
            </a:outerShdw>
          </a:effectLst>
        </a:effectStyle>
        <a:effectStyle>
          <a:effectLst>
            <a:outerShdw blurRad="40000" dist="23000" dir="5400000" rotWithShape="0">
              <a:schemeClr val="phClr">
                <a:alpha val="35000"/>
              </a:schemeClr>
            </a:outerShdw>
          </a:effectLst>
        </a:effectStyle>
      </a:effectStyleLst>
      <a:bgFillStyleLst>
        <a:solidFill>
          <a:schemeClr val="phClr"/>
        </a:solidFill>
        <a:gradFill rotWithShape="1">
          <a:gsLst>
            <a:gs pos="0">
              <a:schemeClr val="phClr"/>
            </a:gs>
            <a:gs pos="35000">
              <a:schemeClr val="phClr"/>
            </a:gs>
            <a:gs pos="100000">
              <a:schemeClr val="phClr"/>
            </a:gs>
          </a:gsLst>
        </a:gradFill>
        <a:gradFill rotWithShape="1">
          <a:gsLst>
            <a:gs pos="0">
              <a:schemeClr val="phClr"/>
            </a:gs>
            <a:gs pos="35000">
              <a:schemeClr val="phClr"/>
            </a:gs>
            <a:gs pos="100000">
              <a:schemeClr val="phClr"/>
            </a:gs>
          </a:gsLst>
        </a:gradFill>
      </a:bgFillStyleLst>
    </a:fmtScheme>
  </a:themeElements>
  <a:objectDefaults/>
  <a:extraClrSchemeLst/>
</a:theme>
</file>

<file path=ppt/theme/theme7.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535</Words>
  <Application>Microsoft Office PowerPoint</Application>
  <PresentationFormat>Widescreen</PresentationFormat>
  <Paragraphs>156</Paragraphs>
  <Slides>27</Slides>
  <Notes>8</Notes>
  <HiddenSlides>0</HiddenSlides>
  <MMClips>6</MMClips>
  <ScaleCrop>false</ScaleCrop>
  <HeadingPairs>
    <vt:vector size="6" baseType="variant">
      <vt:variant>
        <vt:lpstr>Fonts Used</vt:lpstr>
      </vt:variant>
      <vt:variant>
        <vt:i4>17</vt:i4>
      </vt:variant>
      <vt:variant>
        <vt:lpstr>Theme</vt:lpstr>
      </vt:variant>
      <vt:variant>
        <vt:i4>9</vt:i4>
      </vt:variant>
      <vt:variant>
        <vt:lpstr>Slide Titles</vt:lpstr>
      </vt:variant>
      <vt:variant>
        <vt:i4>27</vt:i4>
      </vt:variant>
    </vt:vector>
  </HeadingPairs>
  <TitlesOfParts>
    <vt:vector size="53" baseType="lpstr">
      <vt:lpstr>Microsoft YaHei</vt:lpstr>
      <vt:lpstr>Al Bayan Plain</vt:lpstr>
      <vt:lpstr>Arial</vt:lpstr>
      <vt:lpstr>Calibri</vt:lpstr>
      <vt:lpstr>Candara</vt:lpstr>
      <vt:lpstr>League Spartan</vt:lpstr>
      <vt:lpstr>Montserrat</vt:lpstr>
      <vt:lpstr>Montserrat Black</vt:lpstr>
      <vt:lpstr>Montserrat Light</vt:lpstr>
      <vt:lpstr>Montserrat Semi Bold</vt:lpstr>
      <vt:lpstr>Open Sans</vt:lpstr>
      <vt:lpstr>Oxygen</vt:lpstr>
      <vt:lpstr>Roboto</vt:lpstr>
      <vt:lpstr>Roboto Black</vt:lpstr>
      <vt:lpstr>Times New Roman</vt:lpstr>
      <vt:lpstr>Trebuchet MS</vt:lpstr>
      <vt:lpstr>ヒラギノ角ゴ Pro W3</vt:lpstr>
      <vt:lpstr>6_Office Theme</vt:lpstr>
      <vt:lpstr>16_Office Theme</vt:lpstr>
      <vt:lpstr>1_Office Theme</vt:lpstr>
      <vt:lpstr>25_Office Theme</vt:lpstr>
      <vt:lpstr>15_Office Theme</vt:lpstr>
      <vt:lpstr>4_Office Theme</vt:lpstr>
      <vt:lpstr>17_Office Theme</vt:lpstr>
      <vt:lpstr>2_Office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PEDULI</vt:lpstr>
      <vt:lpstr>3. LEADERSHIP</vt:lpstr>
      <vt:lpstr>4. KOMUNIKASI</vt:lpstr>
      <vt:lpstr>PowerPoint Presentation</vt:lpstr>
      <vt:lpstr>5. PEMBELAJAR</vt:lpstr>
      <vt:lpstr>6. PRODUKTIVITAS</vt:lpstr>
      <vt:lpstr>7.  VISIONER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OPTION</dc:creator>
  <cp:lastModifiedBy>user</cp:lastModifiedBy>
  <cp:revision>2</cp:revision>
  <dcterms:created xsi:type="dcterms:W3CDTF">2020-08-24T01:46:11Z</dcterms:created>
  <dcterms:modified xsi:type="dcterms:W3CDTF">2020-08-28T04:41:29Z</dcterms:modified>
</cp:coreProperties>
</file>