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94900-9424-4A82-ABE0-74B00C877E62}" type="datetimeFigureOut">
              <a:rPr lang="id-ID" smtClean="0"/>
              <a:t>30/07/2020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07416-290A-42FC-BDA4-A96EE7387AC7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ASUS-PC</dc:creator>
  <cp:lastModifiedBy>ASUS-PC</cp:lastModifiedBy>
  <cp:revision>4</cp:revision>
  <dcterms:created xsi:type="dcterms:W3CDTF">2020-07-30T05:59:05Z</dcterms:created>
  <dcterms:modified xsi:type="dcterms:W3CDTF">2020-07-30T06:36:17Z</dcterms:modified>
</cp:coreProperties>
</file>