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5" r:id="rId3"/>
    <p:sldId id="328" r:id="rId4"/>
    <p:sldId id="289" r:id="rId5"/>
    <p:sldId id="322" r:id="rId6"/>
    <p:sldId id="290" r:id="rId7"/>
    <p:sldId id="315" r:id="rId8"/>
    <p:sldId id="312" r:id="rId9"/>
    <p:sldId id="313" r:id="rId10"/>
    <p:sldId id="318" r:id="rId11"/>
    <p:sldId id="319" r:id="rId12"/>
    <p:sldId id="294" r:id="rId13"/>
    <p:sldId id="314" r:id="rId14"/>
    <p:sldId id="321" r:id="rId15"/>
    <p:sldId id="316" r:id="rId16"/>
    <p:sldId id="317" r:id="rId17"/>
    <p:sldId id="320" r:id="rId18"/>
    <p:sldId id="295" r:id="rId19"/>
    <p:sldId id="308" r:id="rId20"/>
    <p:sldId id="309" r:id="rId21"/>
    <p:sldId id="310" r:id="rId22"/>
    <p:sldId id="311" r:id="rId23"/>
    <p:sldId id="296" r:id="rId24"/>
    <p:sldId id="298" r:id="rId25"/>
    <p:sldId id="299" r:id="rId26"/>
    <p:sldId id="300" r:id="rId27"/>
    <p:sldId id="301" r:id="rId28"/>
    <p:sldId id="302" r:id="rId29"/>
    <p:sldId id="303" r:id="rId30"/>
    <p:sldId id="304" r:id="rId31"/>
    <p:sldId id="306" r:id="rId32"/>
    <p:sldId id="307" r:id="rId33"/>
    <p:sldId id="305" r:id="rId34"/>
    <p:sldId id="297" r:id="rId35"/>
    <p:sldId id="323" r:id="rId36"/>
    <p:sldId id="324" r:id="rId37"/>
    <p:sldId id="327" r:id="rId38"/>
    <p:sldId id="325" r:id="rId39"/>
    <p:sldId id="326" r:id="rId40"/>
    <p:sldId id="288" r:id="rId41"/>
  </p:sldIdLst>
  <p:sldSz cx="12192000" cy="6858000"/>
  <p:notesSz cx="5267325" cy="9228138"/>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NDE-ONDE PANAS" initials="OP" lastIdx="1" clrIdx="0">
    <p:extLst>
      <p:ext uri="{19B8F6BF-5375-455C-9EA6-DF929625EA0E}">
        <p15:presenceInfo xmlns:p15="http://schemas.microsoft.com/office/powerpoint/2012/main" userId="ONDE-ONDE PANA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7C80"/>
    <a:srgbClr val="FF3300"/>
    <a:srgbClr val="0080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81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B8287B-46F1-4EB1-A5A4-B59F2B5CF551}"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en-US"/>
        </a:p>
      </dgm:t>
    </dgm:pt>
    <dgm:pt modelId="{12F89D61-4478-4B34-9F73-2004F42A9392}">
      <dgm:prSet phldrT="[Text]"/>
      <dgm:spPr>
        <a:solidFill>
          <a:srgbClr val="CC3300"/>
        </a:solidFill>
      </dgm:spPr>
      <dgm:t>
        <a:bodyPr/>
        <a:lstStyle/>
        <a:p>
          <a:pPr algn="just"/>
          <a:r>
            <a:rPr lang="en-US" dirty="0"/>
            <a:t>KEHIDUPAN BERBANGSA DAN BERNEGARA DALAM NKRI</a:t>
          </a:r>
        </a:p>
      </dgm:t>
    </dgm:pt>
    <dgm:pt modelId="{905CC23F-674B-43C7-BE66-231032022955}" type="parTrans" cxnId="{217C769B-C062-4789-9878-A976CA329921}">
      <dgm:prSet/>
      <dgm:spPr/>
      <dgm:t>
        <a:bodyPr/>
        <a:lstStyle/>
        <a:p>
          <a:endParaRPr lang="en-US"/>
        </a:p>
      </dgm:t>
    </dgm:pt>
    <dgm:pt modelId="{64E756B7-5589-45B4-BA29-80C17F7BE883}" type="sibTrans" cxnId="{217C769B-C062-4789-9878-A976CA329921}">
      <dgm:prSet/>
      <dgm:spPr/>
      <dgm:t>
        <a:bodyPr/>
        <a:lstStyle/>
        <a:p>
          <a:endParaRPr lang="en-US"/>
        </a:p>
      </dgm:t>
    </dgm:pt>
    <dgm:pt modelId="{3EBFF858-6B4E-440B-A1A7-8197321F5595}">
      <dgm:prSet phldrT="[Text]"/>
      <dgm:spPr>
        <a:solidFill>
          <a:schemeClr val="accent2">
            <a:lumMod val="50000"/>
          </a:schemeClr>
        </a:solidFill>
      </dgm:spPr>
      <dgm:t>
        <a:bodyPr/>
        <a:lstStyle/>
        <a:p>
          <a:pPr algn="just"/>
          <a:r>
            <a:rPr lang="en-US" dirty="0"/>
            <a:t>KESADARAN BELA NEGARA</a:t>
          </a:r>
        </a:p>
      </dgm:t>
    </dgm:pt>
    <dgm:pt modelId="{7A5EED0F-B65A-406C-8CD4-01CAD4337FA9}" type="parTrans" cxnId="{391D10B5-6ED7-496A-8218-B371DCAB206A}">
      <dgm:prSet/>
      <dgm:spPr/>
      <dgm:t>
        <a:bodyPr/>
        <a:lstStyle/>
        <a:p>
          <a:endParaRPr lang="en-US"/>
        </a:p>
      </dgm:t>
    </dgm:pt>
    <dgm:pt modelId="{F0E61781-0DAE-420A-A542-B5E01BB62E58}" type="sibTrans" cxnId="{391D10B5-6ED7-496A-8218-B371DCAB206A}">
      <dgm:prSet/>
      <dgm:spPr/>
      <dgm:t>
        <a:bodyPr/>
        <a:lstStyle/>
        <a:p>
          <a:endParaRPr lang="en-US"/>
        </a:p>
      </dgm:t>
    </dgm:pt>
    <dgm:pt modelId="{B8B64830-1A45-4841-9C1F-EBC0A5632164}">
      <dgm:prSet phldrT="[Text]"/>
      <dgm:spPr>
        <a:solidFill>
          <a:schemeClr val="accent6">
            <a:lumMod val="90000"/>
            <a:lumOff val="10000"/>
          </a:schemeClr>
        </a:solidFill>
      </dgm:spPr>
      <dgm:t>
        <a:bodyPr/>
        <a:lstStyle/>
        <a:p>
          <a:pPr algn="just"/>
          <a:r>
            <a:rPr lang="en-US" dirty="0"/>
            <a:t>PENANGGULANGAN INTOLERANSI, RADIKALISME DAN TERORISME</a:t>
          </a:r>
        </a:p>
      </dgm:t>
    </dgm:pt>
    <dgm:pt modelId="{DB258E05-0E24-4A4E-9094-77F4EBEB6874}" type="parTrans" cxnId="{DB9570FE-8590-4E17-B3D5-73387E910E68}">
      <dgm:prSet/>
      <dgm:spPr/>
      <dgm:t>
        <a:bodyPr/>
        <a:lstStyle/>
        <a:p>
          <a:endParaRPr lang="en-US"/>
        </a:p>
      </dgm:t>
    </dgm:pt>
    <dgm:pt modelId="{C2948BF1-79BA-457E-AC02-699FB08DC834}" type="sibTrans" cxnId="{DB9570FE-8590-4E17-B3D5-73387E910E68}">
      <dgm:prSet/>
      <dgm:spPr/>
      <dgm:t>
        <a:bodyPr/>
        <a:lstStyle/>
        <a:p>
          <a:endParaRPr lang="en-US"/>
        </a:p>
      </dgm:t>
    </dgm:pt>
    <dgm:pt modelId="{0A0C5F79-14C4-4AFD-AC78-665A5E23DD4B}">
      <dgm:prSet phldrT="[Text]"/>
      <dgm:spPr>
        <a:solidFill>
          <a:srgbClr val="003300"/>
        </a:solidFill>
      </dgm:spPr>
      <dgm:t>
        <a:bodyPr/>
        <a:lstStyle/>
        <a:p>
          <a:pPr algn="just"/>
          <a:r>
            <a:rPr lang="en-US" dirty="0"/>
            <a:t>GERAKAN ANTI NARKOBA</a:t>
          </a:r>
        </a:p>
      </dgm:t>
    </dgm:pt>
    <dgm:pt modelId="{ACCCA65E-A58C-4334-B1B2-5B6344546F4D}" type="parTrans" cxnId="{17CCBAF8-1481-46AE-B4A8-3FADC30EC228}">
      <dgm:prSet/>
      <dgm:spPr/>
      <dgm:t>
        <a:bodyPr/>
        <a:lstStyle/>
        <a:p>
          <a:endParaRPr lang="en-US"/>
        </a:p>
      </dgm:t>
    </dgm:pt>
    <dgm:pt modelId="{0999C5FA-87F5-42CA-B706-71C0696FBF9E}" type="sibTrans" cxnId="{17CCBAF8-1481-46AE-B4A8-3FADC30EC228}">
      <dgm:prSet/>
      <dgm:spPr/>
      <dgm:t>
        <a:bodyPr/>
        <a:lstStyle/>
        <a:p>
          <a:endParaRPr lang="en-US"/>
        </a:p>
      </dgm:t>
    </dgm:pt>
    <dgm:pt modelId="{9E232858-2A42-4904-A60A-BD4C5DE52628}">
      <dgm:prSet phldrT="[Text]"/>
      <dgm:spPr>
        <a:solidFill>
          <a:srgbClr val="C00000"/>
        </a:solidFill>
      </dgm:spPr>
      <dgm:t>
        <a:bodyPr/>
        <a:lstStyle/>
        <a:p>
          <a:pPr algn="just"/>
          <a:r>
            <a:rPr lang="en-US" dirty="0"/>
            <a:t>GERAKAN NASIONAL REVOLUSI MENTAL</a:t>
          </a:r>
        </a:p>
      </dgm:t>
    </dgm:pt>
    <dgm:pt modelId="{D84962FF-49F0-4829-8E7C-E017EFAF611E}" type="parTrans" cxnId="{2A5F2B04-5749-46BF-9F6C-0BD547015504}">
      <dgm:prSet/>
      <dgm:spPr/>
      <dgm:t>
        <a:bodyPr/>
        <a:lstStyle/>
        <a:p>
          <a:endParaRPr lang="id-ID"/>
        </a:p>
      </dgm:t>
    </dgm:pt>
    <dgm:pt modelId="{48D70356-77C0-4E99-965F-6FDDEFDD0E5B}" type="sibTrans" cxnId="{2A5F2B04-5749-46BF-9F6C-0BD547015504}">
      <dgm:prSet/>
      <dgm:spPr/>
      <dgm:t>
        <a:bodyPr/>
        <a:lstStyle/>
        <a:p>
          <a:endParaRPr lang="id-ID"/>
        </a:p>
      </dgm:t>
    </dgm:pt>
    <dgm:pt modelId="{2DEF6312-1B40-456D-A8AC-EA38CE00F29D}" type="pres">
      <dgm:prSet presAssocID="{76B8287B-46F1-4EB1-A5A4-B59F2B5CF551}" presName="Name0" presStyleCnt="0">
        <dgm:presLayoutVars>
          <dgm:chMax val="7"/>
          <dgm:chPref val="7"/>
          <dgm:dir/>
        </dgm:presLayoutVars>
      </dgm:prSet>
      <dgm:spPr/>
    </dgm:pt>
    <dgm:pt modelId="{365DA603-A39A-4FDB-AC9D-96F9864889FC}" type="pres">
      <dgm:prSet presAssocID="{76B8287B-46F1-4EB1-A5A4-B59F2B5CF551}" presName="Name1" presStyleCnt="0"/>
      <dgm:spPr/>
    </dgm:pt>
    <dgm:pt modelId="{4F6F57B4-B66A-4ED3-ABA6-5362CF7D8DF3}" type="pres">
      <dgm:prSet presAssocID="{76B8287B-46F1-4EB1-A5A4-B59F2B5CF551}" presName="cycle" presStyleCnt="0"/>
      <dgm:spPr/>
    </dgm:pt>
    <dgm:pt modelId="{05D2F1AB-3C09-4762-95BC-0645B5AF80D1}" type="pres">
      <dgm:prSet presAssocID="{76B8287B-46F1-4EB1-A5A4-B59F2B5CF551}" presName="srcNode" presStyleLbl="node1" presStyleIdx="0" presStyleCnt="5"/>
      <dgm:spPr/>
    </dgm:pt>
    <dgm:pt modelId="{055ED043-0677-4747-AF3E-3ED64F2FABFB}" type="pres">
      <dgm:prSet presAssocID="{76B8287B-46F1-4EB1-A5A4-B59F2B5CF551}" presName="conn" presStyleLbl="parChTrans1D2" presStyleIdx="0" presStyleCnt="1"/>
      <dgm:spPr/>
    </dgm:pt>
    <dgm:pt modelId="{EDA9FB26-6BB5-49E4-B596-F068AD266D33}" type="pres">
      <dgm:prSet presAssocID="{76B8287B-46F1-4EB1-A5A4-B59F2B5CF551}" presName="extraNode" presStyleLbl="node1" presStyleIdx="0" presStyleCnt="5"/>
      <dgm:spPr/>
    </dgm:pt>
    <dgm:pt modelId="{EAC84949-95B6-42F7-8CC9-2B73B980B975}" type="pres">
      <dgm:prSet presAssocID="{76B8287B-46F1-4EB1-A5A4-B59F2B5CF551}" presName="dstNode" presStyleLbl="node1" presStyleIdx="0" presStyleCnt="5"/>
      <dgm:spPr/>
    </dgm:pt>
    <dgm:pt modelId="{E7FA6E7B-D3B1-46FC-9EC7-5D03E8765A4D}" type="pres">
      <dgm:prSet presAssocID="{3EBFF858-6B4E-440B-A1A7-8197321F5595}" presName="text_1" presStyleLbl="node1" presStyleIdx="0" presStyleCnt="5">
        <dgm:presLayoutVars>
          <dgm:bulletEnabled val="1"/>
        </dgm:presLayoutVars>
      </dgm:prSet>
      <dgm:spPr/>
    </dgm:pt>
    <dgm:pt modelId="{8A4ACBDF-E07F-44B4-9E9A-90425C8E235B}" type="pres">
      <dgm:prSet presAssocID="{3EBFF858-6B4E-440B-A1A7-8197321F5595}" presName="accent_1" presStyleCnt="0"/>
      <dgm:spPr/>
    </dgm:pt>
    <dgm:pt modelId="{F1EEB6EF-D8A3-4A15-9D71-9761A4106A15}" type="pres">
      <dgm:prSet presAssocID="{3EBFF858-6B4E-440B-A1A7-8197321F5595}" presName="accentRepeatNode" presStyleLbl="solidFgAcc1" presStyleIdx="0" presStyleCnt="5"/>
      <dgm:spPr/>
    </dgm:pt>
    <dgm:pt modelId="{5585FB14-6BA9-4DBF-85F0-DE7E3F64AEC7}" type="pres">
      <dgm:prSet presAssocID="{12F89D61-4478-4B34-9F73-2004F42A9392}" presName="text_2" presStyleLbl="node1" presStyleIdx="1" presStyleCnt="5">
        <dgm:presLayoutVars>
          <dgm:bulletEnabled val="1"/>
        </dgm:presLayoutVars>
      </dgm:prSet>
      <dgm:spPr/>
    </dgm:pt>
    <dgm:pt modelId="{D47F7363-6274-4ED0-877C-B830D8F3B52E}" type="pres">
      <dgm:prSet presAssocID="{12F89D61-4478-4B34-9F73-2004F42A9392}" presName="accent_2" presStyleCnt="0"/>
      <dgm:spPr/>
    </dgm:pt>
    <dgm:pt modelId="{02515B4D-29E3-4D86-9CEF-4D4C4B5B3CC0}" type="pres">
      <dgm:prSet presAssocID="{12F89D61-4478-4B34-9F73-2004F42A9392}" presName="accentRepeatNode" presStyleLbl="solidFgAcc1" presStyleIdx="1" presStyleCnt="5"/>
      <dgm:spPr/>
    </dgm:pt>
    <dgm:pt modelId="{3D76ABBE-90FC-452C-AA09-CB1DFBE15919}" type="pres">
      <dgm:prSet presAssocID="{B8B64830-1A45-4841-9C1F-EBC0A5632164}" presName="text_3" presStyleLbl="node1" presStyleIdx="2" presStyleCnt="5">
        <dgm:presLayoutVars>
          <dgm:bulletEnabled val="1"/>
        </dgm:presLayoutVars>
      </dgm:prSet>
      <dgm:spPr/>
    </dgm:pt>
    <dgm:pt modelId="{3D611237-EB7A-4F40-BA3A-42EB852DEC07}" type="pres">
      <dgm:prSet presAssocID="{B8B64830-1A45-4841-9C1F-EBC0A5632164}" presName="accent_3" presStyleCnt="0"/>
      <dgm:spPr/>
    </dgm:pt>
    <dgm:pt modelId="{CE8870E7-5C90-4460-8C3C-2ECC618B7698}" type="pres">
      <dgm:prSet presAssocID="{B8B64830-1A45-4841-9C1F-EBC0A5632164}" presName="accentRepeatNode" presStyleLbl="solidFgAcc1" presStyleIdx="2" presStyleCnt="5"/>
      <dgm:spPr/>
    </dgm:pt>
    <dgm:pt modelId="{F70E80CF-AFCE-4C26-A055-B8C6528ED971}" type="pres">
      <dgm:prSet presAssocID="{0A0C5F79-14C4-4AFD-AC78-665A5E23DD4B}" presName="text_4" presStyleLbl="node1" presStyleIdx="3" presStyleCnt="5">
        <dgm:presLayoutVars>
          <dgm:bulletEnabled val="1"/>
        </dgm:presLayoutVars>
      </dgm:prSet>
      <dgm:spPr/>
    </dgm:pt>
    <dgm:pt modelId="{31A7C7DF-8426-4602-94E3-C9676C514CBD}" type="pres">
      <dgm:prSet presAssocID="{0A0C5F79-14C4-4AFD-AC78-665A5E23DD4B}" presName="accent_4" presStyleCnt="0"/>
      <dgm:spPr/>
    </dgm:pt>
    <dgm:pt modelId="{69214460-8E92-4EEC-997E-3120A8A7F2B1}" type="pres">
      <dgm:prSet presAssocID="{0A0C5F79-14C4-4AFD-AC78-665A5E23DD4B}" presName="accentRepeatNode" presStyleLbl="solidFgAcc1" presStyleIdx="3" presStyleCnt="5"/>
      <dgm:spPr/>
    </dgm:pt>
    <dgm:pt modelId="{69B73949-36B6-42C8-BDA7-377D36C4717F}" type="pres">
      <dgm:prSet presAssocID="{9E232858-2A42-4904-A60A-BD4C5DE52628}" presName="text_5" presStyleLbl="node1" presStyleIdx="4" presStyleCnt="5">
        <dgm:presLayoutVars>
          <dgm:bulletEnabled val="1"/>
        </dgm:presLayoutVars>
      </dgm:prSet>
      <dgm:spPr/>
    </dgm:pt>
    <dgm:pt modelId="{11B00165-9E49-46F6-B6CE-19CA1F01A4BA}" type="pres">
      <dgm:prSet presAssocID="{9E232858-2A42-4904-A60A-BD4C5DE52628}" presName="accent_5" presStyleCnt="0"/>
      <dgm:spPr/>
    </dgm:pt>
    <dgm:pt modelId="{A1086BC9-9915-49EF-86D0-57C6C8E4BDA0}" type="pres">
      <dgm:prSet presAssocID="{9E232858-2A42-4904-A60A-BD4C5DE52628}" presName="accentRepeatNode" presStyleLbl="solidFgAcc1" presStyleIdx="4" presStyleCnt="5"/>
      <dgm:spPr/>
    </dgm:pt>
  </dgm:ptLst>
  <dgm:cxnLst>
    <dgm:cxn modelId="{2A5F2B04-5749-46BF-9F6C-0BD547015504}" srcId="{76B8287B-46F1-4EB1-A5A4-B59F2B5CF551}" destId="{9E232858-2A42-4904-A60A-BD4C5DE52628}" srcOrd="4" destOrd="0" parTransId="{D84962FF-49F0-4829-8E7C-E017EFAF611E}" sibTransId="{48D70356-77C0-4E99-965F-6FDDEFDD0E5B}"/>
    <dgm:cxn modelId="{67C1D05D-FF4C-45F4-B74D-874E07C883E6}" type="presOf" srcId="{0A0C5F79-14C4-4AFD-AC78-665A5E23DD4B}" destId="{F70E80CF-AFCE-4C26-A055-B8C6528ED971}" srcOrd="0" destOrd="0" presId="urn:microsoft.com/office/officeart/2008/layout/VerticalCurvedList"/>
    <dgm:cxn modelId="{E512CC8E-416D-4455-8843-31F403F8F10C}" type="presOf" srcId="{9E232858-2A42-4904-A60A-BD4C5DE52628}" destId="{69B73949-36B6-42C8-BDA7-377D36C4717F}" srcOrd="0" destOrd="0" presId="urn:microsoft.com/office/officeart/2008/layout/VerticalCurvedList"/>
    <dgm:cxn modelId="{317C309A-4117-4577-B993-835E49D076F4}" type="presOf" srcId="{3EBFF858-6B4E-440B-A1A7-8197321F5595}" destId="{E7FA6E7B-D3B1-46FC-9EC7-5D03E8765A4D}" srcOrd="0" destOrd="0" presId="urn:microsoft.com/office/officeart/2008/layout/VerticalCurvedList"/>
    <dgm:cxn modelId="{217C769B-C062-4789-9878-A976CA329921}" srcId="{76B8287B-46F1-4EB1-A5A4-B59F2B5CF551}" destId="{12F89D61-4478-4B34-9F73-2004F42A9392}" srcOrd="1" destOrd="0" parTransId="{905CC23F-674B-43C7-BE66-231032022955}" sibTransId="{64E756B7-5589-45B4-BA29-80C17F7BE883}"/>
    <dgm:cxn modelId="{7F9374B4-A439-4FA9-9EAC-79B35C8D5467}" type="presOf" srcId="{76B8287B-46F1-4EB1-A5A4-B59F2B5CF551}" destId="{2DEF6312-1B40-456D-A8AC-EA38CE00F29D}" srcOrd="0" destOrd="0" presId="urn:microsoft.com/office/officeart/2008/layout/VerticalCurvedList"/>
    <dgm:cxn modelId="{391D10B5-6ED7-496A-8218-B371DCAB206A}" srcId="{76B8287B-46F1-4EB1-A5A4-B59F2B5CF551}" destId="{3EBFF858-6B4E-440B-A1A7-8197321F5595}" srcOrd="0" destOrd="0" parTransId="{7A5EED0F-B65A-406C-8CD4-01CAD4337FA9}" sibTransId="{F0E61781-0DAE-420A-A542-B5E01BB62E58}"/>
    <dgm:cxn modelId="{32B7E6B6-5459-49E1-8D10-F62B787603EF}" type="presOf" srcId="{F0E61781-0DAE-420A-A542-B5E01BB62E58}" destId="{055ED043-0677-4747-AF3E-3ED64F2FABFB}" srcOrd="0" destOrd="0" presId="urn:microsoft.com/office/officeart/2008/layout/VerticalCurvedList"/>
    <dgm:cxn modelId="{EE663CC1-3B5A-4E56-B323-6263C14E5AC2}" type="presOf" srcId="{B8B64830-1A45-4841-9C1F-EBC0A5632164}" destId="{3D76ABBE-90FC-452C-AA09-CB1DFBE15919}" srcOrd="0" destOrd="0" presId="urn:microsoft.com/office/officeart/2008/layout/VerticalCurvedList"/>
    <dgm:cxn modelId="{CB75C2E5-3092-470A-9A03-9C8CBC114ABA}" type="presOf" srcId="{12F89D61-4478-4B34-9F73-2004F42A9392}" destId="{5585FB14-6BA9-4DBF-85F0-DE7E3F64AEC7}" srcOrd="0" destOrd="0" presId="urn:microsoft.com/office/officeart/2008/layout/VerticalCurvedList"/>
    <dgm:cxn modelId="{17CCBAF8-1481-46AE-B4A8-3FADC30EC228}" srcId="{76B8287B-46F1-4EB1-A5A4-B59F2B5CF551}" destId="{0A0C5F79-14C4-4AFD-AC78-665A5E23DD4B}" srcOrd="3" destOrd="0" parTransId="{ACCCA65E-A58C-4334-B1B2-5B6344546F4D}" sibTransId="{0999C5FA-87F5-42CA-B706-71C0696FBF9E}"/>
    <dgm:cxn modelId="{DB9570FE-8590-4E17-B3D5-73387E910E68}" srcId="{76B8287B-46F1-4EB1-A5A4-B59F2B5CF551}" destId="{B8B64830-1A45-4841-9C1F-EBC0A5632164}" srcOrd="2" destOrd="0" parTransId="{DB258E05-0E24-4A4E-9094-77F4EBEB6874}" sibTransId="{C2948BF1-79BA-457E-AC02-699FB08DC834}"/>
    <dgm:cxn modelId="{15176954-7C2B-4CC0-B7AB-2A58B2FCB5AB}" type="presParOf" srcId="{2DEF6312-1B40-456D-A8AC-EA38CE00F29D}" destId="{365DA603-A39A-4FDB-AC9D-96F9864889FC}" srcOrd="0" destOrd="0" presId="urn:microsoft.com/office/officeart/2008/layout/VerticalCurvedList"/>
    <dgm:cxn modelId="{5715ABC0-2A00-469C-AF7A-CAE3CDD422F6}" type="presParOf" srcId="{365DA603-A39A-4FDB-AC9D-96F9864889FC}" destId="{4F6F57B4-B66A-4ED3-ABA6-5362CF7D8DF3}" srcOrd="0" destOrd="0" presId="urn:microsoft.com/office/officeart/2008/layout/VerticalCurvedList"/>
    <dgm:cxn modelId="{B7A0FCE3-B90B-47AA-A18B-A61D1A2E96EA}" type="presParOf" srcId="{4F6F57B4-B66A-4ED3-ABA6-5362CF7D8DF3}" destId="{05D2F1AB-3C09-4762-95BC-0645B5AF80D1}" srcOrd="0" destOrd="0" presId="urn:microsoft.com/office/officeart/2008/layout/VerticalCurvedList"/>
    <dgm:cxn modelId="{C85CC730-6315-4074-B14B-E90398EA3B18}" type="presParOf" srcId="{4F6F57B4-B66A-4ED3-ABA6-5362CF7D8DF3}" destId="{055ED043-0677-4747-AF3E-3ED64F2FABFB}" srcOrd="1" destOrd="0" presId="urn:microsoft.com/office/officeart/2008/layout/VerticalCurvedList"/>
    <dgm:cxn modelId="{0D8218B6-2481-4189-8BC9-83604692CD82}" type="presParOf" srcId="{4F6F57B4-B66A-4ED3-ABA6-5362CF7D8DF3}" destId="{EDA9FB26-6BB5-49E4-B596-F068AD266D33}" srcOrd="2" destOrd="0" presId="urn:microsoft.com/office/officeart/2008/layout/VerticalCurvedList"/>
    <dgm:cxn modelId="{0530F0DF-5381-48F2-8BB9-916A2AE30BFC}" type="presParOf" srcId="{4F6F57B4-B66A-4ED3-ABA6-5362CF7D8DF3}" destId="{EAC84949-95B6-42F7-8CC9-2B73B980B975}" srcOrd="3" destOrd="0" presId="urn:microsoft.com/office/officeart/2008/layout/VerticalCurvedList"/>
    <dgm:cxn modelId="{88CF8B14-51F2-4519-BAE7-6F1B0CE1B692}" type="presParOf" srcId="{365DA603-A39A-4FDB-AC9D-96F9864889FC}" destId="{E7FA6E7B-D3B1-46FC-9EC7-5D03E8765A4D}" srcOrd="1" destOrd="0" presId="urn:microsoft.com/office/officeart/2008/layout/VerticalCurvedList"/>
    <dgm:cxn modelId="{58B3B1AC-7B23-406C-9112-2ECB2AA4AFC1}" type="presParOf" srcId="{365DA603-A39A-4FDB-AC9D-96F9864889FC}" destId="{8A4ACBDF-E07F-44B4-9E9A-90425C8E235B}" srcOrd="2" destOrd="0" presId="urn:microsoft.com/office/officeart/2008/layout/VerticalCurvedList"/>
    <dgm:cxn modelId="{E77B1667-4A20-4C7B-A61F-21323B5B1F05}" type="presParOf" srcId="{8A4ACBDF-E07F-44B4-9E9A-90425C8E235B}" destId="{F1EEB6EF-D8A3-4A15-9D71-9761A4106A15}" srcOrd="0" destOrd="0" presId="urn:microsoft.com/office/officeart/2008/layout/VerticalCurvedList"/>
    <dgm:cxn modelId="{86A2D563-94A4-4D5F-9467-0ED13173878E}" type="presParOf" srcId="{365DA603-A39A-4FDB-AC9D-96F9864889FC}" destId="{5585FB14-6BA9-4DBF-85F0-DE7E3F64AEC7}" srcOrd="3" destOrd="0" presId="urn:microsoft.com/office/officeart/2008/layout/VerticalCurvedList"/>
    <dgm:cxn modelId="{A2B43F04-12A6-4C62-8ABB-8DA296C8C10D}" type="presParOf" srcId="{365DA603-A39A-4FDB-AC9D-96F9864889FC}" destId="{D47F7363-6274-4ED0-877C-B830D8F3B52E}" srcOrd="4" destOrd="0" presId="urn:microsoft.com/office/officeart/2008/layout/VerticalCurvedList"/>
    <dgm:cxn modelId="{B2C03750-5F95-4E03-B87B-5E8233E4DCC6}" type="presParOf" srcId="{D47F7363-6274-4ED0-877C-B830D8F3B52E}" destId="{02515B4D-29E3-4D86-9CEF-4D4C4B5B3CC0}" srcOrd="0" destOrd="0" presId="urn:microsoft.com/office/officeart/2008/layout/VerticalCurvedList"/>
    <dgm:cxn modelId="{285F18EF-10AB-4F8C-8D0C-D06F9909A82C}" type="presParOf" srcId="{365DA603-A39A-4FDB-AC9D-96F9864889FC}" destId="{3D76ABBE-90FC-452C-AA09-CB1DFBE15919}" srcOrd="5" destOrd="0" presId="urn:microsoft.com/office/officeart/2008/layout/VerticalCurvedList"/>
    <dgm:cxn modelId="{E8595786-069F-4367-8A04-9E6FCD408919}" type="presParOf" srcId="{365DA603-A39A-4FDB-AC9D-96F9864889FC}" destId="{3D611237-EB7A-4F40-BA3A-42EB852DEC07}" srcOrd="6" destOrd="0" presId="urn:microsoft.com/office/officeart/2008/layout/VerticalCurvedList"/>
    <dgm:cxn modelId="{9D08482A-6D8C-4A67-A284-DBD359B852A6}" type="presParOf" srcId="{3D611237-EB7A-4F40-BA3A-42EB852DEC07}" destId="{CE8870E7-5C90-4460-8C3C-2ECC618B7698}" srcOrd="0" destOrd="0" presId="urn:microsoft.com/office/officeart/2008/layout/VerticalCurvedList"/>
    <dgm:cxn modelId="{98E54EBA-0A51-4F79-BF7A-77154F59A1D8}" type="presParOf" srcId="{365DA603-A39A-4FDB-AC9D-96F9864889FC}" destId="{F70E80CF-AFCE-4C26-A055-B8C6528ED971}" srcOrd="7" destOrd="0" presId="urn:microsoft.com/office/officeart/2008/layout/VerticalCurvedList"/>
    <dgm:cxn modelId="{7D481310-0F42-4011-A3BB-D81B859098D4}" type="presParOf" srcId="{365DA603-A39A-4FDB-AC9D-96F9864889FC}" destId="{31A7C7DF-8426-4602-94E3-C9676C514CBD}" srcOrd="8" destOrd="0" presId="urn:microsoft.com/office/officeart/2008/layout/VerticalCurvedList"/>
    <dgm:cxn modelId="{731C246F-F324-4FD7-A3FC-1023E373AC64}" type="presParOf" srcId="{31A7C7DF-8426-4602-94E3-C9676C514CBD}" destId="{69214460-8E92-4EEC-997E-3120A8A7F2B1}" srcOrd="0" destOrd="0" presId="urn:microsoft.com/office/officeart/2008/layout/VerticalCurvedList"/>
    <dgm:cxn modelId="{78076F01-AE69-4E41-9A04-D7AE73631E2E}" type="presParOf" srcId="{365DA603-A39A-4FDB-AC9D-96F9864889FC}" destId="{69B73949-36B6-42C8-BDA7-377D36C4717F}" srcOrd="9" destOrd="0" presId="urn:microsoft.com/office/officeart/2008/layout/VerticalCurvedList"/>
    <dgm:cxn modelId="{80C8CCCA-C032-42F2-A1D9-6DD23EB64C54}" type="presParOf" srcId="{365DA603-A39A-4FDB-AC9D-96F9864889FC}" destId="{11B00165-9E49-46F6-B6CE-19CA1F01A4BA}" srcOrd="10" destOrd="0" presId="urn:microsoft.com/office/officeart/2008/layout/VerticalCurvedList"/>
    <dgm:cxn modelId="{3F0DD129-C016-4911-AABE-1CBBB5062DB9}" type="presParOf" srcId="{11B00165-9E49-46F6-B6CE-19CA1F01A4BA}" destId="{A1086BC9-9915-49EF-86D0-57C6C8E4BDA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4A751E-3502-4F3B-A972-DC01EC989DCC}" type="doc">
      <dgm:prSet loTypeId="urn:microsoft.com/office/officeart/2008/layout/VerticalCurvedList" loCatId="list" qsTypeId="urn:microsoft.com/office/officeart/2005/8/quickstyle/3d1" qsCatId="3D" csTypeId="urn:microsoft.com/office/officeart/2005/8/colors/colorful3" csCatId="colorful" phldr="1"/>
      <dgm:spPr/>
      <dgm:t>
        <a:bodyPr/>
        <a:lstStyle/>
        <a:p>
          <a:endParaRPr lang="id-ID"/>
        </a:p>
      </dgm:t>
    </dgm:pt>
    <dgm:pt modelId="{927B491B-79C5-4139-B499-0C1EDCC36730}">
      <dgm:prSet phldrT="[Text]"/>
      <dgm:spPr>
        <a:solidFill>
          <a:srgbClr val="FF0000"/>
        </a:solidFill>
      </dgm:spPr>
      <dgm:t>
        <a:bodyPr/>
        <a:lstStyle/>
        <a:p>
          <a:r>
            <a:rPr lang="en-US" dirty="0">
              <a:latin typeface="Bauhaus 93" panose="04030905020B02020C02" pitchFamily="82" charset="0"/>
            </a:rPr>
            <a:t>RAKYAT BELUM MEMAHAMI ANCAMAN</a:t>
          </a:r>
          <a:endParaRPr lang="id-ID" dirty="0">
            <a:latin typeface="Bauhaus 93" panose="04030905020B02020C02" pitchFamily="82" charset="0"/>
          </a:endParaRPr>
        </a:p>
      </dgm:t>
    </dgm:pt>
    <dgm:pt modelId="{8D2FA858-4267-4235-97CB-F766825F70DF}" type="parTrans" cxnId="{2D503A75-583C-4840-B0FA-939FFF5903EA}">
      <dgm:prSet/>
      <dgm:spPr/>
      <dgm:t>
        <a:bodyPr/>
        <a:lstStyle/>
        <a:p>
          <a:endParaRPr lang="id-ID">
            <a:latin typeface="Bauhaus 93" panose="04030905020B02020C02" pitchFamily="82" charset="0"/>
          </a:endParaRPr>
        </a:p>
      </dgm:t>
    </dgm:pt>
    <dgm:pt modelId="{36E264A8-97AF-4971-8451-11443DE9E799}" type="sibTrans" cxnId="{2D503A75-583C-4840-B0FA-939FFF5903EA}">
      <dgm:prSet/>
      <dgm:spPr/>
      <dgm:t>
        <a:bodyPr/>
        <a:lstStyle/>
        <a:p>
          <a:endParaRPr lang="id-ID">
            <a:latin typeface="Bauhaus 93" panose="04030905020B02020C02" pitchFamily="82" charset="0"/>
          </a:endParaRPr>
        </a:p>
      </dgm:t>
    </dgm:pt>
    <dgm:pt modelId="{B5895C06-3F11-4AC0-9BD9-B71FAEC53D85}">
      <dgm:prSet phldrT="[Text]"/>
      <dgm:spPr/>
      <dgm:t>
        <a:bodyPr/>
        <a:lstStyle/>
        <a:p>
          <a:r>
            <a:rPr lang="en-US" dirty="0">
              <a:latin typeface="Bauhaus 93" panose="04030905020B02020C02" pitchFamily="82" charset="0"/>
            </a:rPr>
            <a:t>RAKYAT TERLALU MENGANDALKAN TNI POLRI </a:t>
          </a:r>
          <a:endParaRPr lang="id-ID" dirty="0">
            <a:latin typeface="Bauhaus 93" panose="04030905020B02020C02" pitchFamily="82" charset="0"/>
          </a:endParaRPr>
        </a:p>
      </dgm:t>
    </dgm:pt>
    <dgm:pt modelId="{C30849C4-1331-4B3A-ADD1-BA8624EF80BD}" type="parTrans" cxnId="{08B3D2ED-EECC-4654-9B28-F1FBB247D551}">
      <dgm:prSet/>
      <dgm:spPr/>
      <dgm:t>
        <a:bodyPr/>
        <a:lstStyle/>
        <a:p>
          <a:endParaRPr lang="id-ID">
            <a:latin typeface="Bauhaus 93" panose="04030905020B02020C02" pitchFamily="82" charset="0"/>
          </a:endParaRPr>
        </a:p>
      </dgm:t>
    </dgm:pt>
    <dgm:pt modelId="{4A106C32-F3F8-4FEF-8F0C-06E6D684209B}" type="sibTrans" cxnId="{08B3D2ED-EECC-4654-9B28-F1FBB247D551}">
      <dgm:prSet/>
      <dgm:spPr/>
      <dgm:t>
        <a:bodyPr/>
        <a:lstStyle/>
        <a:p>
          <a:endParaRPr lang="id-ID">
            <a:latin typeface="Bauhaus 93" panose="04030905020B02020C02" pitchFamily="82" charset="0"/>
          </a:endParaRPr>
        </a:p>
      </dgm:t>
    </dgm:pt>
    <dgm:pt modelId="{58C0FF22-4522-403A-8806-8969EE5AE6D8}">
      <dgm:prSet phldrT="[Text]"/>
      <dgm:spPr/>
      <dgm:t>
        <a:bodyPr/>
        <a:lstStyle/>
        <a:p>
          <a:r>
            <a:rPr lang="en-US" dirty="0">
              <a:latin typeface="Bauhaus 93" panose="04030905020B02020C02" pitchFamily="82" charset="0"/>
            </a:rPr>
            <a:t>RAKYAT TIDAK TERLIBAT DALAM BELA NEGARA</a:t>
          </a:r>
          <a:endParaRPr lang="id-ID" dirty="0">
            <a:latin typeface="Bauhaus 93" panose="04030905020B02020C02" pitchFamily="82" charset="0"/>
          </a:endParaRPr>
        </a:p>
      </dgm:t>
    </dgm:pt>
    <dgm:pt modelId="{A0472D0B-6400-4F88-AADD-399C824CF40A}" type="parTrans" cxnId="{CCF49565-8960-4E27-84A3-64958DF80D7F}">
      <dgm:prSet/>
      <dgm:spPr/>
      <dgm:t>
        <a:bodyPr/>
        <a:lstStyle/>
        <a:p>
          <a:endParaRPr lang="id-ID">
            <a:latin typeface="Bauhaus 93" panose="04030905020B02020C02" pitchFamily="82" charset="0"/>
          </a:endParaRPr>
        </a:p>
      </dgm:t>
    </dgm:pt>
    <dgm:pt modelId="{879FE051-2AF8-4349-8962-C352DB21B64E}" type="sibTrans" cxnId="{CCF49565-8960-4E27-84A3-64958DF80D7F}">
      <dgm:prSet/>
      <dgm:spPr/>
      <dgm:t>
        <a:bodyPr/>
        <a:lstStyle/>
        <a:p>
          <a:endParaRPr lang="id-ID">
            <a:latin typeface="Bauhaus 93" panose="04030905020B02020C02" pitchFamily="82" charset="0"/>
          </a:endParaRPr>
        </a:p>
      </dgm:t>
    </dgm:pt>
    <dgm:pt modelId="{1AFF9263-5089-4AF1-8B24-5CBB7E515DE3}" type="pres">
      <dgm:prSet presAssocID="{E74A751E-3502-4F3B-A972-DC01EC989DCC}" presName="Name0" presStyleCnt="0">
        <dgm:presLayoutVars>
          <dgm:chMax val="7"/>
          <dgm:chPref val="7"/>
          <dgm:dir/>
        </dgm:presLayoutVars>
      </dgm:prSet>
      <dgm:spPr/>
    </dgm:pt>
    <dgm:pt modelId="{43203855-FFB5-49B1-B4D8-2B39F92C64FC}" type="pres">
      <dgm:prSet presAssocID="{E74A751E-3502-4F3B-A972-DC01EC989DCC}" presName="Name1" presStyleCnt="0"/>
      <dgm:spPr/>
    </dgm:pt>
    <dgm:pt modelId="{DA940277-BB34-474D-A028-C9EAC0CF6AB1}" type="pres">
      <dgm:prSet presAssocID="{E74A751E-3502-4F3B-A972-DC01EC989DCC}" presName="cycle" presStyleCnt="0"/>
      <dgm:spPr/>
    </dgm:pt>
    <dgm:pt modelId="{835B6833-B489-4571-A1E3-637457398F96}" type="pres">
      <dgm:prSet presAssocID="{E74A751E-3502-4F3B-A972-DC01EC989DCC}" presName="srcNode" presStyleLbl="node1" presStyleIdx="0" presStyleCnt="3"/>
      <dgm:spPr/>
    </dgm:pt>
    <dgm:pt modelId="{679D6C18-0443-49A8-99E1-5E113C222A21}" type="pres">
      <dgm:prSet presAssocID="{E74A751E-3502-4F3B-A972-DC01EC989DCC}" presName="conn" presStyleLbl="parChTrans1D2" presStyleIdx="0" presStyleCnt="1"/>
      <dgm:spPr/>
    </dgm:pt>
    <dgm:pt modelId="{A1F2DFA4-A73D-4C7D-B303-A234819866AE}" type="pres">
      <dgm:prSet presAssocID="{E74A751E-3502-4F3B-A972-DC01EC989DCC}" presName="extraNode" presStyleLbl="node1" presStyleIdx="0" presStyleCnt="3"/>
      <dgm:spPr/>
    </dgm:pt>
    <dgm:pt modelId="{832E4D46-77AA-4217-B5E4-6B856A3D7332}" type="pres">
      <dgm:prSet presAssocID="{E74A751E-3502-4F3B-A972-DC01EC989DCC}" presName="dstNode" presStyleLbl="node1" presStyleIdx="0" presStyleCnt="3"/>
      <dgm:spPr/>
    </dgm:pt>
    <dgm:pt modelId="{BBAF64C8-F320-4FBF-8167-8A5A7E53886E}" type="pres">
      <dgm:prSet presAssocID="{927B491B-79C5-4139-B499-0C1EDCC36730}" presName="text_1" presStyleLbl="node1" presStyleIdx="0" presStyleCnt="3">
        <dgm:presLayoutVars>
          <dgm:bulletEnabled val="1"/>
        </dgm:presLayoutVars>
      </dgm:prSet>
      <dgm:spPr/>
    </dgm:pt>
    <dgm:pt modelId="{7E22E091-CDC4-4507-8462-6570EB425ABE}" type="pres">
      <dgm:prSet presAssocID="{927B491B-79C5-4139-B499-0C1EDCC36730}" presName="accent_1" presStyleCnt="0"/>
      <dgm:spPr/>
    </dgm:pt>
    <dgm:pt modelId="{05434620-9701-4CD3-843C-9C7F0A9D5EBD}" type="pres">
      <dgm:prSet presAssocID="{927B491B-79C5-4139-B499-0C1EDCC36730}" presName="accentRepeatNode" presStyleLbl="solidFgAcc1" presStyleIdx="0" presStyleCnt="3"/>
      <dgm:spPr/>
    </dgm:pt>
    <dgm:pt modelId="{2271A54E-6FB1-4DE3-968F-0069C0DCE464}" type="pres">
      <dgm:prSet presAssocID="{B5895C06-3F11-4AC0-9BD9-B71FAEC53D85}" presName="text_2" presStyleLbl="node1" presStyleIdx="1" presStyleCnt="3">
        <dgm:presLayoutVars>
          <dgm:bulletEnabled val="1"/>
        </dgm:presLayoutVars>
      </dgm:prSet>
      <dgm:spPr/>
    </dgm:pt>
    <dgm:pt modelId="{0A75F343-EB6E-46A8-B4F7-E271BFF5006F}" type="pres">
      <dgm:prSet presAssocID="{B5895C06-3F11-4AC0-9BD9-B71FAEC53D85}" presName="accent_2" presStyleCnt="0"/>
      <dgm:spPr/>
    </dgm:pt>
    <dgm:pt modelId="{11A5950D-C6E7-4E8B-A1FB-DADBB2A99CEC}" type="pres">
      <dgm:prSet presAssocID="{B5895C06-3F11-4AC0-9BD9-B71FAEC53D85}" presName="accentRepeatNode" presStyleLbl="solidFgAcc1" presStyleIdx="1" presStyleCnt="3"/>
      <dgm:spPr/>
    </dgm:pt>
    <dgm:pt modelId="{364C1320-1FBA-4E0B-AC0B-759C220C5764}" type="pres">
      <dgm:prSet presAssocID="{58C0FF22-4522-403A-8806-8969EE5AE6D8}" presName="text_3" presStyleLbl="node1" presStyleIdx="2" presStyleCnt="3">
        <dgm:presLayoutVars>
          <dgm:bulletEnabled val="1"/>
        </dgm:presLayoutVars>
      </dgm:prSet>
      <dgm:spPr/>
    </dgm:pt>
    <dgm:pt modelId="{884CB45F-FF08-4A36-92DD-2B3A69817F4D}" type="pres">
      <dgm:prSet presAssocID="{58C0FF22-4522-403A-8806-8969EE5AE6D8}" presName="accent_3" presStyleCnt="0"/>
      <dgm:spPr/>
    </dgm:pt>
    <dgm:pt modelId="{E3883EEE-A448-4C18-AAEA-89B218A5AF2C}" type="pres">
      <dgm:prSet presAssocID="{58C0FF22-4522-403A-8806-8969EE5AE6D8}" presName="accentRepeatNode" presStyleLbl="solidFgAcc1" presStyleIdx="2" presStyleCnt="3"/>
      <dgm:spPr/>
    </dgm:pt>
  </dgm:ptLst>
  <dgm:cxnLst>
    <dgm:cxn modelId="{265B6E43-9B18-4829-8492-9330E9228998}" type="presOf" srcId="{58C0FF22-4522-403A-8806-8969EE5AE6D8}" destId="{364C1320-1FBA-4E0B-AC0B-759C220C5764}" srcOrd="0" destOrd="0" presId="urn:microsoft.com/office/officeart/2008/layout/VerticalCurvedList"/>
    <dgm:cxn modelId="{CCF49565-8960-4E27-84A3-64958DF80D7F}" srcId="{E74A751E-3502-4F3B-A972-DC01EC989DCC}" destId="{58C0FF22-4522-403A-8806-8969EE5AE6D8}" srcOrd="2" destOrd="0" parTransId="{A0472D0B-6400-4F88-AADD-399C824CF40A}" sibTransId="{879FE051-2AF8-4349-8962-C352DB21B64E}"/>
    <dgm:cxn modelId="{2D503A75-583C-4840-B0FA-939FFF5903EA}" srcId="{E74A751E-3502-4F3B-A972-DC01EC989DCC}" destId="{927B491B-79C5-4139-B499-0C1EDCC36730}" srcOrd="0" destOrd="0" parTransId="{8D2FA858-4267-4235-97CB-F766825F70DF}" sibTransId="{36E264A8-97AF-4971-8451-11443DE9E799}"/>
    <dgm:cxn modelId="{41B1B07D-FEFA-400F-A143-CE4A7AF395A1}" type="presOf" srcId="{927B491B-79C5-4139-B499-0C1EDCC36730}" destId="{BBAF64C8-F320-4FBF-8167-8A5A7E53886E}" srcOrd="0" destOrd="0" presId="urn:microsoft.com/office/officeart/2008/layout/VerticalCurvedList"/>
    <dgm:cxn modelId="{4DBDFC9C-2ADF-4FE3-99D4-597248232E08}" type="presOf" srcId="{E74A751E-3502-4F3B-A972-DC01EC989DCC}" destId="{1AFF9263-5089-4AF1-8B24-5CBB7E515DE3}" srcOrd="0" destOrd="0" presId="urn:microsoft.com/office/officeart/2008/layout/VerticalCurvedList"/>
    <dgm:cxn modelId="{4D67B0BF-0A12-4538-B575-7246B4161CB5}" type="presOf" srcId="{B5895C06-3F11-4AC0-9BD9-B71FAEC53D85}" destId="{2271A54E-6FB1-4DE3-968F-0069C0DCE464}" srcOrd="0" destOrd="0" presId="urn:microsoft.com/office/officeart/2008/layout/VerticalCurvedList"/>
    <dgm:cxn modelId="{E29B69C2-9101-40F1-939F-982EC92BED26}" type="presOf" srcId="{36E264A8-97AF-4971-8451-11443DE9E799}" destId="{679D6C18-0443-49A8-99E1-5E113C222A21}" srcOrd="0" destOrd="0" presId="urn:microsoft.com/office/officeart/2008/layout/VerticalCurvedList"/>
    <dgm:cxn modelId="{08B3D2ED-EECC-4654-9B28-F1FBB247D551}" srcId="{E74A751E-3502-4F3B-A972-DC01EC989DCC}" destId="{B5895C06-3F11-4AC0-9BD9-B71FAEC53D85}" srcOrd="1" destOrd="0" parTransId="{C30849C4-1331-4B3A-ADD1-BA8624EF80BD}" sibTransId="{4A106C32-F3F8-4FEF-8F0C-06E6D684209B}"/>
    <dgm:cxn modelId="{98ED0CA4-0262-4EBC-A023-5355C3B90215}" type="presParOf" srcId="{1AFF9263-5089-4AF1-8B24-5CBB7E515DE3}" destId="{43203855-FFB5-49B1-B4D8-2B39F92C64FC}" srcOrd="0" destOrd="0" presId="urn:microsoft.com/office/officeart/2008/layout/VerticalCurvedList"/>
    <dgm:cxn modelId="{249B5B17-16B3-481F-BA4B-0E3B7555C59F}" type="presParOf" srcId="{43203855-FFB5-49B1-B4D8-2B39F92C64FC}" destId="{DA940277-BB34-474D-A028-C9EAC0CF6AB1}" srcOrd="0" destOrd="0" presId="urn:microsoft.com/office/officeart/2008/layout/VerticalCurvedList"/>
    <dgm:cxn modelId="{7224D379-6BA1-4323-A5B5-81A38E98E5F0}" type="presParOf" srcId="{DA940277-BB34-474D-A028-C9EAC0CF6AB1}" destId="{835B6833-B489-4571-A1E3-637457398F96}" srcOrd="0" destOrd="0" presId="urn:microsoft.com/office/officeart/2008/layout/VerticalCurvedList"/>
    <dgm:cxn modelId="{FC65580F-0E75-47BD-8092-03A263482370}" type="presParOf" srcId="{DA940277-BB34-474D-A028-C9EAC0CF6AB1}" destId="{679D6C18-0443-49A8-99E1-5E113C222A21}" srcOrd="1" destOrd="0" presId="urn:microsoft.com/office/officeart/2008/layout/VerticalCurvedList"/>
    <dgm:cxn modelId="{6643FECF-9F2F-4C38-ACFA-C1CAC2F61A32}" type="presParOf" srcId="{DA940277-BB34-474D-A028-C9EAC0CF6AB1}" destId="{A1F2DFA4-A73D-4C7D-B303-A234819866AE}" srcOrd="2" destOrd="0" presId="urn:microsoft.com/office/officeart/2008/layout/VerticalCurvedList"/>
    <dgm:cxn modelId="{01D540A9-A009-4122-89F9-FFF6B517239B}" type="presParOf" srcId="{DA940277-BB34-474D-A028-C9EAC0CF6AB1}" destId="{832E4D46-77AA-4217-B5E4-6B856A3D7332}" srcOrd="3" destOrd="0" presId="urn:microsoft.com/office/officeart/2008/layout/VerticalCurvedList"/>
    <dgm:cxn modelId="{5D3C83B5-F38B-484E-81C8-6FB85EE7D20D}" type="presParOf" srcId="{43203855-FFB5-49B1-B4D8-2B39F92C64FC}" destId="{BBAF64C8-F320-4FBF-8167-8A5A7E53886E}" srcOrd="1" destOrd="0" presId="urn:microsoft.com/office/officeart/2008/layout/VerticalCurvedList"/>
    <dgm:cxn modelId="{0C0CDA3D-72A6-4419-AB47-F74C48B70C74}" type="presParOf" srcId="{43203855-FFB5-49B1-B4D8-2B39F92C64FC}" destId="{7E22E091-CDC4-4507-8462-6570EB425ABE}" srcOrd="2" destOrd="0" presId="urn:microsoft.com/office/officeart/2008/layout/VerticalCurvedList"/>
    <dgm:cxn modelId="{26E84896-6B17-41AC-80C1-D137F17EC3C1}" type="presParOf" srcId="{7E22E091-CDC4-4507-8462-6570EB425ABE}" destId="{05434620-9701-4CD3-843C-9C7F0A9D5EBD}" srcOrd="0" destOrd="0" presId="urn:microsoft.com/office/officeart/2008/layout/VerticalCurvedList"/>
    <dgm:cxn modelId="{FB0ACCC2-F709-46B9-9B6F-1179F1AC0601}" type="presParOf" srcId="{43203855-FFB5-49B1-B4D8-2B39F92C64FC}" destId="{2271A54E-6FB1-4DE3-968F-0069C0DCE464}" srcOrd="3" destOrd="0" presId="urn:microsoft.com/office/officeart/2008/layout/VerticalCurvedList"/>
    <dgm:cxn modelId="{9249A198-18D3-4C2C-8CE8-4820B0CFFB30}" type="presParOf" srcId="{43203855-FFB5-49B1-B4D8-2B39F92C64FC}" destId="{0A75F343-EB6E-46A8-B4F7-E271BFF5006F}" srcOrd="4" destOrd="0" presId="urn:microsoft.com/office/officeart/2008/layout/VerticalCurvedList"/>
    <dgm:cxn modelId="{2476016C-1143-4D12-B767-9D2AAF65F616}" type="presParOf" srcId="{0A75F343-EB6E-46A8-B4F7-E271BFF5006F}" destId="{11A5950D-C6E7-4E8B-A1FB-DADBB2A99CEC}" srcOrd="0" destOrd="0" presId="urn:microsoft.com/office/officeart/2008/layout/VerticalCurvedList"/>
    <dgm:cxn modelId="{D4EF5D08-0A41-4DF0-AAFE-C4D1685D19BF}" type="presParOf" srcId="{43203855-FFB5-49B1-B4D8-2B39F92C64FC}" destId="{364C1320-1FBA-4E0B-AC0B-759C220C5764}" srcOrd="5" destOrd="0" presId="urn:microsoft.com/office/officeart/2008/layout/VerticalCurvedList"/>
    <dgm:cxn modelId="{9D63AB3E-0629-4B2F-A6E6-559A2B5F784E}" type="presParOf" srcId="{43203855-FFB5-49B1-B4D8-2B39F92C64FC}" destId="{884CB45F-FF08-4A36-92DD-2B3A69817F4D}" srcOrd="6" destOrd="0" presId="urn:microsoft.com/office/officeart/2008/layout/VerticalCurvedList"/>
    <dgm:cxn modelId="{44793480-E091-4517-AACF-BC318EE68A4A}" type="presParOf" srcId="{884CB45F-FF08-4A36-92DD-2B3A69817F4D}" destId="{E3883EEE-A448-4C18-AAEA-89B218A5AF2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D7E636-959A-486D-B2A6-3EAA5081EEFD}" type="doc">
      <dgm:prSet loTypeId="urn:microsoft.com/office/officeart/2005/8/layout/vList3" loCatId="list" qsTypeId="urn:microsoft.com/office/officeart/2005/8/quickstyle/simple1" qsCatId="simple" csTypeId="urn:microsoft.com/office/officeart/2005/8/colors/accent2_1" csCatId="accent2" phldr="1"/>
      <dgm:spPr/>
    </dgm:pt>
    <dgm:pt modelId="{62869EE5-7C56-4959-ACF9-89D3D8AC4597}">
      <dgm:prSet phldrT="[Text]"/>
      <dgm:spPr/>
      <dgm:t>
        <a:bodyPr/>
        <a:lstStyle/>
        <a:p>
          <a:pPr algn="l"/>
          <a:r>
            <a:rPr lang="id-ID" dirty="0"/>
            <a:t>SIKAP TOLERANSI YANG TINGGI</a:t>
          </a:r>
        </a:p>
      </dgm:t>
    </dgm:pt>
    <dgm:pt modelId="{8A933B70-902E-42A1-AADB-9744E7703B0C}" type="parTrans" cxnId="{F207B545-AEEE-457D-8912-8F70EB7D92D8}">
      <dgm:prSet/>
      <dgm:spPr/>
      <dgm:t>
        <a:bodyPr/>
        <a:lstStyle/>
        <a:p>
          <a:endParaRPr lang="id-ID"/>
        </a:p>
      </dgm:t>
    </dgm:pt>
    <dgm:pt modelId="{880CD9AE-225E-4357-9A02-FB068BCE7DDD}" type="sibTrans" cxnId="{F207B545-AEEE-457D-8912-8F70EB7D92D8}">
      <dgm:prSet/>
      <dgm:spPr/>
      <dgm:t>
        <a:bodyPr/>
        <a:lstStyle/>
        <a:p>
          <a:endParaRPr lang="id-ID"/>
        </a:p>
      </dgm:t>
    </dgm:pt>
    <dgm:pt modelId="{D678C5B6-CD38-47D6-8B3F-C0A4BC0A46E5}">
      <dgm:prSet phldrT="[Text]"/>
      <dgm:spPr/>
      <dgm:t>
        <a:bodyPr/>
        <a:lstStyle/>
        <a:p>
          <a:pPr algn="l"/>
          <a:r>
            <a:rPr lang="id-ID" dirty="0"/>
            <a:t>LESTARIKAN KEBUDAYAAN INDONESIA</a:t>
          </a:r>
        </a:p>
      </dgm:t>
    </dgm:pt>
    <dgm:pt modelId="{EADFAB63-E2F3-42A7-93E0-D21DBCD5524A}" type="parTrans" cxnId="{C2859592-FC00-4342-80DD-DB376940D927}">
      <dgm:prSet/>
      <dgm:spPr/>
      <dgm:t>
        <a:bodyPr/>
        <a:lstStyle/>
        <a:p>
          <a:endParaRPr lang="id-ID"/>
        </a:p>
      </dgm:t>
    </dgm:pt>
    <dgm:pt modelId="{35897090-1EBB-449C-AC6F-E96972BBDE6F}" type="sibTrans" cxnId="{C2859592-FC00-4342-80DD-DB376940D927}">
      <dgm:prSet/>
      <dgm:spPr/>
      <dgm:t>
        <a:bodyPr/>
        <a:lstStyle/>
        <a:p>
          <a:endParaRPr lang="id-ID"/>
        </a:p>
      </dgm:t>
    </dgm:pt>
    <dgm:pt modelId="{58A7A002-9C85-4E95-B27A-080FFD715B10}">
      <dgm:prSet phldrT="[Text]"/>
      <dgm:spPr/>
      <dgm:t>
        <a:bodyPr/>
        <a:lstStyle/>
        <a:p>
          <a:pPr algn="l"/>
          <a:r>
            <a:rPr lang="id-ID" dirty="0"/>
            <a:t>JANGAN MENJADI PROVOKATOR</a:t>
          </a:r>
        </a:p>
      </dgm:t>
    </dgm:pt>
    <dgm:pt modelId="{F0A1CA3B-7A6C-4371-B462-A522576CA958}" type="parTrans" cxnId="{E88502FD-8443-41A7-8DB3-64A329B9F599}">
      <dgm:prSet/>
      <dgm:spPr/>
      <dgm:t>
        <a:bodyPr/>
        <a:lstStyle/>
        <a:p>
          <a:endParaRPr lang="id-ID"/>
        </a:p>
      </dgm:t>
    </dgm:pt>
    <dgm:pt modelId="{E96FAA69-145E-4F67-ACC4-B77831D07315}" type="sibTrans" cxnId="{E88502FD-8443-41A7-8DB3-64A329B9F599}">
      <dgm:prSet/>
      <dgm:spPr/>
      <dgm:t>
        <a:bodyPr/>
        <a:lstStyle/>
        <a:p>
          <a:endParaRPr lang="id-ID"/>
        </a:p>
      </dgm:t>
    </dgm:pt>
    <dgm:pt modelId="{6A54AFA2-62B6-41E3-BC55-05BE0AF4A62D}">
      <dgm:prSet phldrT="[Text]"/>
      <dgm:spPr/>
      <dgm:t>
        <a:bodyPr/>
        <a:lstStyle/>
        <a:p>
          <a:pPr algn="l"/>
          <a:r>
            <a:rPr lang="id-ID" dirty="0"/>
            <a:t>MENGHORMATI JASA PARA PAHLAWA</a:t>
          </a:r>
          <a:r>
            <a:rPr lang="en-US" dirty="0"/>
            <a:t>N</a:t>
          </a:r>
          <a:endParaRPr lang="id-ID" dirty="0"/>
        </a:p>
      </dgm:t>
    </dgm:pt>
    <dgm:pt modelId="{5E50F42B-71BB-4713-98D6-9CD6380A3BDD}" type="parTrans" cxnId="{F4E47F9F-F3D0-4F65-B89A-F93449CF653B}">
      <dgm:prSet/>
      <dgm:spPr/>
      <dgm:t>
        <a:bodyPr/>
        <a:lstStyle/>
        <a:p>
          <a:endParaRPr lang="id-ID"/>
        </a:p>
      </dgm:t>
    </dgm:pt>
    <dgm:pt modelId="{794726BB-6402-4D23-8C32-D399CD340B86}" type="sibTrans" cxnId="{F4E47F9F-F3D0-4F65-B89A-F93449CF653B}">
      <dgm:prSet/>
      <dgm:spPr/>
      <dgm:t>
        <a:bodyPr/>
        <a:lstStyle/>
        <a:p>
          <a:endParaRPr lang="id-ID"/>
        </a:p>
      </dgm:t>
    </dgm:pt>
    <dgm:pt modelId="{5CC816BD-3E3D-47EE-9EC3-0B119A545473}" type="pres">
      <dgm:prSet presAssocID="{58D7E636-959A-486D-B2A6-3EAA5081EEFD}" presName="linearFlow" presStyleCnt="0">
        <dgm:presLayoutVars>
          <dgm:dir/>
          <dgm:resizeHandles val="exact"/>
        </dgm:presLayoutVars>
      </dgm:prSet>
      <dgm:spPr/>
    </dgm:pt>
    <dgm:pt modelId="{8524E665-D94D-4B53-87A2-EC4EC792B6D8}" type="pres">
      <dgm:prSet presAssocID="{62869EE5-7C56-4959-ACF9-89D3D8AC4597}" presName="composite" presStyleCnt="0"/>
      <dgm:spPr/>
    </dgm:pt>
    <dgm:pt modelId="{E5304AB6-A760-4854-BCAB-62E3086CA7F5}" type="pres">
      <dgm:prSet presAssocID="{62869EE5-7C56-4959-ACF9-89D3D8AC4597}" presName="imgShp" presStyleLbl="fgImgPlace1" presStyleIdx="0" presStyleCnt="4"/>
      <dgm:spPr/>
    </dgm:pt>
    <dgm:pt modelId="{291A8153-8200-488B-A22D-9ABEFD7E67B7}" type="pres">
      <dgm:prSet presAssocID="{62869EE5-7C56-4959-ACF9-89D3D8AC4597}" presName="txShp" presStyleLbl="node1" presStyleIdx="0" presStyleCnt="4">
        <dgm:presLayoutVars>
          <dgm:bulletEnabled val="1"/>
        </dgm:presLayoutVars>
      </dgm:prSet>
      <dgm:spPr/>
    </dgm:pt>
    <dgm:pt modelId="{0146BAAE-6614-464C-98C3-1B983422026A}" type="pres">
      <dgm:prSet presAssocID="{880CD9AE-225E-4357-9A02-FB068BCE7DDD}" presName="spacing" presStyleCnt="0"/>
      <dgm:spPr/>
    </dgm:pt>
    <dgm:pt modelId="{3EF1A42F-5D53-46F9-9FB1-D84C8C78E934}" type="pres">
      <dgm:prSet presAssocID="{D678C5B6-CD38-47D6-8B3F-C0A4BC0A46E5}" presName="composite" presStyleCnt="0"/>
      <dgm:spPr/>
    </dgm:pt>
    <dgm:pt modelId="{DE0A3501-28FC-40C2-B381-BDE2E6536164}" type="pres">
      <dgm:prSet presAssocID="{D678C5B6-CD38-47D6-8B3F-C0A4BC0A46E5}" presName="imgShp" presStyleLbl="fgImgPlace1" presStyleIdx="1" presStyleCnt="4"/>
      <dgm:spPr/>
    </dgm:pt>
    <dgm:pt modelId="{6C3587EF-6C04-440D-8D47-28FDC5FE2938}" type="pres">
      <dgm:prSet presAssocID="{D678C5B6-CD38-47D6-8B3F-C0A4BC0A46E5}" presName="txShp" presStyleLbl="node1" presStyleIdx="1" presStyleCnt="4">
        <dgm:presLayoutVars>
          <dgm:bulletEnabled val="1"/>
        </dgm:presLayoutVars>
      </dgm:prSet>
      <dgm:spPr/>
    </dgm:pt>
    <dgm:pt modelId="{C2A8B6F0-BE42-4FE0-A12D-4012846EE60F}" type="pres">
      <dgm:prSet presAssocID="{35897090-1EBB-449C-AC6F-E96972BBDE6F}" presName="spacing" presStyleCnt="0"/>
      <dgm:spPr/>
    </dgm:pt>
    <dgm:pt modelId="{D43842F2-3D1B-4DC6-98F4-7739567D8A12}" type="pres">
      <dgm:prSet presAssocID="{58A7A002-9C85-4E95-B27A-080FFD715B10}" presName="composite" presStyleCnt="0"/>
      <dgm:spPr/>
    </dgm:pt>
    <dgm:pt modelId="{980ACDB4-ECA8-452C-9F3A-E1D91A18F8A1}" type="pres">
      <dgm:prSet presAssocID="{58A7A002-9C85-4E95-B27A-080FFD715B10}" presName="imgShp" presStyleLbl="fgImgPlace1" presStyleIdx="2" presStyleCnt="4"/>
      <dgm:spPr/>
    </dgm:pt>
    <dgm:pt modelId="{9A6DCAF3-F4F4-4A6A-9F27-F2D83F007FDA}" type="pres">
      <dgm:prSet presAssocID="{58A7A002-9C85-4E95-B27A-080FFD715B10}" presName="txShp" presStyleLbl="node1" presStyleIdx="2" presStyleCnt="4">
        <dgm:presLayoutVars>
          <dgm:bulletEnabled val="1"/>
        </dgm:presLayoutVars>
      </dgm:prSet>
      <dgm:spPr/>
    </dgm:pt>
    <dgm:pt modelId="{D79744BD-B2B3-46B4-9F6C-10F29ED57EC5}" type="pres">
      <dgm:prSet presAssocID="{E96FAA69-145E-4F67-ACC4-B77831D07315}" presName="spacing" presStyleCnt="0"/>
      <dgm:spPr/>
    </dgm:pt>
    <dgm:pt modelId="{5FD3CCD1-499E-4F59-8FDE-C58F0B110AF1}" type="pres">
      <dgm:prSet presAssocID="{6A54AFA2-62B6-41E3-BC55-05BE0AF4A62D}" presName="composite" presStyleCnt="0"/>
      <dgm:spPr/>
    </dgm:pt>
    <dgm:pt modelId="{7BB820A5-D28E-4EA5-93DD-B1A7DCA6976E}" type="pres">
      <dgm:prSet presAssocID="{6A54AFA2-62B6-41E3-BC55-05BE0AF4A62D}" presName="imgShp" presStyleLbl="fgImgPlace1" presStyleIdx="3" presStyleCnt="4"/>
      <dgm:spPr/>
    </dgm:pt>
    <dgm:pt modelId="{C576C094-6CEE-49C9-A6EE-9468AB1F0508}" type="pres">
      <dgm:prSet presAssocID="{6A54AFA2-62B6-41E3-BC55-05BE0AF4A62D}" presName="txShp" presStyleLbl="node1" presStyleIdx="3" presStyleCnt="4">
        <dgm:presLayoutVars>
          <dgm:bulletEnabled val="1"/>
        </dgm:presLayoutVars>
      </dgm:prSet>
      <dgm:spPr/>
    </dgm:pt>
  </dgm:ptLst>
  <dgm:cxnLst>
    <dgm:cxn modelId="{FBDA0C01-D651-4909-8AFB-84D5FAC68BDA}" type="presOf" srcId="{62869EE5-7C56-4959-ACF9-89D3D8AC4597}" destId="{291A8153-8200-488B-A22D-9ABEFD7E67B7}" srcOrd="0" destOrd="0" presId="urn:microsoft.com/office/officeart/2005/8/layout/vList3"/>
    <dgm:cxn modelId="{5CE91422-5DFE-45A0-8AE0-1E59E489EF76}" type="presOf" srcId="{58A7A002-9C85-4E95-B27A-080FFD715B10}" destId="{9A6DCAF3-F4F4-4A6A-9F27-F2D83F007FDA}" srcOrd="0" destOrd="0" presId="urn:microsoft.com/office/officeart/2005/8/layout/vList3"/>
    <dgm:cxn modelId="{F207B545-AEEE-457D-8912-8F70EB7D92D8}" srcId="{58D7E636-959A-486D-B2A6-3EAA5081EEFD}" destId="{62869EE5-7C56-4959-ACF9-89D3D8AC4597}" srcOrd="0" destOrd="0" parTransId="{8A933B70-902E-42A1-AADB-9744E7703B0C}" sibTransId="{880CD9AE-225E-4357-9A02-FB068BCE7DDD}"/>
    <dgm:cxn modelId="{C2859592-FC00-4342-80DD-DB376940D927}" srcId="{58D7E636-959A-486D-B2A6-3EAA5081EEFD}" destId="{D678C5B6-CD38-47D6-8B3F-C0A4BC0A46E5}" srcOrd="1" destOrd="0" parTransId="{EADFAB63-E2F3-42A7-93E0-D21DBCD5524A}" sibTransId="{35897090-1EBB-449C-AC6F-E96972BBDE6F}"/>
    <dgm:cxn modelId="{F4E47F9F-F3D0-4F65-B89A-F93449CF653B}" srcId="{58D7E636-959A-486D-B2A6-3EAA5081EEFD}" destId="{6A54AFA2-62B6-41E3-BC55-05BE0AF4A62D}" srcOrd="3" destOrd="0" parTransId="{5E50F42B-71BB-4713-98D6-9CD6380A3BDD}" sibTransId="{794726BB-6402-4D23-8C32-D399CD340B86}"/>
    <dgm:cxn modelId="{FDC034A7-3282-4B0F-B77C-14F9E99BFBFE}" type="presOf" srcId="{6A54AFA2-62B6-41E3-BC55-05BE0AF4A62D}" destId="{C576C094-6CEE-49C9-A6EE-9468AB1F0508}" srcOrd="0" destOrd="0" presId="urn:microsoft.com/office/officeart/2005/8/layout/vList3"/>
    <dgm:cxn modelId="{9772D6BE-AFF4-405A-8650-DEDBE5A527E7}" type="presOf" srcId="{58D7E636-959A-486D-B2A6-3EAA5081EEFD}" destId="{5CC816BD-3E3D-47EE-9EC3-0B119A545473}" srcOrd="0" destOrd="0" presId="urn:microsoft.com/office/officeart/2005/8/layout/vList3"/>
    <dgm:cxn modelId="{47B351F8-41BC-4D7E-B109-2FAE42B7935E}" type="presOf" srcId="{D678C5B6-CD38-47D6-8B3F-C0A4BC0A46E5}" destId="{6C3587EF-6C04-440D-8D47-28FDC5FE2938}" srcOrd="0" destOrd="0" presId="urn:microsoft.com/office/officeart/2005/8/layout/vList3"/>
    <dgm:cxn modelId="{E88502FD-8443-41A7-8DB3-64A329B9F599}" srcId="{58D7E636-959A-486D-B2A6-3EAA5081EEFD}" destId="{58A7A002-9C85-4E95-B27A-080FFD715B10}" srcOrd="2" destOrd="0" parTransId="{F0A1CA3B-7A6C-4371-B462-A522576CA958}" sibTransId="{E96FAA69-145E-4F67-ACC4-B77831D07315}"/>
    <dgm:cxn modelId="{911F8464-CAA2-42AA-AE0F-330EBDC05B9A}" type="presParOf" srcId="{5CC816BD-3E3D-47EE-9EC3-0B119A545473}" destId="{8524E665-D94D-4B53-87A2-EC4EC792B6D8}" srcOrd="0" destOrd="0" presId="urn:microsoft.com/office/officeart/2005/8/layout/vList3"/>
    <dgm:cxn modelId="{8EBBD29B-2C49-4573-9E66-FCD96D7C0D3D}" type="presParOf" srcId="{8524E665-D94D-4B53-87A2-EC4EC792B6D8}" destId="{E5304AB6-A760-4854-BCAB-62E3086CA7F5}" srcOrd="0" destOrd="0" presId="urn:microsoft.com/office/officeart/2005/8/layout/vList3"/>
    <dgm:cxn modelId="{866CB3E2-8C1E-4CE7-ACA1-33C269664053}" type="presParOf" srcId="{8524E665-D94D-4B53-87A2-EC4EC792B6D8}" destId="{291A8153-8200-488B-A22D-9ABEFD7E67B7}" srcOrd="1" destOrd="0" presId="urn:microsoft.com/office/officeart/2005/8/layout/vList3"/>
    <dgm:cxn modelId="{465B8DDA-1A39-4663-AB5A-9DCF4B96DF35}" type="presParOf" srcId="{5CC816BD-3E3D-47EE-9EC3-0B119A545473}" destId="{0146BAAE-6614-464C-98C3-1B983422026A}" srcOrd="1" destOrd="0" presId="urn:microsoft.com/office/officeart/2005/8/layout/vList3"/>
    <dgm:cxn modelId="{AEC7D5BF-73A0-4554-A498-4F7668FAB883}" type="presParOf" srcId="{5CC816BD-3E3D-47EE-9EC3-0B119A545473}" destId="{3EF1A42F-5D53-46F9-9FB1-D84C8C78E934}" srcOrd="2" destOrd="0" presId="urn:microsoft.com/office/officeart/2005/8/layout/vList3"/>
    <dgm:cxn modelId="{BC2CC82E-6716-4937-9224-51D62301AC91}" type="presParOf" srcId="{3EF1A42F-5D53-46F9-9FB1-D84C8C78E934}" destId="{DE0A3501-28FC-40C2-B381-BDE2E6536164}" srcOrd="0" destOrd="0" presId="urn:microsoft.com/office/officeart/2005/8/layout/vList3"/>
    <dgm:cxn modelId="{E697A21C-B44C-4057-83DE-171FAA184A96}" type="presParOf" srcId="{3EF1A42F-5D53-46F9-9FB1-D84C8C78E934}" destId="{6C3587EF-6C04-440D-8D47-28FDC5FE2938}" srcOrd="1" destOrd="0" presId="urn:microsoft.com/office/officeart/2005/8/layout/vList3"/>
    <dgm:cxn modelId="{6CC721D3-C895-4950-9272-820B09374AD0}" type="presParOf" srcId="{5CC816BD-3E3D-47EE-9EC3-0B119A545473}" destId="{C2A8B6F0-BE42-4FE0-A12D-4012846EE60F}" srcOrd="3" destOrd="0" presId="urn:microsoft.com/office/officeart/2005/8/layout/vList3"/>
    <dgm:cxn modelId="{21E9E95B-41AD-4C85-9682-FD3FAA34AAC1}" type="presParOf" srcId="{5CC816BD-3E3D-47EE-9EC3-0B119A545473}" destId="{D43842F2-3D1B-4DC6-98F4-7739567D8A12}" srcOrd="4" destOrd="0" presId="urn:microsoft.com/office/officeart/2005/8/layout/vList3"/>
    <dgm:cxn modelId="{6E23418D-1109-4BAE-A856-ED8EBEA1B142}" type="presParOf" srcId="{D43842F2-3D1B-4DC6-98F4-7739567D8A12}" destId="{980ACDB4-ECA8-452C-9F3A-E1D91A18F8A1}" srcOrd="0" destOrd="0" presId="urn:microsoft.com/office/officeart/2005/8/layout/vList3"/>
    <dgm:cxn modelId="{E08B474B-5FF0-4AF6-BBAD-22EABD3523EA}" type="presParOf" srcId="{D43842F2-3D1B-4DC6-98F4-7739567D8A12}" destId="{9A6DCAF3-F4F4-4A6A-9F27-F2D83F007FDA}" srcOrd="1" destOrd="0" presId="urn:microsoft.com/office/officeart/2005/8/layout/vList3"/>
    <dgm:cxn modelId="{3EB37479-3FB1-431A-ACA5-AE7C3BD8EF89}" type="presParOf" srcId="{5CC816BD-3E3D-47EE-9EC3-0B119A545473}" destId="{D79744BD-B2B3-46B4-9F6C-10F29ED57EC5}" srcOrd="5" destOrd="0" presId="urn:microsoft.com/office/officeart/2005/8/layout/vList3"/>
    <dgm:cxn modelId="{2DDB2821-A5BB-469B-8473-E91F40496818}" type="presParOf" srcId="{5CC816BD-3E3D-47EE-9EC3-0B119A545473}" destId="{5FD3CCD1-499E-4F59-8FDE-C58F0B110AF1}" srcOrd="6" destOrd="0" presId="urn:microsoft.com/office/officeart/2005/8/layout/vList3"/>
    <dgm:cxn modelId="{BF77A6D7-B0FD-4C20-8E1D-B45A74EAE4B3}" type="presParOf" srcId="{5FD3CCD1-499E-4F59-8FDE-C58F0B110AF1}" destId="{7BB820A5-D28E-4EA5-93DD-B1A7DCA6976E}" srcOrd="0" destOrd="0" presId="urn:microsoft.com/office/officeart/2005/8/layout/vList3"/>
    <dgm:cxn modelId="{15C5862D-3659-4DED-8F20-BB97C98A8E4E}" type="presParOf" srcId="{5FD3CCD1-499E-4F59-8FDE-C58F0B110AF1}" destId="{C576C094-6CEE-49C9-A6EE-9468AB1F050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D7E636-959A-486D-B2A6-3EAA5081EEFD}" type="doc">
      <dgm:prSet loTypeId="urn:microsoft.com/office/officeart/2005/8/layout/vList3" loCatId="list" qsTypeId="urn:microsoft.com/office/officeart/2005/8/quickstyle/simple1" qsCatId="simple" csTypeId="urn:microsoft.com/office/officeart/2005/8/colors/accent2_1" csCatId="accent2" phldr="1"/>
      <dgm:spPr/>
    </dgm:pt>
    <dgm:pt modelId="{62869EE5-7C56-4959-ACF9-89D3D8AC4597}">
      <dgm:prSet phldrT="[Text]"/>
      <dgm:spPr/>
      <dgm:t>
        <a:bodyPr/>
        <a:lstStyle/>
        <a:p>
          <a:pPr algn="l"/>
          <a:r>
            <a:rPr lang="en-US" dirty="0"/>
            <a:t>MEROSOTNYA WIBAWA NEGARA</a:t>
          </a:r>
          <a:endParaRPr lang="id-ID" dirty="0"/>
        </a:p>
      </dgm:t>
    </dgm:pt>
    <dgm:pt modelId="{8A933B70-902E-42A1-AADB-9744E7703B0C}" type="parTrans" cxnId="{F207B545-AEEE-457D-8912-8F70EB7D92D8}">
      <dgm:prSet/>
      <dgm:spPr/>
      <dgm:t>
        <a:bodyPr/>
        <a:lstStyle/>
        <a:p>
          <a:endParaRPr lang="id-ID"/>
        </a:p>
      </dgm:t>
    </dgm:pt>
    <dgm:pt modelId="{880CD9AE-225E-4357-9A02-FB068BCE7DDD}" type="sibTrans" cxnId="{F207B545-AEEE-457D-8912-8F70EB7D92D8}">
      <dgm:prSet/>
      <dgm:spPr/>
      <dgm:t>
        <a:bodyPr/>
        <a:lstStyle/>
        <a:p>
          <a:endParaRPr lang="id-ID"/>
        </a:p>
      </dgm:t>
    </dgm:pt>
    <dgm:pt modelId="{D678C5B6-CD38-47D6-8B3F-C0A4BC0A46E5}">
      <dgm:prSet phldrT="[Text]"/>
      <dgm:spPr/>
      <dgm:t>
        <a:bodyPr/>
        <a:lstStyle/>
        <a:p>
          <a:pPr algn="l"/>
          <a:r>
            <a:rPr lang="en-US" dirty="0"/>
            <a:t>LEMAHNYA SENDI PEREKONOMIAN BANGSA</a:t>
          </a:r>
          <a:endParaRPr lang="id-ID" dirty="0"/>
        </a:p>
      </dgm:t>
    </dgm:pt>
    <dgm:pt modelId="{EADFAB63-E2F3-42A7-93E0-D21DBCD5524A}" type="parTrans" cxnId="{C2859592-FC00-4342-80DD-DB376940D927}">
      <dgm:prSet/>
      <dgm:spPr/>
      <dgm:t>
        <a:bodyPr/>
        <a:lstStyle/>
        <a:p>
          <a:endParaRPr lang="id-ID"/>
        </a:p>
      </dgm:t>
    </dgm:pt>
    <dgm:pt modelId="{35897090-1EBB-449C-AC6F-E96972BBDE6F}" type="sibTrans" cxnId="{C2859592-FC00-4342-80DD-DB376940D927}">
      <dgm:prSet/>
      <dgm:spPr/>
      <dgm:t>
        <a:bodyPr/>
        <a:lstStyle/>
        <a:p>
          <a:endParaRPr lang="id-ID"/>
        </a:p>
      </dgm:t>
    </dgm:pt>
    <dgm:pt modelId="{58A7A002-9C85-4E95-B27A-080FFD715B10}">
      <dgm:prSet phldrT="[Text]"/>
      <dgm:spPr/>
      <dgm:t>
        <a:bodyPr/>
        <a:lstStyle/>
        <a:p>
          <a:pPr algn="l"/>
          <a:r>
            <a:rPr lang="en-US" dirty="0"/>
            <a:t>INTOLERANSI DAN KRISIS KEPRIBADIAN BANGSA</a:t>
          </a:r>
          <a:endParaRPr lang="id-ID" dirty="0"/>
        </a:p>
      </dgm:t>
    </dgm:pt>
    <dgm:pt modelId="{F0A1CA3B-7A6C-4371-B462-A522576CA958}" type="parTrans" cxnId="{E88502FD-8443-41A7-8DB3-64A329B9F599}">
      <dgm:prSet/>
      <dgm:spPr/>
      <dgm:t>
        <a:bodyPr/>
        <a:lstStyle/>
        <a:p>
          <a:endParaRPr lang="id-ID"/>
        </a:p>
      </dgm:t>
    </dgm:pt>
    <dgm:pt modelId="{E96FAA69-145E-4F67-ACC4-B77831D07315}" type="sibTrans" cxnId="{E88502FD-8443-41A7-8DB3-64A329B9F599}">
      <dgm:prSet/>
      <dgm:spPr/>
      <dgm:t>
        <a:bodyPr/>
        <a:lstStyle/>
        <a:p>
          <a:endParaRPr lang="id-ID"/>
        </a:p>
      </dgm:t>
    </dgm:pt>
    <dgm:pt modelId="{5CC816BD-3E3D-47EE-9EC3-0B119A545473}" type="pres">
      <dgm:prSet presAssocID="{58D7E636-959A-486D-B2A6-3EAA5081EEFD}" presName="linearFlow" presStyleCnt="0">
        <dgm:presLayoutVars>
          <dgm:dir/>
          <dgm:resizeHandles val="exact"/>
        </dgm:presLayoutVars>
      </dgm:prSet>
      <dgm:spPr/>
    </dgm:pt>
    <dgm:pt modelId="{8524E665-D94D-4B53-87A2-EC4EC792B6D8}" type="pres">
      <dgm:prSet presAssocID="{62869EE5-7C56-4959-ACF9-89D3D8AC4597}" presName="composite" presStyleCnt="0"/>
      <dgm:spPr/>
    </dgm:pt>
    <dgm:pt modelId="{E5304AB6-A760-4854-BCAB-62E3086CA7F5}" type="pres">
      <dgm:prSet presAssocID="{62869EE5-7C56-4959-ACF9-89D3D8AC4597}" presName="imgShp" presStyleLbl="fgImgPlace1" presStyleIdx="0" presStyleCnt="3" custLinFactX="-6887" custLinFactNeighborX="-100000"/>
      <dgm:spPr/>
    </dgm:pt>
    <dgm:pt modelId="{291A8153-8200-488B-A22D-9ABEFD7E67B7}" type="pres">
      <dgm:prSet presAssocID="{62869EE5-7C56-4959-ACF9-89D3D8AC4597}" presName="txShp" presStyleLbl="node1" presStyleIdx="0" presStyleCnt="3" custScaleX="126119">
        <dgm:presLayoutVars>
          <dgm:bulletEnabled val="1"/>
        </dgm:presLayoutVars>
      </dgm:prSet>
      <dgm:spPr/>
    </dgm:pt>
    <dgm:pt modelId="{0146BAAE-6614-464C-98C3-1B983422026A}" type="pres">
      <dgm:prSet presAssocID="{880CD9AE-225E-4357-9A02-FB068BCE7DDD}" presName="spacing" presStyleCnt="0"/>
      <dgm:spPr/>
    </dgm:pt>
    <dgm:pt modelId="{3EF1A42F-5D53-46F9-9FB1-D84C8C78E934}" type="pres">
      <dgm:prSet presAssocID="{D678C5B6-CD38-47D6-8B3F-C0A4BC0A46E5}" presName="composite" presStyleCnt="0"/>
      <dgm:spPr/>
    </dgm:pt>
    <dgm:pt modelId="{DE0A3501-28FC-40C2-B381-BDE2E6536164}" type="pres">
      <dgm:prSet presAssocID="{D678C5B6-CD38-47D6-8B3F-C0A4BC0A46E5}" presName="imgShp" presStyleLbl="fgImgPlace1" presStyleIdx="1" presStyleCnt="3" custLinFactX="-6887" custLinFactNeighborX="-100000"/>
      <dgm:spPr/>
    </dgm:pt>
    <dgm:pt modelId="{6C3587EF-6C04-440D-8D47-28FDC5FE2938}" type="pres">
      <dgm:prSet presAssocID="{D678C5B6-CD38-47D6-8B3F-C0A4BC0A46E5}" presName="txShp" presStyleLbl="node1" presStyleIdx="1" presStyleCnt="3" custScaleX="126119">
        <dgm:presLayoutVars>
          <dgm:bulletEnabled val="1"/>
        </dgm:presLayoutVars>
      </dgm:prSet>
      <dgm:spPr/>
    </dgm:pt>
    <dgm:pt modelId="{C2A8B6F0-BE42-4FE0-A12D-4012846EE60F}" type="pres">
      <dgm:prSet presAssocID="{35897090-1EBB-449C-AC6F-E96972BBDE6F}" presName="spacing" presStyleCnt="0"/>
      <dgm:spPr/>
    </dgm:pt>
    <dgm:pt modelId="{D43842F2-3D1B-4DC6-98F4-7739567D8A12}" type="pres">
      <dgm:prSet presAssocID="{58A7A002-9C85-4E95-B27A-080FFD715B10}" presName="composite" presStyleCnt="0"/>
      <dgm:spPr/>
    </dgm:pt>
    <dgm:pt modelId="{980ACDB4-ECA8-452C-9F3A-E1D91A18F8A1}" type="pres">
      <dgm:prSet presAssocID="{58A7A002-9C85-4E95-B27A-080FFD715B10}" presName="imgShp" presStyleLbl="fgImgPlace1" presStyleIdx="2" presStyleCnt="3" custLinFactX="-6887" custLinFactNeighborX="-100000"/>
      <dgm:spPr/>
    </dgm:pt>
    <dgm:pt modelId="{9A6DCAF3-F4F4-4A6A-9F27-F2D83F007FDA}" type="pres">
      <dgm:prSet presAssocID="{58A7A002-9C85-4E95-B27A-080FFD715B10}" presName="txShp" presStyleLbl="node1" presStyleIdx="2" presStyleCnt="3" custScaleX="126119">
        <dgm:presLayoutVars>
          <dgm:bulletEnabled val="1"/>
        </dgm:presLayoutVars>
      </dgm:prSet>
      <dgm:spPr/>
    </dgm:pt>
  </dgm:ptLst>
  <dgm:cxnLst>
    <dgm:cxn modelId="{FBDA0C01-D651-4909-8AFB-84D5FAC68BDA}" type="presOf" srcId="{62869EE5-7C56-4959-ACF9-89D3D8AC4597}" destId="{291A8153-8200-488B-A22D-9ABEFD7E67B7}" srcOrd="0" destOrd="0" presId="urn:microsoft.com/office/officeart/2005/8/layout/vList3"/>
    <dgm:cxn modelId="{5CE91422-5DFE-45A0-8AE0-1E59E489EF76}" type="presOf" srcId="{58A7A002-9C85-4E95-B27A-080FFD715B10}" destId="{9A6DCAF3-F4F4-4A6A-9F27-F2D83F007FDA}" srcOrd="0" destOrd="0" presId="urn:microsoft.com/office/officeart/2005/8/layout/vList3"/>
    <dgm:cxn modelId="{F207B545-AEEE-457D-8912-8F70EB7D92D8}" srcId="{58D7E636-959A-486D-B2A6-3EAA5081EEFD}" destId="{62869EE5-7C56-4959-ACF9-89D3D8AC4597}" srcOrd="0" destOrd="0" parTransId="{8A933B70-902E-42A1-AADB-9744E7703B0C}" sibTransId="{880CD9AE-225E-4357-9A02-FB068BCE7DDD}"/>
    <dgm:cxn modelId="{C2859592-FC00-4342-80DD-DB376940D927}" srcId="{58D7E636-959A-486D-B2A6-3EAA5081EEFD}" destId="{D678C5B6-CD38-47D6-8B3F-C0A4BC0A46E5}" srcOrd="1" destOrd="0" parTransId="{EADFAB63-E2F3-42A7-93E0-D21DBCD5524A}" sibTransId="{35897090-1EBB-449C-AC6F-E96972BBDE6F}"/>
    <dgm:cxn modelId="{9772D6BE-AFF4-405A-8650-DEDBE5A527E7}" type="presOf" srcId="{58D7E636-959A-486D-B2A6-3EAA5081EEFD}" destId="{5CC816BD-3E3D-47EE-9EC3-0B119A545473}" srcOrd="0" destOrd="0" presId="urn:microsoft.com/office/officeart/2005/8/layout/vList3"/>
    <dgm:cxn modelId="{47B351F8-41BC-4D7E-B109-2FAE42B7935E}" type="presOf" srcId="{D678C5B6-CD38-47D6-8B3F-C0A4BC0A46E5}" destId="{6C3587EF-6C04-440D-8D47-28FDC5FE2938}" srcOrd="0" destOrd="0" presId="urn:microsoft.com/office/officeart/2005/8/layout/vList3"/>
    <dgm:cxn modelId="{E88502FD-8443-41A7-8DB3-64A329B9F599}" srcId="{58D7E636-959A-486D-B2A6-3EAA5081EEFD}" destId="{58A7A002-9C85-4E95-B27A-080FFD715B10}" srcOrd="2" destOrd="0" parTransId="{F0A1CA3B-7A6C-4371-B462-A522576CA958}" sibTransId="{E96FAA69-145E-4F67-ACC4-B77831D07315}"/>
    <dgm:cxn modelId="{911F8464-CAA2-42AA-AE0F-330EBDC05B9A}" type="presParOf" srcId="{5CC816BD-3E3D-47EE-9EC3-0B119A545473}" destId="{8524E665-D94D-4B53-87A2-EC4EC792B6D8}" srcOrd="0" destOrd="0" presId="urn:microsoft.com/office/officeart/2005/8/layout/vList3"/>
    <dgm:cxn modelId="{8EBBD29B-2C49-4573-9E66-FCD96D7C0D3D}" type="presParOf" srcId="{8524E665-D94D-4B53-87A2-EC4EC792B6D8}" destId="{E5304AB6-A760-4854-BCAB-62E3086CA7F5}" srcOrd="0" destOrd="0" presId="urn:microsoft.com/office/officeart/2005/8/layout/vList3"/>
    <dgm:cxn modelId="{866CB3E2-8C1E-4CE7-ACA1-33C269664053}" type="presParOf" srcId="{8524E665-D94D-4B53-87A2-EC4EC792B6D8}" destId="{291A8153-8200-488B-A22D-9ABEFD7E67B7}" srcOrd="1" destOrd="0" presId="urn:microsoft.com/office/officeart/2005/8/layout/vList3"/>
    <dgm:cxn modelId="{465B8DDA-1A39-4663-AB5A-9DCF4B96DF35}" type="presParOf" srcId="{5CC816BD-3E3D-47EE-9EC3-0B119A545473}" destId="{0146BAAE-6614-464C-98C3-1B983422026A}" srcOrd="1" destOrd="0" presId="urn:microsoft.com/office/officeart/2005/8/layout/vList3"/>
    <dgm:cxn modelId="{AEC7D5BF-73A0-4554-A498-4F7668FAB883}" type="presParOf" srcId="{5CC816BD-3E3D-47EE-9EC3-0B119A545473}" destId="{3EF1A42F-5D53-46F9-9FB1-D84C8C78E934}" srcOrd="2" destOrd="0" presId="urn:microsoft.com/office/officeart/2005/8/layout/vList3"/>
    <dgm:cxn modelId="{BC2CC82E-6716-4937-9224-51D62301AC91}" type="presParOf" srcId="{3EF1A42F-5D53-46F9-9FB1-D84C8C78E934}" destId="{DE0A3501-28FC-40C2-B381-BDE2E6536164}" srcOrd="0" destOrd="0" presId="urn:microsoft.com/office/officeart/2005/8/layout/vList3"/>
    <dgm:cxn modelId="{E697A21C-B44C-4057-83DE-171FAA184A96}" type="presParOf" srcId="{3EF1A42F-5D53-46F9-9FB1-D84C8C78E934}" destId="{6C3587EF-6C04-440D-8D47-28FDC5FE2938}" srcOrd="1" destOrd="0" presId="urn:microsoft.com/office/officeart/2005/8/layout/vList3"/>
    <dgm:cxn modelId="{6CC721D3-C895-4950-9272-820B09374AD0}" type="presParOf" srcId="{5CC816BD-3E3D-47EE-9EC3-0B119A545473}" destId="{C2A8B6F0-BE42-4FE0-A12D-4012846EE60F}" srcOrd="3" destOrd="0" presId="urn:microsoft.com/office/officeart/2005/8/layout/vList3"/>
    <dgm:cxn modelId="{21E9E95B-41AD-4C85-9682-FD3FAA34AAC1}" type="presParOf" srcId="{5CC816BD-3E3D-47EE-9EC3-0B119A545473}" destId="{D43842F2-3D1B-4DC6-98F4-7739567D8A12}" srcOrd="4" destOrd="0" presId="urn:microsoft.com/office/officeart/2005/8/layout/vList3"/>
    <dgm:cxn modelId="{6E23418D-1109-4BAE-A856-ED8EBEA1B142}" type="presParOf" srcId="{D43842F2-3D1B-4DC6-98F4-7739567D8A12}" destId="{980ACDB4-ECA8-452C-9F3A-E1D91A18F8A1}" srcOrd="0" destOrd="0" presId="urn:microsoft.com/office/officeart/2005/8/layout/vList3"/>
    <dgm:cxn modelId="{E08B474B-5FF0-4AF6-BBAD-22EABD3523EA}" type="presParOf" srcId="{D43842F2-3D1B-4DC6-98F4-7739567D8A12}" destId="{9A6DCAF3-F4F4-4A6A-9F27-F2D83F007FD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5ED043-0677-4747-AF3E-3ED64F2FABFB}">
      <dsp:nvSpPr>
        <dsp:cNvPr id="0" name=""/>
        <dsp:cNvSpPr/>
      </dsp:nvSpPr>
      <dsp:spPr>
        <a:xfrm>
          <a:off x="-5418780" y="-829745"/>
          <a:ext cx="6452196" cy="6452196"/>
        </a:xfrm>
        <a:prstGeom prst="blockArc">
          <a:avLst>
            <a:gd name="adj1" fmla="val 18900000"/>
            <a:gd name="adj2" fmla="val 2700000"/>
            <a:gd name="adj3" fmla="val 335"/>
          </a:avLst>
        </a:pr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FA6E7B-D3B1-46FC-9EC7-5D03E8765A4D}">
      <dsp:nvSpPr>
        <dsp:cNvPr id="0" name=""/>
        <dsp:cNvSpPr/>
      </dsp:nvSpPr>
      <dsp:spPr>
        <a:xfrm>
          <a:off x="451875" y="299448"/>
          <a:ext cx="9016132" cy="599279"/>
        </a:xfrm>
        <a:prstGeom prst="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678" tIns="58420" rIns="58420" bIns="58420" numCol="1" spcCol="1270" anchor="ctr" anchorCtr="0">
          <a:noAutofit/>
        </a:bodyPr>
        <a:lstStyle/>
        <a:p>
          <a:pPr marL="0" lvl="0" indent="0" algn="just" defTabSz="1022350">
            <a:lnSpc>
              <a:spcPct val="90000"/>
            </a:lnSpc>
            <a:spcBef>
              <a:spcPct val="0"/>
            </a:spcBef>
            <a:spcAft>
              <a:spcPct val="35000"/>
            </a:spcAft>
            <a:buNone/>
          </a:pPr>
          <a:r>
            <a:rPr lang="en-US" sz="2300" kern="1200" dirty="0"/>
            <a:t>KESADARAN BELA NEGARA</a:t>
          </a:r>
        </a:p>
      </dsp:txBody>
      <dsp:txXfrm>
        <a:off x="451875" y="299448"/>
        <a:ext cx="9016132" cy="599279"/>
      </dsp:txXfrm>
    </dsp:sp>
    <dsp:sp modelId="{F1EEB6EF-D8A3-4A15-9D71-9761A4106A15}">
      <dsp:nvSpPr>
        <dsp:cNvPr id="0" name=""/>
        <dsp:cNvSpPr/>
      </dsp:nvSpPr>
      <dsp:spPr>
        <a:xfrm>
          <a:off x="77325" y="224538"/>
          <a:ext cx="749099" cy="749099"/>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85FB14-6BA9-4DBF-85F0-DE7E3F64AEC7}">
      <dsp:nvSpPr>
        <dsp:cNvPr id="0" name=""/>
        <dsp:cNvSpPr/>
      </dsp:nvSpPr>
      <dsp:spPr>
        <a:xfrm>
          <a:off x="881301" y="1198080"/>
          <a:ext cx="8586705" cy="599279"/>
        </a:xfrm>
        <a:prstGeom prst="rect">
          <a:avLst/>
        </a:prstGeom>
        <a:solidFill>
          <a:srgbClr val="CC3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678" tIns="58420" rIns="58420" bIns="58420" numCol="1" spcCol="1270" anchor="ctr" anchorCtr="0">
          <a:noAutofit/>
        </a:bodyPr>
        <a:lstStyle/>
        <a:p>
          <a:pPr marL="0" lvl="0" indent="0" algn="just" defTabSz="1022350">
            <a:lnSpc>
              <a:spcPct val="90000"/>
            </a:lnSpc>
            <a:spcBef>
              <a:spcPct val="0"/>
            </a:spcBef>
            <a:spcAft>
              <a:spcPct val="35000"/>
            </a:spcAft>
            <a:buNone/>
          </a:pPr>
          <a:r>
            <a:rPr lang="en-US" sz="2300" kern="1200" dirty="0"/>
            <a:t>KEHIDUPAN BERBANGSA DAN BERNEGARA DALAM NKRI</a:t>
          </a:r>
        </a:p>
      </dsp:txBody>
      <dsp:txXfrm>
        <a:off x="881301" y="1198080"/>
        <a:ext cx="8586705" cy="599279"/>
      </dsp:txXfrm>
    </dsp:sp>
    <dsp:sp modelId="{02515B4D-29E3-4D86-9CEF-4D4C4B5B3CC0}">
      <dsp:nvSpPr>
        <dsp:cNvPr id="0" name=""/>
        <dsp:cNvSpPr/>
      </dsp:nvSpPr>
      <dsp:spPr>
        <a:xfrm>
          <a:off x="506751" y="1123170"/>
          <a:ext cx="749099" cy="749099"/>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76ABBE-90FC-452C-AA09-CB1DFBE15919}">
      <dsp:nvSpPr>
        <dsp:cNvPr id="0" name=""/>
        <dsp:cNvSpPr/>
      </dsp:nvSpPr>
      <dsp:spPr>
        <a:xfrm>
          <a:off x="1013100" y="2096713"/>
          <a:ext cx="8454906" cy="599279"/>
        </a:xfrm>
        <a:prstGeom prst="rect">
          <a:avLst/>
        </a:prstGeom>
        <a:solidFill>
          <a:schemeClr val="accent6">
            <a:lumMod val="90000"/>
            <a:lum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678" tIns="58420" rIns="58420" bIns="58420" numCol="1" spcCol="1270" anchor="ctr" anchorCtr="0">
          <a:noAutofit/>
        </a:bodyPr>
        <a:lstStyle/>
        <a:p>
          <a:pPr marL="0" lvl="0" indent="0" algn="just" defTabSz="1022350">
            <a:lnSpc>
              <a:spcPct val="90000"/>
            </a:lnSpc>
            <a:spcBef>
              <a:spcPct val="0"/>
            </a:spcBef>
            <a:spcAft>
              <a:spcPct val="35000"/>
            </a:spcAft>
            <a:buNone/>
          </a:pPr>
          <a:r>
            <a:rPr lang="en-US" sz="2300" kern="1200" dirty="0"/>
            <a:t>PENANGGULANGAN INTOLERANSI, RADIKALISME DAN TERORISME</a:t>
          </a:r>
        </a:p>
      </dsp:txBody>
      <dsp:txXfrm>
        <a:off x="1013100" y="2096713"/>
        <a:ext cx="8454906" cy="599279"/>
      </dsp:txXfrm>
    </dsp:sp>
    <dsp:sp modelId="{CE8870E7-5C90-4460-8C3C-2ECC618B7698}">
      <dsp:nvSpPr>
        <dsp:cNvPr id="0" name=""/>
        <dsp:cNvSpPr/>
      </dsp:nvSpPr>
      <dsp:spPr>
        <a:xfrm>
          <a:off x="638550" y="2021803"/>
          <a:ext cx="749099" cy="749099"/>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0E80CF-AFCE-4C26-A055-B8C6528ED971}">
      <dsp:nvSpPr>
        <dsp:cNvPr id="0" name=""/>
        <dsp:cNvSpPr/>
      </dsp:nvSpPr>
      <dsp:spPr>
        <a:xfrm>
          <a:off x="881301" y="2995345"/>
          <a:ext cx="8586705" cy="599279"/>
        </a:xfrm>
        <a:prstGeom prst="rect">
          <a:avLst/>
        </a:prstGeom>
        <a:solidFill>
          <a:srgbClr val="003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678" tIns="58420" rIns="58420" bIns="58420" numCol="1" spcCol="1270" anchor="ctr" anchorCtr="0">
          <a:noAutofit/>
        </a:bodyPr>
        <a:lstStyle/>
        <a:p>
          <a:pPr marL="0" lvl="0" indent="0" algn="just" defTabSz="1022350">
            <a:lnSpc>
              <a:spcPct val="90000"/>
            </a:lnSpc>
            <a:spcBef>
              <a:spcPct val="0"/>
            </a:spcBef>
            <a:spcAft>
              <a:spcPct val="35000"/>
            </a:spcAft>
            <a:buNone/>
          </a:pPr>
          <a:r>
            <a:rPr lang="en-US" sz="2300" kern="1200" dirty="0"/>
            <a:t>GERAKAN ANTI NARKOBA</a:t>
          </a:r>
        </a:p>
      </dsp:txBody>
      <dsp:txXfrm>
        <a:off x="881301" y="2995345"/>
        <a:ext cx="8586705" cy="599279"/>
      </dsp:txXfrm>
    </dsp:sp>
    <dsp:sp modelId="{69214460-8E92-4EEC-997E-3120A8A7F2B1}">
      <dsp:nvSpPr>
        <dsp:cNvPr id="0" name=""/>
        <dsp:cNvSpPr/>
      </dsp:nvSpPr>
      <dsp:spPr>
        <a:xfrm>
          <a:off x="506751" y="2920435"/>
          <a:ext cx="749099" cy="749099"/>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B73949-36B6-42C8-BDA7-377D36C4717F}">
      <dsp:nvSpPr>
        <dsp:cNvPr id="0" name=""/>
        <dsp:cNvSpPr/>
      </dsp:nvSpPr>
      <dsp:spPr>
        <a:xfrm>
          <a:off x="451875" y="3893977"/>
          <a:ext cx="9016132" cy="599279"/>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678" tIns="58420" rIns="58420" bIns="58420" numCol="1" spcCol="1270" anchor="ctr" anchorCtr="0">
          <a:noAutofit/>
        </a:bodyPr>
        <a:lstStyle/>
        <a:p>
          <a:pPr marL="0" lvl="0" indent="0" algn="just" defTabSz="1022350">
            <a:lnSpc>
              <a:spcPct val="90000"/>
            </a:lnSpc>
            <a:spcBef>
              <a:spcPct val="0"/>
            </a:spcBef>
            <a:spcAft>
              <a:spcPct val="35000"/>
            </a:spcAft>
            <a:buNone/>
          </a:pPr>
          <a:r>
            <a:rPr lang="en-US" sz="2300" kern="1200" dirty="0"/>
            <a:t>GERAKAN NASIONAL REVOLUSI MENTAL</a:t>
          </a:r>
        </a:p>
      </dsp:txBody>
      <dsp:txXfrm>
        <a:off x="451875" y="3893977"/>
        <a:ext cx="9016132" cy="599279"/>
      </dsp:txXfrm>
    </dsp:sp>
    <dsp:sp modelId="{A1086BC9-9915-49EF-86D0-57C6C8E4BDA0}">
      <dsp:nvSpPr>
        <dsp:cNvPr id="0" name=""/>
        <dsp:cNvSpPr/>
      </dsp:nvSpPr>
      <dsp:spPr>
        <a:xfrm>
          <a:off x="77325" y="3819067"/>
          <a:ext cx="749099" cy="749099"/>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D6C18-0443-49A8-99E1-5E113C222A21}">
      <dsp:nvSpPr>
        <dsp:cNvPr id="0" name=""/>
        <dsp:cNvSpPr/>
      </dsp:nvSpPr>
      <dsp:spPr>
        <a:xfrm>
          <a:off x="-6125176" y="-937410"/>
          <a:ext cx="7293488" cy="7293488"/>
        </a:xfrm>
        <a:prstGeom prst="blockArc">
          <a:avLst>
            <a:gd name="adj1" fmla="val 18900000"/>
            <a:gd name="adj2" fmla="val 2700000"/>
            <a:gd name="adj3" fmla="val 296"/>
          </a:avLst>
        </a:pr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BAF64C8-F320-4FBF-8167-8A5A7E53886E}">
      <dsp:nvSpPr>
        <dsp:cNvPr id="0" name=""/>
        <dsp:cNvSpPr/>
      </dsp:nvSpPr>
      <dsp:spPr>
        <a:xfrm>
          <a:off x="752110" y="541866"/>
          <a:ext cx="8894961" cy="1083733"/>
        </a:xfrm>
        <a:prstGeom prst="rect">
          <a:avLst/>
        </a:prstGeom>
        <a:solidFill>
          <a:srgbClr val="FF0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60213" tIns="78740" rIns="78740" bIns="78740" numCol="1" spcCol="1270" anchor="ctr" anchorCtr="0">
          <a:noAutofit/>
        </a:bodyPr>
        <a:lstStyle/>
        <a:p>
          <a:pPr marL="0" lvl="0" indent="0" algn="l" defTabSz="1377950">
            <a:lnSpc>
              <a:spcPct val="90000"/>
            </a:lnSpc>
            <a:spcBef>
              <a:spcPct val="0"/>
            </a:spcBef>
            <a:spcAft>
              <a:spcPct val="35000"/>
            </a:spcAft>
            <a:buNone/>
          </a:pPr>
          <a:r>
            <a:rPr lang="en-US" sz="3100" kern="1200" dirty="0">
              <a:latin typeface="Bauhaus 93" panose="04030905020B02020C02" pitchFamily="82" charset="0"/>
            </a:rPr>
            <a:t>RAKYAT BELUM MEMAHAMI ANCAMAN</a:t>
          </a:r>
          <a:endParaRPr lang="id-ID" sz="3100" kern="1200" dirty="0">
            <a:latin typeface="Bauhaus 93" panose="04030905020B02020C02" pitchFamily="82" charset="0"/>
          </a:endParaRPr>
        </a:p>
      </dsp:txBody>
      <dsp:txXfrm>
        <a:off x="752110" y="541866"/>
        <a:ext cx="8894961" cy="1083733"/>
      </dsp:txXfrm>
    </dsp:sp>
    <dsp:sp modelId="{05434620-9701-4CD3-843C-9C7F0A9D5EBD}">
      <dsp:nvSpPr>
        <dsp:cNvPr id="0" name=""/>
        <dsp:cNvSpPr/>
      </dsp:nvSpPr>
      <dsp:spPr>
        <a:xfrm>
          <a:off x="74777" y="406400"/>
          <a:ext cx="1354666" cy="1354666"/>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271A54E-6FB1-4DE3-968F-0069C0DCE464}">
      <dsp:nvSpPr>
        <dsp:cNvPr id="0" name=""/>
        <dsp:cNvSpPr/>
      </dsp:nvSpPr>
      <dsp:spPr>
        <a:xfrm>
          <a:off x="1146048" y="2167466"/>
          <a:ext cx="8501024" cy="1083733"/>
        </a:xfrm>
        <a:prstGeom prst="rect">
          <a:avLst/>
        </a:prstGeom>
        <a:gradFill rotWithShape="0">
          <a:gsLst>
            <a:gs pos="0">
              <a:schemeClr val="accent3">
                <a:hueOff val="-1068292"/>
                <a:satOff val="-50000"/>
                <a:lumOff val="1569"/>
                <a:alphaOff val="0"/>
                <a:satMod val="103000"/>
                <a:lumMod val="102000"/>
                <a:tint val="94000"/>
              </a:schemeClr>
            </a:gs>
            <a:gs pos="50000">
              <a:schemeClr val="accent3">
                <a:hueOff val="-1068292"/>
                <a:satOff val="-50000"/>
                <a:lumOff val="1569"/>
                <a:alphaOff val="0"/>
                <a:satMod val="110000"/>
                <a:lumMod val="100000"/>
                <a:shade val="100000"/>
              </a:schemeClr>
            </a:gs>
            <a:gs pos="100000">
              <a:schemeClr val="accent3">
                <a:hueOff val="-1068292"/>
                <a:satOff val="-50000"/>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60213" tIns="78740" rIns="78740" bIns="78740" numCol="1" spcCol="1270" anchor="ctr" anchorCtr="0">
          <a:noAutofit/>
        </a:bodyPr>
        <a:lstStyle/>
        <a:p>
          <a:pPr marL="0" lvl="0" indent="0" algn="l" defTabSz="1377950">
            <a:lnSpc>
              <a:spcPct val="90000"/>
            </a:lnSpc>
            <a:spcBef>
              <a:spcPct val="0"/>
            </a:spcBef>
            <a:spcAft>
              <a:spcPct val="35000"/>
            </a:spcAft>
            <a:buNone/>
          </a:pPr>
          <a:r>
            <a:rPr lang="en-US" sz="3100" kern="1200" dirty="0">
              <a:latin typeface="Bauhaus 93" panose="04030905020B02020C02" pitchFamily="82" charset="0"/>
            </a:rPr>
            <a:t>RAKYAT TERLALU MENGANDALKAN TNI POLRI </a:t>
          </a:r>
          <a:endParaRPr lang="id-ID" sz="3100" kern="1200" dirty="0">
            <a:latin typeface="Bauhaus 93" panose="04030905020B02020C02" pitchFamily="82" charset="0"/>
          </a:endParaRPr>
        </a:p>
      </dsp:txBody>
      <dsp:txXfrm>
        <a:off x="1146048" y="2167466"/>
        <a:ext cx="8501024" cy="1083733"/>
      </dsp:txXfrm>
    </dsp:sp>
    <dsp:sp modelId="{11A5950D-C6E7-4E8B-A1FB-DADBB2A99CEC}">
      <dsp:nvSpPr>
        <dsp:cNvPr id="0" name=""/>
        <dsp:cNvSpPr/>
      </dsp:nvSpPr>
      <dsp:spPr>
        <a:xfrm>
          <a:off x="468714" y="2032000"/>
          <a:ext cx="1354666" cy="1354666"/>
        </a:xfrm>
        <a:prstGeom prst="ellipse">
          <a:avLst/>
        </a:prstGeom>
        <a:solidFill>
          <a:schemeClr val="lt1">
            <a:hueOff val="0"/>
            <a:satOff val="0"/>
            <a:lumOff val="0"/>
            <a:alphaOff val="0"/>
          </a:schemeClr>
        </a:solidFill>
        <a:ln w="6350" cap="flat" cmpd="sng" algn="ctr">
          <a:solidFill>
            <a:schemeClr val="accent3">
              <a:hueOff val="-1068292"/>
              <a:satOff val="-50000"/>
              <a:lumOff val="1569"/>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64C1320-1FBA-4E0B-AC0B-759C220C5764}">
      <dsp:nvSpPr>
        <dsp:cNvPr id="0" name=""/>
        <dsp:cNvSpPr/>
      </dsp:nvSpPr>
      <dsp:spPr>
        <a:xfrm>
          <a:off x="752110" y="3793066"/>
          <a:ext cx="8894961" cy="1083733"/>
        </a:xfrm>
        <a:prstGeom prst="rect">
          <a:avLst/>
        </a:prstGeom>
        <a:gradFill rotWithShape="0">
          <a:gsLst>
            <a:gs pos="0">
              <a:schemeClr val="accent3">
                <a:hueOff val="-2136584"/>
                <a:satOff val="-100000"/>
                <a:lumOff val="3138"/>
                <a:alphaOff val="0"/>
                <a:satMod val="103000"/>
                <a:lumMod val="102000"/>
                <a:tint val="94000"/>
              </a:schemeClr>
            </a:gs>
            <a:gs pos="50000">
              <a:schemeClr val="accent3">
                <a:hueOff val="-2136584"/>
                <a:satOff val="-100000"/>
                <a:lumOff val="3138"/>
                <a:alphaOff val="0"/>
                <a:satMod val="110000"/>
                <a:lumMod val="100000"/>
                <a:shade val="100000"/>
              </a:schemeClr>
            </a:gs>
            <a:gs pos="100000">
              <a:schemeClr val="accent3">
                <a:hueOff val="-2136584"/>
                <a:satOff val="-100000"/>
                <a:lumOff val="313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60213" tIns="78740" rIns="78740" bIns="78740" numCol="1" spcCol="1270" anchor="ctr" anchorCtr="0">
          <a:noAutofit/>
        </a:bodyPr>
        <a:lstStyle/>
        <a:p>
          <a:pPr marL="0" lvl="0" indent="0" algn="l" defTabSz="1377950">
            <a:lnSpc>
              <a:spcPct val="90000"/>
            </a:lnSpc>
            <a:spcBef>
              <a:spcPct val="0"/>
            </a:spcBef>
            <a:spcAft>
              <a:spcPct val="35000"/>
            </a:spcAft>
            <a:buNone/>
          </a:pPr>
          <a:r>
            <a:rPr lang="en-US" sz="3100" kern="1200" dirty="0">
              <a:latin typeface="Bauhaus 93" panose="04030905020B02020C02" pitchFamily="82" charset="0"/>
            </a:rPr>
            <a:t>RAKYAT TIDAK TERLIBAT DALAM BELA NEGARA</a:t>
          </a:r>
          <a:endParaRPr lang="id-ID" sz="3100" kern="1200" dirty="0">
            <a:latin typeface="Bauhaus 93" panose="04030905020B02020C02" pitchFamily="82" charset="0"/>
          </a:endParaRPr>
        </a:p>
      </dsp:txBody>
      <dsp:txXfrm>
        <a:off x="752110" y="3793066"/>
        <a:ext cx="8894961" cy="1083733"/>
      </dsp:txXfrm>
    </dsp:sp>
    <dsp:sp modelId="{E3883EEE-A448-4C18-AAEA-89B218A5AF2C}">
      <dsp:nvSpPr>
        <dsp:cNvPr id="0" name=""/>
        <dsp:cNvSpPr/>
      </dsp:nvSpPr>
      <dsp:spPr>
        <a:xfrm>
          <a:off x="74777" y="3657600"/>
          <a:ext cx="1354666" cy="1354666"/>
        </a:xfrm>
        <a:prstGeom prst="ellipse">
          <a:avLst/>
        </a:prstGeom>
        <a:solidFill>
          <a:schemeClr val="lt1">
            <a:hueOff val="0"/>
            <a:satOff val="0"/>
            <a:lumOff val="0"/>
            <a:alphaOff val="0"/>
          </a:schemeClr>
        </a:solidFill>
        <a:ln w="6350" cap="flat" cmpd="sng" algn="ctr">
          <a:solidFill>
            <a:schemeClr val="accent3">
              <a:hueOff val="-2136584"/>
              <a:satOff val="-100000"/>
              <a:lumOff val="313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1A8153-8200-488B-A22D-9ABEFD7E67B7}">
      <dsp:nvSpPr>
        <dsp:cNvPr id="0" name=""/>
        <dsp:cNvSpPr/>
      </dsp:nvSpPr>
      <dsp:spPr>
        <a:xfrm rot="10800000">
          <a:off x="2410604" y="792"/>
          <a:ext cx="8580628" cy="997273"/>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9770" tIns="140970" rIns="263144" bIns="140970" numCol="1" spcCol="1270" anchor="ctr" anchorCtr="0">
          <a:noAutofit/>
        </a:bodyPr>
        <a:lstStyle/>
        <a:p>
          <a:pPr marL="0" lvl="0" indent="0" algn="l" defTabSz="1644650">
            <a:lnSpc>
              <a:spcPct val="90000"/>
            </a:lnSpc>
            <a:spcBef>
              <a:spcPct val="0"/>
            </a:spcBef>
            <a:spcAft>
              <a:spcPct val="35000"/>
            </a:spcAft>
            <a:buNone/>
          </a:pPr>
          <a:r>
            <a:rPr lang="id-ID" sz="3700" kern="1200" dirty="0"/>
            <a:t>SIKAP TOLERANSI YANG TINGGI</a:t>
          </a:r>
        </a:p>
      </dsp:txBody>
      <dsp:txXfrm rot="10800000">
        <a:off x="2659922" y="792"/>
        <a:ext cx="8331310" cy="997273"/>
      </dsp:txXfrm>
    </dsp:sp>
    <dsp:sp modelId="{E5304AB6-A760-4854-BCAB-62E3086CA7F5}">
      <dsp:nvSpPr>
        <dsp:cNvPr id="0" name=""/>
        <dsp:cNvSpPr/>
      </dsp:nvSpPr>
      <dsp:spPr>
        <a:xfrm>
          <a:off x="1911967" y="792"/>
          <a:ext cx="997273" cy="997273"/>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3587EF-6C04-440D-8D47-28FDC5FE2938}">
      <dsp:nvSpPr>
        <dsp:cNvPr id="0" name=""/>
        <dsp:cNvSpPr/>
      </dsp:nvSpPr>
      <dsp:spPr>
        <a:xfrm rot="10800000">
          <a:off x="2410604" y="1276402"/>
          <a:ext cx="8580628" cy="997273"/>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9770" tIns="140970" rIns="263144" bIns="140970" numCol="1" spcCol="1270" anchor="ctr" anchorCtr="0">
          <a:noAutofit/>
        </a:bodyPr>
        <a:lstStyle/>
        <a:p>
          <a:pPr marL="0" lvl="0" indent="0" algn="l" defTabSz="1644650">
            <a:lnSpc>
              <a:spcPct val="90000"/>
            </a:lnSpc>
            <a:spcBef>
              <a:spcPct val="0"/>
            </a:spcBef>
            <a:spcAft>
              <a:spcPct val="35000"/>
            </a:spcAft>
            <a:buNone/>
          </a:pPr>
          <a:r>
            <a:rPr lang="id-ID" sz="3700" kern="1200" dirty="0"/>
            <a:t>LESTARIKAN KEBUDAYAAN INDONESIA</a:t>
          </a:r>
        </a:p>
      </dsp:txBody>
      <dsp:txXfrm rot="10800000">
        <a:off x="2659922" y="1276402"/>
        <a:ext cx="8331310" cy="997273"/>
      </dsp:txXfrm>
    </dsp:sp>
    <dsp:sp modelId="{DE0A3501-28FC-40C2-B381-BDE2E6536164}">
      <dsp:nvSpPr>
        <dsp:cNvPr id="0" name=""/>
        <dsp:cNvSpPr/>
      </dsp:nvSpPr>
      <dsp:spPr>
        <a:xfrm>
          <a:off x="1911967" y="1276402"/>
          <a:ext cx="997273" cy="997273"/>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6DCAF3-F4F4-4A6A-9F27-F2D83F007FDA}">
      <dsp:nvSpPr>
        <dsp:cNvPr id="0" name=""/>
        <dsp:cNvSpPr/>
      </dsp:nvSpPr>
      <dsp:spPr>
        <a:xfrm rot="10800000">
          <a:off x="2410604" y="2552012"/>
          <a:ext cx="8580628" cy="997273"/>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9770" tIns="140970" rIns="263144" bIns="140970" numCol="1" spcCol="1270" anchor="ctr" anchorCtr="0">
          <a:noAutofit/>
        </a:bodyPr>
        <a:lstStyle/>
        <a:p>
          <a:pPr marL="0" lvl="0" indent="0" algn="l" defTabSz="1644650">
            <a:lnSpc>
              <a:spcPct val="90000"/>
            </a:lnSpc>
            <a:spcBef>
              <a:spcPct val="0"/>
            </a:spcBef>
            <a:spcAft>
              <a:spcPct val="35000"/>
            </a:spcAft>
            <a:buNone/>
          </a:pPr>
          <a:r>
            <a:rPr lang="id-ID" sz="3700" kern="1200" dirty="0"/>
            <a:t>JANGAN MENJADI PROVOKATOR</a:t>
          </a:r>
        </a:p>
      </dsp:txBody>
      <dsp:txXfrm rot="10800000">
        <a:off x="2659922" y="2552012"/>
        <a:ext cx="8331310" cy="997273"/>
      </dsp:txXfrm>
    </dsp:sp>
    <dsp:sp modelId="{980ACDB4-ECA8-452C-9F3A-E1D91A18F8A1}">
      <dsp:nvSpPr>
        <dsp:cNvPr id="0" name=""/>
        <dsp:cNvSpPr/>
      </dsp:nvSpPr>
      <dsp:spPr>
        <a:xfrm>
          <a:off x="1911967" y="2552012"/>
          <a:ext cx="997273" cy="997273"/>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76C094-6CEE-49C9-A6EE-9468AB1F0508}">
      <dsp:nvSpPr>
        <dsp:cNvPr id="0" name=""/>
        <dsp:cNvSpPr/>
      </dsp:nvSpPr>
      <dsp:spPr>
        <a:xfrm rot="10800000">
          <a:off x="2410604" y="3827622"/>
          <a:ext cx="8580628" cy="997273"/>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9770" tIns="140970" rIns="263144" bIns="140970" numCol="1" spcCol="1270" anchor="ctr" anchorCtr="0">
          <a:noAutofit/>
        </a:bodyPr>
        <a:lstStyle/>
        <a:p>
          <a:pPr marL="0" lvl="0" indent="0" algn="l" defTabSz="1644650">
            <a:lnSpc>
              <a:spcPct val="90000"/>
            </a:lnSpc>
            <a:spcBef>
              <a:spcPct val="0"/>
            </a:spcBef>
            <a:spcAft>
              <a:spcPct val="35000"/>
            </a:spcAft>
            <a:buNone/>
          </a:pPr>
          <a:r>
            <a:rPr lang="id-ID" sz="3700" kern="1200" dirty="0"/>
            <a:t>MENGHORMATI JASA PARA PAHLAWA</a:t>
          </a:r>
          <a:r>
            <a:rPr lang="en-US" sz="3700" kern="1200" dirty="0"/>
            <a:t>N</a:t>
          </a:r>
          <a:endParaRPr lang="id-ID" sz="3700" kern="1200" dirty="0"/>
        </a:p>
      </dsp:txBody>
      <dsp:txXfrm rot="10800000">
        <a:off x="2659922" y="3827622"/>
        <a:ext cx="8331310" cy="997273"/>
      </dsp:txXfrm>
    </dsp:sp>
    <dsp:sp modelId="{7BB820A5-D28E-4EA5-93DD-B1A7DCA6976E}">
      <dsp:nvSpPr>
        <dsp:cNvPr id="0" name=""/>
        <dsp:cNvSpPr/>
      </dsp:nvSpPr>
      <dsp:spPr>
        <a:xfrm>
          <a:off x="1911967" y="3827622"/>
          <a:ext cx="997273" cy="997273"/>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1A8153-8200-488B-A22D-9ABEFD7E67B7}">
      <dsp:nvSpPr>
        <dsp:cNvPr id="0" name=""/>
        <dsp:cNvSpPr/>
      </dsp:nvSpPr>
      <dsp:spPr>
        <a:xfrm rot="10800000">
          <a:off x="1012018" y="3119"/>
          <a:ext cx="10523563" cy="1348468"/>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4637" tIns="140970" rIns="263144" bIns="140970" numCol="1" spcCol="1270" anchor="ctr" anchorCtr="0">
          <a:noAutofit/>
        </a:bodyPr>
        <a:lstStyle/>
        <a:p>
          <a:pPr marL="0" lvl="0" indent="0" algn="l" defTabSz="1644650">
            <a:lnSpc>
              <a:spcPct val="90000"/>
            </a:lnSpc>
            <a:spcBef>
              <a:spcPct val="0"/>
            </a:spcBef>
            <a:spcAft>
              <a:spcPct val="35000"/>
            </a:spcAft>
            <a:buNone/>
          </a:pPr>
          <a:r>
            <a:rPr lang="en-US" sz="3700" kern="1200" dirty="0"/>
            <a:t>MEROSOTNYA WIBAWA NEGARA</a:t>
          </a:r>
          <a:endParaRPr lang="id-ID" sz="3700" kern="1200" dirty="0"/>
        </a:p>
      </dsp:txBody>
      <dsp:txXfrm rot="10800000">
        <a:off x="1349135" y="3119"/>
        <a:ext cx="10186446" cy="1348468"/>
      </dsp:txXfrm>
    </dsp:sp>
    <dsp:sp modelId="{E5304AB6-A760-4854-BCAB-62E3086CA7F5}">
      <dsp:nvSpPr>
        <dsp:cNvPr id="0" name=""/>
        <dsp:cNvSpPr/>
      </dsp:nvSpPr>
      <dsp:spPr>
        <a:xfrm>
          <a:off x="0" y="3119"/>
          <a:ext cx="1348468" cy="1348468"/>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3587EF-6C04-440D-8D47-28FDC5FE2938}">
      <dsp:nvSpPr>
        <dsp:cNvPr id="0" name=""/>
        <dsp:cNvSpPr/>
      </dsp:nvSpPr>
      <dsp:spPr>
        <a:xfrm rot="10800000">
          <a:off x="1012018" y="1738609"/>
          <a:ext cx="10523563" cy="1348468"/>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4637" tIns="140970" rIns="263144" bIns="140970" numCol="1" spcCol="1270" anchor="ctr" anchorCtr="0">
          <a:noAutofit/>
        </a:bodyPr>
        <a:lstStyle/>
        <a:p>
          <a:pPr marL="0" lvl="0" indent="0" algn="l" defTabSz="1644650">
            <a:lnSpc>
              <a:spcPct val="90000"/>
            </a:lnSpc>
            <a:spcBef>
              <a:spcPct val="0"/>
            </a:spcBef>
            <a:spcAft>
              <a:spcPct val="35000"/>
            </a:spcAft>
            <a:buNone/>
          </a:pPr>
          <a:r>
            <a:rPr lang="en-US" sz="3700" kern="1200" dirty="0"/>
            <a:t>LEMAHNYA SENDI PEREKONOMIAN BANGSA</a:t>
          </a:r>
          <a:endParaRPr lang="id-ID" sz="3700" kern="1200" dirty="0"/>
        </a:p>
      </dsp:txBody>
      <dsp:txXfrm rot="10800000">
        <a:off x="1349135" y="1738609"/>
        <a:ext cx="10186446" cy="1348468"/>
      </dsp:txXfrm>
    </dsp:sp>
    <dsp:sp modelId="{DE0A3501-28FC-40C2-B381-BDE2E6536164}">
      <dsp:nvSpPr>
        <dsp:cNvPr id="0" name=""/>
        <dsp:cNvSpPr/>
      </dsp:nvSpPr>
      <dsp:spPr>
        <a:xfrm>
          <a:off x="0" y="1738609"/>
          <a:ext cx="1348468" cy="1348468"/>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6DCAF3-F4F4-4A6A-9F27-F2D83F007FDA}">
      <dsp:nvSpPr>
        <dsp:cNvPr id="0" name=""/>
        <dsp:cNvSpPr/>
      </dsp:nvSpPr>
      <dsp:spPr>
        <a:xfrm rot="10800000">
          <a:off x="1012018" y="3474099"/>
          <a:ext cx="10523563" cy="1348468"/>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4637" tIns="140970" rIns="263144" bIns="140970" numCol="1" spcCol="1270" anchor="ctr" anchorCtr="0">
          <a:noAutofit/>
        </a:bodyPr>
        <a:lstStyle/>
        <a:p>
          <a:pPr marL="0" lvl="0" indent="0" algn="l" defTabSz="1644650">
            <a:lnSpc>
              <a:spcPct val="90000"/>
            </a:lnSpc>
            <a:spcBef>
              <a:spcPct val="0"/>
            </a:spcBef>
            <a:spcAft>
              <a:spcPct val="35000"/>
            </a:spcAft>
            <a:buNone/>
          </a:pPr>
          <a:r>
            <a:rPr lang="en-US" sz="3700" kern="1200" dirty="0"/>
            <a:t>INTOLERANSI DAN KRISIS KEPRIBADIAN BANGSA</a:t>
          </a:r>
          <a:endParaRPr lang="id-ID" sz="3700" kern="1200" dirty="0"/>
        </a:p>
      </dsp:txBody>
      <dsp:txXfrm rot="10800000">
        <a:off x="1349135" y="3474099"/>
        <a:ext cx="10186446" cy="1348468"/>
      </dsp:txXfrm>
    </dsp:sp>
    <dsp:sp modelId="{980ACDB4-ECA8-452C-9F3A-E1D91A18F8A1}">
      <dsp:nvSpPr>
        <dsp:cNvPr id="0" name=""/>
        <dsp:cNvSpPr/>
      </dsp:nvSpPr>
      <dsp:spPr>
        <a:xfrm>
          <a:off x="0" y="3474099"/>
          <a:ext cx="1348468" cy="1348468"/>
        </a:xfrm>
        <a:prstGeom prst="ellipse">
          <a:avLst/>
        </a:prstGeom>
        <a:solidFill>
          <a:schemeClr val="accent2">
            <a:tint val="4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C0CA2-D1FB-444B-969F-2EF90D81E86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5125AE25-71E4-4C0A-B33A-1A530738A02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D5DA7E04-6526-4339-BF87-E84D5261E576}"/>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E348B580-89D3-47DD-B9C8-21BD6FB78C72}"/>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id="{2BBB3187-EF7D-4818-906B-FBD8169A01CA}"/>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1576757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A289E-10F7-4AE9-96F6-21C477B56B5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3966F0D8-7F04-45AC-99D6-664F4C02C26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35E5EF2-ABC4-4688-BF90-62B8E20E9808}"/>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899D7D05-0D7F-4B57-944A-412FC85FC0C2}"/>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id="{914951F5-B35E-4D75-800B-90B1A86668D5}"/>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2049587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1CA2B-AD1C-4E49-BB1B-42712DEA1C2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5D587FE2-86B1-4BA1-8B1B-79A2E0FF4B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9E76B0-99DB-4370-9E08-3B46463E2A91}"/>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8652CBA7-016A-4B5E-8915-E43B093ED6AA}"/>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id="{B4FEE5EB-E863-4D4F-BA94-6782A39B2166}"/>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1689511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4CC25-04A9-40C3-AA6D-ECF0F3524F5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B45A720E-9CC1-4D78-9708-A5A5C2A7AE6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7480774B-2342-452E-9170-3D1B938AB924}"/>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58B28E15-3A85-4ACA-9A2A-E8833A9575C3}"/>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6" name="Footer Placeholder 5">
            <a:extLst>
              <a:ext uri="{FF2B5EF4-FFF2-40B4-BE49-F238E27FC236}">
                <a16:creationId xmlns:a16="http://schemas.microsoft.com/office/drawing/2014/main" id="{1CF2EBDB-521F-4A68-B884-40BA00D940C2}"/>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7" name="Slide Number Placeholder 6">
            <a:extLst>
              <a:ext uri="{FF2B5EF4-FFF2-40B4-BE49-F238E27FC236}">
                <a16:creationId xmlns:a16="http://schemas.microsoft.com/office/drawing/2014/main" id="{76299759-CA25-4043-A780-3B637755A6EC}"/>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31125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C8876-5342-4590-92F8-1DCEFBBA8F5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0F4DE566-D596-4AA6-99D7-80F43AEBF78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1650A1-FAB2-4C44-B79C-3647E9ADA9DB}"/>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93B0C92E-FD99-4419-9CDF-0DB1CDA2667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79BA6D-6963-4975-BD7E-3444D5F0AC72}"/>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7E893F33-A2B1-4DDC-B71F-2E668AA2E3C6}"/>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8" name="Footer Placeholder 7">
            <a:extLst>
              <a:ext uri="{FF2B5EF4-FFF2-40B4-BE49-F238E27FC236}">
                <a16:creationId xmlns:a16="http://schemas.microsoft.com/office/drawing/2014/main" id="{4E66E159-B3A2-4AA5-B2EB-E1E75731DAF0}"/>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9" name="Slide Number Placeholder 8">
            <a:extLst>
              <a:ext uri="{FF2B5EF4-FFF2-40B4-BE49-F238E27FC236}">
                <a16:creationId xmlns:a16="http://schemas.microsoft.com/office/drawing/2014/main" id="{1F51DAF4-EC2B-4F09-BA3A-F51AB4DE613F}"/>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354698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5C6FDDA-9809-4FD2-A716-76528F174DE9}"/>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4" name="Footer Placeholder 3">
            <a:extLst>
              <a:ext uri="{FF2B5EF4-FFF2-40B4-BE49-F238E27FC236}">
                <a16:creationId xmlns:a16="http://schemas.microsoft.com/office/drawing/2014/main" id="{8C084FF6-5B7D-4EE6-A781-352A8EDAE163}"/>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5" name="Slide Number Placeholder 4">
            <a:extLst>
              <a:ext uri="{FF2B5EF4-FFF2-40B4-BE49-F238E27FC236}">
                <a16:creationId xmlns:a16="http://schemas.microsoft.com/office/drawing/2014/main" id="{6A7ED55A-19EB-446E-A1C9-592867B21027}"/>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pic>
        <p:nvPicPr>
          <p:cNvPr id="6" name="Picture 5">
            <a:extLst>
              <a:ext uri="{FF2B5EF4-FFF2-40B4-BE49-F238E27FC236}">
                <a16:creationId xmlns:a16="http://schemas.microsoft.com/office/drawing/2014/main" id="{CF4490A6-6416-45F9-B851-9E5A64B5268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484"/>
          <a:stretch/>
        </p:blipFill>
        <p:spPr>
          <a:xfrm>
            <a:off x="0" y="-1"/>
            <a:ext cx="12284800" cy="6356351"/>
          </a:xfrm>
          <a:prstGeom prst="rect">
            <a:avLst/>
          </a:prstGeom>
        </p:spPr>
      </p:pic>
    </p:spTree>
    <p:extLst>
      <p:ext uri="{BB962C8B-B14F-4D97-AF65-F5344CB8AC3E}">
        <p14:creationId xmlns:p14="http://schemas.microsoft.com/office/powerpoint/2010/main" val="2158449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E4153-9709-4609-AC02-425C2F53E049}"/>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3" name="Footer Placeholder 2">
            <a:extLst>
              <a:ext uri="{FF2B5EF4-FFF2-40B4-BE49-F238E27FC236}">
                <a16:creationId xmlns:a16="http://schemas.microsoft.com/office/drawing/2014/main" id="{F7924371-A0E8-4CDD-B1EB-52A942049821}"/>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4" name="Slide Number Placeholder 3">
            <a:extLst>
              <a:ext uri="{FF2B5EF4-FFF2-40B4-BE49-F238E27FC236}">
                <a16:creationId xmlns:a16="http://schemas.microsoft.com/office/drawing/2014/main" id="{6D82AB48-F71D-4AFD-8D04-B9D1E11CA3EE}"/>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256690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4E6D-C40C-4F59-BFE8-B2E74397C15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411E7F3A-B7AE-4708-979E-A1B2F9E811E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782CAB67-6D49-45CA-9BFA-976BD0F56A4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1320A3-C5AB-4C9F-AAA9-4C34CE677B32}"/>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6" name="Footer Placeholder 5">
            <a:extLst>
              <a:ext uri="{FF2B5EF4-FFF2-40B4-BE49-F238E27FC236}">
                <a16:creationId xmlns:a16="http://schemas.microsoft.com/office/drawing/2014/main" id="{2C8B6317-3EE7-4AEC-A69B-FA4706B91858}"/>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7" name="Slide Number Placeholder 6">
            <a:extLst>
              <a:ext uri="{FF2B5EF4-FFF2-40B4-BE49-F238E27FC236}">
                <a16:creationId xmlns:a16="http://schemas.microsoft.com/office/drawing/2014/main" id="{F6D18AC2-3F81-4264-8A6A-F8FBF88979D4}"/>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3417061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C8AF-BE7C-4C9A-8482-B5C3E8057B2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88C29BE3-4BDC-4454-892E-0767EA8D7B6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7B8B8380-CCCC-4270-BC32-8A1B1E5286D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A507EB-0865-4B9F-A903-F82432D71AA9}"/>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6" name="Footer Placeholder 5">
            <a:extLst>
              <a:ext uri="{FF2B5EF4-FFF2-40B4-BE49-F238E27FC236}">
                <a16:creationId xmlns:a16="http://schemas.microsoft.com/office/drawing/2014/main" id="{9F7F6B85-4C50-45ED-BBEC-CFCA9809BCC7}"/>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7" name="Slide Number Placeholder 6">
            <a:extLst>
              <a:ext uri="{FF2B5EF4-FFF2-40B4-BE49-F238E27FC236}">
                <a16:creationId xmlns:a16="http://schemas.microsoft.com/office/drawing/2014/main" id="{49DE4278-C612-4981-BCD8-DF74D320DFBE}"/>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566493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3A495-E3F4-4A0C-8EB2-B1D364ACE2E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E4BAD8A4-C358-417A-969C-F0441DC1B16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AD3BC9-C0B9-4368-86D0-E630B60CB510}"/>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7D70939D-CE52-4DDA-AD7F-599E47DB6DAB}"/>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id="{BAD5DFDC-4D70-4831-AE29-629136FA5E4D}"/>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74594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7399E7-46CA-4EE8-9529-9BD244BFF30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8E8F3B2D-3DA8-4684-8C75-36E96F484F4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236510F6-BC43-47DA-88F8-88B2FEB1C7BB}"/>
              </a:ext>
            </a:extLst>
          </p:cNvPr>
          <p:cNvSpPr>
            <a:spLocks noGrp="1"/>
          </p:cNvSpPr>
          <p:nvPr>
            <p:ph type="dt" sz="half" idx="10"/>
          </p:nvPr>
        </p:nvSpPr>
        <p:spPr>
          <a:xfrm>
            <a:off x="838200" y="6356350"/>
            <a:ext cx="2743200" cy="365125"/>
          </a:xfrm>
          <a:prstGeom prst="rect">
            <a:avLst/>
          </a:prstGeom>
        </p:spPr>
        <p:txBody>
          <a:body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4F5EE617-0800-4E63-A1E1-9FC762CA8012}"/>
              </a:ext>
            </a:extLst>
          </p:cNvPr>
          <p:cNvSpPr>
            <a:spLocks noGrp="1"/>
          </p:cNvSpPr>
          <p:nvPr>
            <p:ph type="ftr" sz="quarter" idx="11"/>
          </p:nvPr>
        </p:nvSpPr>
        <p:spPr>
          <a:xfrm>
            <a:off x="4038600" y="6356350"/>
            <a:ext cx="4114800" cy="365125"/>
          </a:xfrm>
          <a:prstGeom prst="rect">
            <a:avLst/>
          </a:prstGeom>
        </p:spPr>
        <p:txBody>
          <a:bodyPr/>
          <a:lstStyle/>
          <a:p>
            <a:endParaRPr lang="id-ID"/>
          </a:p>
        </p:txBody>
      </p:sp>
      <p:sp>
        <p:nvSpPr>
          <p:cNvPr id="6" name="Slide Number Placeholder 5">
            <a:extLst>
              <a:ext uri="{FF2B5EF4-FFF2-40B4-BE49-F238E27FC236}">
                <a16:creationId xmlns:a16="http://schemas.microsoft.com/office/drawing/2014/main" id="{E18BE44C-3967-45E0-8243-CDC198F8DE03}"/>
              </a:ext>
            </a:extLst>
          </p:cNvPr>
          <p:cNvSpPr>
            <a:spLocks noGrp="1"/>
          </p:cNvSpPr>
          <p:nvPr>
            <p:ph type="sldNum" sz="quarter" idx="12"/>
          </p:nvPr>
        </p:nvSpPr>
        <p:spPr>
          <a:xfrm>
            <a:off x="8610600" y="6356350"/>
            <a:ext cx="2743200" cy="365125"/>
          </a:xfrm>
          <a:prstGeom prst="rect">
            <a:avLst/>
          </a:prstGeom>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1242053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C0CA2-D1FB-444B-969F-2EF90D81E8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5125AE25-71E4-4C0A-B33A-1A530738A0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D5DA7E04-6526-4339-BF87-E84D5261E576}"/>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E348B580-89D3-47DD-B9C8-21BD6FB78C72}"/>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2BBB3187-EF7D-4818-906B-FBD8169A01CA}"/>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109276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A289E-10F7-4AE9-96F6-21C477B56B5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3966F0D8-7F04-45AC-99D6-664F4C02C2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435E5EF2-ABC4-4688-BF90-62B8E20E9808}"/>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899D7D05-0D7F-4B57-944A-412FC85FC0C2}"/>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14951F5-B35E-4D75-800B-90B1A86668D5}"/>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38814977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1CA2B-AD1C-4E49-BB1B-42712DEA1C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5D587FE2-86B1-4BA1-8B1B-79A2E0FF4B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9E76B0-99DB-4370-9E08-3B46463E2A91}"/>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8652CBA7-016A-4B5E-8915-E43B093ED6AA}"/>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4FEE5EB-E863-4D4F-BA94-6782A39B2166}"/>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3812489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4CC25-04A9-40C3-AA6D-ECF0F3524F5A}"/>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B45A720E-9CC1-4D78-9708-A5A5C2A7AE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7480774B-2342-452E-9170-3D1B938AB9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58B28E15-3A85-4ACA-9A2A-E8833A9575C3}"/>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6" name="Footer Placeholder 5">
            <a:extLst>
              <a:ext uri="{FF2B5EF4-FFF2-40B4-BE49-F238E27FC236}">
                <a16:creationId xmlns:a16="http://schemas.microsoft.com/office/drawing/2014/main" id="{1CF2EBDB-521F-4A68-B884-40BA00D940C2}"/>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76299759-CA25-4043-A780-3B637755A6EC}"/>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2754272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C8876-5342-4590-92F8-1DCEFBBA8F50}"/>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0F4DE566-D596-4AA6-99D7-80F43AEBF7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1650A1-FAB2-4C44-B79C-3647E9ADA9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93B0C92E-FD99-4419-9CDF-0DB1CDA266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79BA6D-6963-4975-BD7E-3444D5F0AC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7E893F33-A2B1-4DDC-B71F-2E668AA2E3C6}"/>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8" name="Footer Placeholder 7">
            <a:extLst>
              <a:ext uri="{FF2B5EF4-FFF2-40B4-BE49-F238E27FC236}">
                <a16:creationId xmlns:a16="http://schemas.microsoft.com/office/drawing/2014/main" id="{4E66E159-B3A2-4AA5-B2EB-E1E75731DAF0}"/>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1F51DAF4-EC2B-4F09-BA3A-F51AB4DE613F}"/>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408279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6148C-6645-4E3A-AC66-D928E1A59DF8}"/>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85C6FDDA-9809-4FD2-A716-76528F174DE9}"/>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4" name="Footer Placeholder 3">
            <a:extLst>
              <a:ext uri="{FF2B5EF4-FFF2-40B4-BE49-F238E27FC236}">
                <a16:creationId xmlns:a16="http://schemas.microsoft.com/office/drawing/2014/main" id="{8C084FF6-5B7D-4EE6-A781-352A8EDAE163}"/>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6A7ED55A-19EB-446E-A1C9-592867B21027}"/>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139331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E4153-9709-4609-AC02-425C2F53E049}"/>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3" name="Footer Placeholder 2">
            <a:extLst>
              <a:ext uri="{FF2B5EF4-FFF2-40B4-BE49-F238E27FC236}">
                <a16:creationId xmlns:a16="http://schemas.microsoft.com/office/drawing/2014/main" id="{F7924371-A0E8-4CDD-B1EB-52A942049821}"/>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6D82AB48-F71D-4AFD-8D04-B9D1E11CA3EE}"/>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26021950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4E6D-C40C-4F59-BFE8-B2E74397C1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411E7F3A-B7AE-4708-979E-A1B2F9E811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782CAB67-6D49-45CA-9BFA-976BD0F56A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1320A3-C5AB-4C9F-AAA9-4C34CE677B32}"/>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6" name="Footer Placeholder 5">
            <a:extLst>
              <a:ext uri="{FF2B5EF4-FFF2-40B4-BE49-F238E27FC236}">
                <a16:creationId xmlns:a16="http://schemas.microsoft.com/office/drawing/2014/main" id="{2C8B6317-3EE7-4AEC-A69B-FA4706B91858}"/>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F6D18AC2-3F81-4264-8A6A-F8FBF88979D4}"/>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14464960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C8AF-BE7C-4C9A-8482-B5C3E8057B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88C29BE3-4BDC-4454-892E-0767EA8D7B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7B8B8380-CCCC-4270-BC32-8A1B1E528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A507EB-0865-4B9F-A903-F82432D71AA9}"/>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6" name="Footer Placeholder 5">
            <a:extLst>
              <a:ext uri="{FF2B5EF4-FFF2-40B4-BE49-F238E27FC236}">
                <a16:creationId xmlns:a16="http://schemas.microsoft.com/office/drawing/2014/main" id="{9F7F6B85-4C50-45ED-BBEC-CFCA9809BCC7}"/>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49DE4278-C612-4981-BCD8-DF74D320DFBE}"/>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1112337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3A495-E3F4-4A0C-8EB2-B1D364ACE2E0}"/>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E4BAD8A4-C358-417A-969C-F0441DC1B1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C4AD3BC9-C0B9-4368-86D0-E630B60CB510}"/>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7D70939D-CE52-4DDA-AD7F-599E47DB6DAB}"/>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BAD5DFDC-4D70-4831-AE29-629136FA5E4D}"/>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2569642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7399E7-46CA-4EE8-9529-9BD244BFF3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8E8F3B2D-3DA8-4684-8C75-36E96F484F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236510F6-BC43-47DA-88F8-88B2FEB1C7BB}"/>
              </a:ext>
            </a:extLst>
          </p:cNvPr>
          <p:cNvSpPr>
            <a:spLocks noGrp="1"/>
          </p:cNvSpPr>
          <p:nvPr>
            <p:ph type="dt" sz="half" idx="10"/>
          </p:nvPr>
        </p:nvSpPr>
        <p:spPr/>
        <p:txBody>
          <a:body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4F5EE617-0800-4E63-A1E1-9FC762CA8012}"/>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18BE44C-3967-45E0-8243-CDC198F8DE03}"/>
              </a:ext>
            </a:extLst>
          </p:cNvPr>
          <p:cNvSpPr>
            <a:spLocks noGrp="1"/>
          </p:cNvSpPr>
          <p:nvPr>
            <p:ph type="sldNum" sz="quarter" idx="12"/>
          </p:nvPr>
        </p:nvSpPr>
        <p:spPr/>
        <p:txBody>
          <a:bodyPr/>
          <a:lstStyle/>
          <a:p>
            <a:fld id="{F51A70FA-85D2-4510-B25E-385C33A6CB26}" type="slidenum">
              <a:rPr lang="id-ID" smtClean="0"/>
              <a:t>‹#›</a:t>
            </a:fld>
            <a:endParaRPr lang="id-ID"/>
          </a:p>
        </p:txBody>
      </p:sp>
    </p:spTree>
    <p:extLst>
      <p:ext uri="{BB962C8B-B14F-4D97-AF65-F5344CB8AC3E}">
        <p14:creationId xmlns:p14="http://schemas.microsoft.com/office/powerpoint/2010/main" val="1920734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4AFB3CE-3296-482A-9550-983A42ECDF11}"/>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b="16367"/>
          <a:stretch/>
        </p:blipFill>
        <p:spPr>
          <a:xfrm>
            <a:off x="0" y="-1"/>
            <a:ext cx="12284800" cy="6858001"/>
          </a:xfrm>
          <a:prstGeom prst="rect">
            <a:avLst/>
          </a:prstGeom>
        </p:spPr>
      </p:pic>
      <p:sp>
        <p:nvSpPr>
          <p:cNvPr id="14" name="Round Same Side Corner Rectangle 7">
            <a:extLst>
              <a:ext uri="{FF2B5EF4-FFF2-40B4-BE49-F238E27FC236}">
                <a16:creationId xmlns:a16="http://schemas.microsoft.com/office/drawing/2014/main" id="{7054BEA4-77D0-471C-A25E-879A247113BC}"/>
              </a:ext>
            </a:extLst>
          </p:cNvPr>
          <p:cNvSpPr/>
          <p:nvPr userDrawn="1"/>
        </p:nvSpPr>
        <p:spPr>
          <a:xfrm rot="5400000">
            <a:off x="-102409" y="192893"/>
            <a:ext cx="966817" cy="761999"/>
          </a:xfrm>
          <a:prstGeom prst="round2SameRect">
            <a:avLst>
              <a:gd name="adj1" fmla="val 33424"/>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6"/>
          </a:p>
        </p:txBody>
      </p:sp>
      <p:sp>
        <p:nvSpPr>
          <p:cNvPr id="15" name="Round Same Side Corner Rectangle 8">
            <a:extLst>
              <a:ext uri="{FF2B5EF4-FFF2-40B4-BE49-F238E27FC236}">
                <a16:creationId xmlns:a16="http://schemas.microsoft.com/office/drawing/2014/main" id="{67B9BCAF-77B7-4D6E-98B0-910E173D2E62}"/>
              </a:ext>
            </a:extLst>
          </p:cNvPr>
          <p:cNvSpPr/>
          <p:nvPr userDrawn="1"/>
        </p:nvSpPr>
        <p:spPr>
          <a:xfrm rot="5400000">
            <a:off x="-61350" y="246700"/>
            <a:ext cx="772207" cy="649515"/>
          </a:xfrm>
          <a:prstGeom prst="round2SameRect">
            <a:avLst>
              <a:gd name="adj1" fmla="val 25203"/>
              <a:gd name="adj2" fmla="val 0"/>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6"/>
          </a:p>
        </p:txBody>
      </p:sp>
      <p:sp>
        <p:nvSpPr>
          <p:cNvPr id="16" name="Rectangle 15">
            <a:extLst>
              <a:ext uri="{FF2B5EF4-FFF2-40B4-BE49-F238E27FC236}">
                <a16:creationId xmlns:a16="http://schemas.microsoft.com/office/drawing/2014/main" id="{D3FF8DE3-E2C2-4FF5-BEE6-6D5A5CF9CF9A}"/>
              </a:ext>
            </a:extLst>
          </p:cNvPr>
          <p:cNvSpPr/>
          <p:nvPr userDrawn="1"/>
        </p:nvSpPr>
        <p:spPr>
          <a:xfrm>
            <a:off x="514165" y="982428"/>
            <a:ext cx="5616624" cy="750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a:extLst>
              <a:ext uri="{FF2B5EF4-FFF2-40B4-BE49-F238E27FC236}">
                <a16:creationId xmlns:a16="http://schemas.microsoft.com/office/drawing/2014/main" id="{1A6777F3-8409-499D-9FFB-A3570AE40D81}"/>
              </a:ext>
            </a:extLst>
          </p:cNvPr>
          <p:cNvSpPr/>
          <p:nvPr userDrawn="1"/>
        </p:nvSpPr>
        <p:spPr>
          <a:xfrm>
            <a:off x="10463729" y="6529021"/>
            <a:ext cx="1665842" cy="276999"/>
          </a:xfrm>
          <a:prstGeom prst="rect">
            <a:avLst/>
          </a:prstGeom>
          <a:noFill/>
        </p:spPr>
        <p:txBody>
          <a:bodyPr wrap="none" lIns="91440" tIns="45720" rIns="91440" bIns="45720">
            <a:spAutoFit/>
          </a:bodyPr>
          <a:lstStyle/>
          <a:p>
            <a:pPr algn="ctr"/>
            <a:r>
              <a:rPr lang="en-US" sz="1200" b="1" i="1" cap="none" spc="0" dirty="0">
                <a:ln>
                  <a:noFill/>
                </a:ln>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POLRES SEMARANG</a:t>
            </a:r>
          </a:p>
        </p:txBody>
      </p:sp>
      <p:pic>
        <p:nvPicPr>
          <p:cNvPr id="19" name="Picture 18">
            <a:extLst>
              <a:ext uri="{FF2B5EF4-FFF2-40B4-BE49-F238E27FC236}">
                <a16:creationId xmlns:a16="http://schemas.microsoft.com/office/drawing/2014/main" id="{ACD4CEF5-EBAB-4364-85FA-612104253409}"/>
              </a:ext>
            </a:extLst>
          </p:cNvPr>
          <p:cNvPicPr>
            <a:picLocks noChangeAspect="1"/>
          </p:cNvPicPr>
          <p:nvPr userDrawn="1"/>
        </p:nvPicPr>
        <p:blipFill rotWithShape="1">
          <a:blip r:embed="rId14" cstate="print">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a:ext>
            </a:extLst>
          </a:blip>
          <a:srcRect l="21212" r="22649"/>
          <a:stretch/>
        </p:blipFill>
        <p:spPr>
          <a:xfrm>
            <a:off x="-4" y="212821"/>
            <a:ext cx="611560" cy="788078"/>
          </a:xfrm>
          <a:prstGeom prst="rect">
            <a:avLst/>
          </a:prstGeom>
        </p:spPr>
      </p:pic>
      <p:grpSp>
        <p:nvGrpSpPr>
          <p:cNvPr id="23" name="Group 22">
            <a:extLst>
              <a:ext uri="{FF2B5EF4-FFF2-40B4-BE49-F238E27FC236}">
                <a16:creationId xmlns:a16="http://schemas.microsoft.com/office/drawing/2014/main" id="{8987967B-A16A-436B-9530-44BC0D7669FF}"/>
              </a:ext>
            </a:extLst>
          </p:cNvPr>
          <p:cNvGrpSpPr/>
          <p:nvPr userDrawn="1"/>
        </p:nvGrpSpPr>
        <p:grpSpPr>
          <a:xfrm>
            <a:off x="3467100" y="6680634"/>
            <a:ext cx="7056000" cy="36000"/>
            <a:chOff x="3581400" y="6680634"/>
            <a:chExt cx="7056000" cy="36000"/>
          </a:xfrm>
        </p:grpSpPr>
        <p:sp>
          <p:nvSpPr>
            <p:cNvPr id="17" name="Rectangle 16">
              <a:extLst>
                <a:ext uri="{FF2B5EF4-FFF2-40B4-BE49-F238E27FC236}">
                  <a16:creationId xmlns:a16="http://schemas.microsoft.com/office/drawing/2014/main" id="{5F814D1A-F1E5-439C-A0A9-5A051F03716F}"/>
                </a:ext>
              </a:extLst>
            </p:cNvPr>
            <p:cNvSpPr/>
            <p:nvPr userDrawn="1"/>
          </p:nvSpPr>
          <p:spPr>
            <a:xfrm>
              <a:off x="3581400" y="6680634"/>
              <a:ext cx="1764000" cy="36000"/>
            </a:xfrm>
            <a:prstGeom prst="rect">
              <a:avLst/>
            </a:prstGeom>
            <a:solidFill>
              <a:srgbClr val="FF5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EAAF030-FBE7-4797-8EA7-6A03F0358423}"/>
                </a:ext>
              </a:extLst>
            </p:cNvPr>
            <p:cNvSpPr/>
            <p:nvPr userDrawn="1"/>
          </p:nvSpPr>
          <p:spPr>
            <a:xfrm>
              <a:off x="5345400" y="6680634"/>
              <a:ext cx="1764000" cy="36000"/>
            </a:xfrm>
            <a:prstGeom prst="rect">
              <a:avLst/>
            </a:prstGeom>
            <a:solidFill>
              <a:srgbClr val="FF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14EBEBD-6803-4961-BBA8-A397242E35E2}"/>
                </a:ext>
              </a:extLst>
            </p:cNvPr>
            <p:cNvSpPr/>
            <p:nvPr userDrawn="1"/>
          </p:nvSpPr>
          <p:spPr>
            <a:xfrm>
              <a:off x="7109400" y="6680634"/>
              <a:ext cx="1764000" cy="36000"/>
            </a:xfrm>
            <a:prstGeom prst="rect">
              <a:avLst/>
            </a:prstGeom>
            <a:solidFill>
              <a:srgbClr val="FF5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168382A-1B8F-44FA-8CEC-A3D3CD436D14}"/>
                </a:ext>
              </a:extLst>
            </p:cNvPr>
            <p:cNvSpPr/>
            <p:nvPr userDrawn="1"/>
          </p:nvSpPr>
          <p:spPr>
            <a:xfrm>
              <a:off x="8873400" y="6680634"/>
              <a:ext cx="1764000" cy="36000"/>
            </a:xfrm>
            <a:prstGeom prst="rect">
              <a:avLst/>
            </a:prstGeom>
            <a:solidFill>
              <a:srgbClr val="FF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57264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DA210D-1FF1-4CF1-9A64-9329B4767F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44C7BAA8-1E41-42A6-AE95-998B8E42F1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01407B4F-9D46-471C-BB54-2AB8AA8FC2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3AEB52-84E9-4DDE-B219-8902DCD098D3}" type="datetimeFigureOut">
              <a:rPr lang="id-ID" smtClean="0"/>
              <a:t>07/10/2020</a:t>
            </a:fld>
            <a:endParaRPr lang="id-ID"/>
          </a:p>
        </p:txBody>
      </p:sp>
      <p:sp>
        <p:nvSpPr>
          <p:cNvPr id="5" name="Footer Placeholder 4">
            <a:extLst>
              <a:ext uri="{FF2B5EF4-FFF2-40B4-BE49-F238E27FC236}">
                <a16:creationId xmlns:a16="http://schemas.microsoft.com/office/drawing/2014/main" id="{B414C36D-4D61-4BE0-A5E7-81190F6C8A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AB57A256-149D-47CF-8814-3AE4B66AE2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1A70FA-85D2-4510-B25E-385C33A6CB26}" type="slidenum">
              <a:rPr lang="id-ID" smtClean="0"/>
              <a:t>‹#›</a:t>
            </a:fld>
            <a:endParaRPr lang="id-ID"/>
          </a:p>
        </p:txBody>
      </p:sp>
      <p:pic>
        <p:nvPicPr>
          <p:cNvPr id="7" name="Picture 6">
            <a:extLst>
              <a:ext uri="{FF2B5EF4-FFF2-40B4-BE49-F238E27FC236}">
                <a16:creationId xmlns:a16="http://schemas.microsoft.com/office/drawing/2014/main" id="{D428B67A-A7F7-4677-ABA5-91AB29E480E1}"/>
              </a:ext>
            </a:extLst>
          </p:cNvPr>
          <p:cNvPicPr>
            <a:picLocks noChangeAspect="1"/>
          </p:cNvPicPr>
          <p:nvPr userDrawn="1"/>
        </p:nvPicPr>
        <p:blipFill rotWithShape="1">
          <a:blip r:embed="rId13" cstate="print">
            <a:extLst>
              <a:ext uri="{28A0092B-C50C-407E-A947-70E740481C1C}">
                <a14:useLocalDpi xmlns:a14="http://schemas.microsoft.com/office/drawing/2010/main"/>
              </a:ext>
            </a:extLst>
          </a:blip>
          <a:srcRect b="17407"/>
          <a:stretch/>
        </p:blipFill>
        <p:spPr>
          <a:xfrm rot="10800000">
            <a:off x="-2" y="0"/>
            <a:ext cx="12206809" cy="6858000"/>
          </a:xfrm>
          <a:prstGeom prst="rect">
            <a:avLst/>
          </a:prstGeom>
        </p:spPr>
      </p:pic>
      <p:sp>
        <p:nvSpPr>
          <p:cNvPr id="18" name="Rectangle 17">
            <a:extLst>
              <a:ext uri="{FF2B5EF4-FFF2-40B4-BE49-F238E27FC236}">
                <a16:creationId xmlns:a16="http://schemas.microsoft.com/office/drawing/2014/main" id="{1A6777F3-8409-499D-9FFB-A3570AE40D81}"/>
              </a:ext>
            </a:extLst>
          </p:cNvPr>
          <p:cNvSpPr/>
          <p:nvPr userDrawn="1"/>
        </p:nvSpPr>
        <p:spPr>
          <a:xfrm>
            <a:off x="10463729" y="6529021"/>
            <a:ext cx="1665842" cy="276999"/>
          </a:xfrm>
          <a:prstGeom prst="rect">
            <a:avLst/>
          </a:prstGeom>
          <a:noFill/>
        </p:spPr>
        <p:txBody>
          <a:bodyPr wrap="none" lIns="91440" tIns="45720" rIns="91440" bIns="45720">
            <a:spAutoFit/>
          </a:bodyPr>
          <a:lstStyle/>
          <a:p>
            <a:pPr algn="ctr"/>
            <a:r>
              <a:rPr lang="en-US" sz="1200" b="1" i="1" cap="none" spc="0" dirty="0">
                <a:ln>
                  <a:noFill/>
                </a:ln>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POLRES SEMARANG</a:t>
            </a:r>
          </a:p>
        </p:txBody>
      </p:sp>
      <p:grpSp>
        <p:nvGrpSpPr>
          <p:cNvPr id="23" name="Group 22">
            <a:extLst>
              <a:ext uri="{FF2B5EF4-FFF2-40B4-BE49-F238E27FC236}">
                <a16:creationId xmlns:a16="http://schemas.microsoft.com/office/drawing/2014/main" id="{8987967B-A16A-436B-9530-44BC0D7669FF}"/>
              </a:ext>
            </a:extLst>
          </p:cNvPr>
          <p:cNvGrpSpPr/>
          <p:nvPr userDrawn="1"/>
        </p:nvGrpSpPr>
        <p:grpSpPr>
          <a:xfrm>
            <a:off x="3467100" y="6680634"/>
            <a:ext cx="7056000" cy="36000"/>
            <a:chOff x="3581400" y="6680634"/>
            <a:chExt cx="7056000" cy="36000"/>
          </a:xfrm>
        </p:grpSpPr>
        <p:sp>
          <p:nvSpPr>
            <p:cNvPr id="17" name="Rectangle 16">
              <a:extLst>
                <a:ext uri="{FF2B5EF4-FFF2-40B4-BE49-F238E27FC236}">
                  <a16:creationId xmlns:a16="http://schemas.microsoft.com/office/drawing/2014/main" id="{5F814D1A-F1E5-439C-A0A9-5A051F03716F}"/>
                </a:ext>
              </a:extLst>
            </p:cNvPr>
            <p:cNvSpPr/>
            <p:nvPr userDrawn="1"/>
          </p:nvSpPr>
          <p:spPr>
            <a:xfrm>
              <a:off x="3581400" y="6680634"/>
              <a:ext cx="1764000" cy="36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EAAF030-FBE7-4797-8EA7-6A03F0358423}"/>
                </a:ext>
              </a:extLst>
            </p:cNvPr>
            <p:cNvSpPr/>
            <p:nvPr userDrawn="1"/>
          </p:nvSpPr>
          <p:spPr>
            <a:xfrm>
              <a:off x="5345400" y="6680634"/>
              <a:ext cx="1764000" cy="36000"/>
            </a:xfrm>
            <a:prstGeom prst="rect">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14EBEBD-6803-4961-BBA8-A397242E35E2}"/>
                </a:ext>
              </a:extLst>
            </p:cNvPr>
            <p:cNvSpPr/>
            <p:nvPr userDrawn="1"/>
          </p:nvSpPr>
          <p:spPr>
            <a:xfrm>
              <a:off x="7109400" y="6680634"/>
              <a:ext cx="1764000" cy="36000"/>
            </a:xfrm>
            <a:prstGeom prst="rect">
              <a:avLst/>
            </a:prstGeom>
            <a:solidFill>
              <a:srgbClr val="FF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168382A-1B8F-44FA-8CEC-A3D3CD436D14}"/>
                </a:ext>
              </a:extLst>
            </p:cNvPr>
            <p:cNvSpPr/>
            <p:nvPr userDrawn="1"/>
          </p:nvSpPr>
          <p:spPr>
            <a:xfrm>
              <a:off x="8873400" y="6680634"/>
              <a:ext cx="1764000" cy="36000"/>
            </a:xfrm>
            <a:prstGeom prst="rect">
              <a:avLst/>
            </a:prstGeom>
            <a:solidFill>
              <a:srgbClr val="FFFF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106864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68185C-09A2-4A68-B8EE-1D159EF25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50"/>
            <a:ext cx="12242516" cy="6899168"/>
          </a:xfrm>
          <a:prstGeom prst="rect">
            <a:avLst/>
          </a:prstGeom>
        </p:spPr>
      </p:pic>
      <p:sp>
        <p:nvSpPr>
          <p:cNvPr id="9" name="Rectangle 8">
            <a:extLst>
              <a:ext uri="{FF2B5EF4-FFF2-40B4-BE49-F238E27FC236}">
                <a16:creationId xmlns:a16="http://schemas.microsoft.com/office/drawing/2014/main" id="{6010D0A3-6334-4512-85BC-8C1F17D155FE}"/>
              </a:ext>
            </a:extLst>
          </p:cNvPr>
          <p:cNvSpPr/>
          <p:nvPr/>
        </p:nvSpPr>
        <p:spPr>
          <a:xfrm>
            <a:off x="5424244" y="-6350"/>
            <a:ext cx="6818271" cy="6899168"/>
          </a:xfrm>
          <a:prstGeom prst="rect">
            <a:avLst/>
          </a:prstGeom>
          <a:blipFill dpi="0" rotWithShape="1">
            <a:blip r:embed="rId3">
              <a:alphaModFix amt="1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24C97BA0-2373-4F9E-9CC2-24CF910AC389}"/>
              </a:ext>
            </a:extLst>
          </p:cNvPr>
          <p:cNvSpPr/>
          <p:nvPr/>
        </p:nvSpPr>
        <p:spPr>
          <a:xfrm>
            <a:off x="-25523" y="12719"/>
            <a:ext cx="3734573" cy="5718166"/>
          </a:xfrm>
          <a:prstGeom prst="rect">
            <a:avLst/>
          </a:prstGeom>
          <a:blipFill dpi="0" rotWithShape="1">
            <a:blip r:embed="rId4">
              <a:alphaModFix amt="12000"/>
            </a:blip>
            <a:srcRect/>
            <a:stretch>
              <a:fillRect l="-98673" t="-27519" r="875" b="-2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16EC557B-9878-4210-B119-C7C120585B60}"/>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t="-1" b="39801"/>
          <a:stretch/>
        </p:blipFill>
        <p:spPr>
          <a:xfrm>
            <a:off x="581500" y="569874"/>
            <a:ext cx="4227966" cy="5303621"/>
          </a:xfrm>
          <a:prstGeom prst="rect">
            <a:avLst/>
          </a:prstGeom>
        </p:spPr>
      </p:pic>
      <p:sp>
        <p:nvSpPr>
          <p:cNvPr id="7" name="Rectangle 6">
            <a:extLst>
              <a:ext uri="{FF2B5EF4-FFF2-40B4-BE49-F238E27FC236}">
                <a16:creationId xmlns:a16="http://schemas.microsoft.com/office/drawing/2014/main" id="{BF0BD264-4834-457C-8109-A5D1E436AD8E}"/>
              </a:ext>
            </a:extLst>
          </p:cNvPr>
          <p:cNvSpPr/>
          <p:nvPr/>
        </p:nvSpPr>
        <p:spPr>
          <a:xfrm>
            <a:off x="6861052" y="6048134"/>
            <a:ext cx="5330948" cy="769441"/>
          </a:xfrm>
          <a:prstGeom prst="rect">
            <a:avLst/>
          </a:prstGeom>
          <a:noFill/>
        </p:spPr>
        <p:txBody>
          <a:bodyPr wrap="none" lIns="91440" tIns="45720" rIns="91440" bIns="45720">
            <a:spAutoFit/>
          </a:bodyPr>
          <a:lstStyle/>
          <a:p>
            <a:pPr algn="ctr"/>
            <a:r>
              <a:rPr lang="en-US" sz="4400" cap="none" spc="0" dirty="0" err="1">
                <a:ln w="0"/>
                <a:solidFill>
                  <a:schemeClr val="bg1"/>
                </a:solidFill>
                <a:effectLst>
                  <a:outerShdw blurRad="38100" dist="19050" dir="2700000" algn="tl" rotWithShape="0">
                    <a:schemeClr val="dk1">
                      <a:alpha val="40000"/>
                    </a:schemeClr>
                  </a:outerShdw>
                </a:effectLst>
                <a:latin typeface="Broadway" panose="04040905080B02020502" pitchFamily="82" charset="0"/>
                <a:cs typeface="Aharoni" panose="02010803020104030203" pitchFamily="2" charset="-79"/>
              </a:rPr>
              <a:t>Polres</a:t>
            </a:r>
            <a:r>
              <a:rPr lang="en-US" sz="4400" cap="none" spc="0" dirty="0">
                <a:ln w="0"/>
                <a:solidFill>
                  <a:schemeClr val="bg1"/>
                </a:solidFill>
                <a:effectLst>
                  <a:outerShdw blurRad="38100" dist="19050" dir="2700000" algn="tl" rotWithShape="0">
                    <a:schemeClr val="dk1">
                      <a:alpha val="40000"/>
                    </a:schemeClr>
                  </a:outerShdw>
                </a:effectLst>
                <a:latin typeface="Broadway" panose="04040905080B02020502" pitchFamily="82" charset="0"/>
                <a:cs typeface="Aharoni" panose="02010803020104030203" pitchFamily="2" charset="-79"/>
              </a:rPr>
              <a:t> Semarang</a:t>
            </a:r>
            <a:endParaRPr lang="en-US" sz="4000" cap="none" spc="0" dirty="0">
              <a:ln w="0"/>
              <a:solidFill>
                <a:schemeClr val="bg1"/>
              </a:solidFill>
              <a:effectLst>
                <a:outerShdw blurRad="38100" dist="19050" dir="2700000" algn="tl" rotWithShape="0">
                  <a:schemeClr val="dk1">
                    <a:alpha val="40000"/>
                  </a:schemeClr>
                </a:outerShdw>
              </a:effectLst>
              <a:latin typeface="Broadway" panose="04040905080B02020502" pitchFamily="82" charset="0"/>
              <a:cs typeface="Aharoni" panose="02010803020104030203" pitchFamily="2" charset="-79"/>
            </a:endParaRPr>
          </a:p>
        </p:txBody>
      </p:sp>
      <p:pic>
        <p:nvPicPr>
          <p:cNvPr id="8" name="Picture 7">
            <a:extLst>
              <a:ext uri="{FF2B5EF4-FFF2-40B4-BE49-F238E27FC236}">
                <a16:creationId xmlns:a16="http://schemas.microsoft.com/office/drawing/2014/main" id="{820C6CAB-7BCA-41B4-9BDB-93DF32F21E2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962400" y="224512"/>
            <a:ext cx="7974676" cy="3040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arallelogram 9">
            <a:extLst>
              <a:ext uri="{FF2B5EF4-FFF2-40B4-BE49-F238E27FC236}">
                <a16:creationId xmlns:a16="http://schemas.microsoft.com/office/drawing/2014/main" id="{4D9B198F-00F7-4DD1-A387-B8B5D4A43BE4}"/>
              </a:ext>
            </a:extLst>
          </p:cNvPr>
          <p:cNvSpPr/>
          <p:nvPr/>
        </p:nvSpPr>
        <p:spPr>
          <a:xfrm flipV="1">
            <a:off x="58497" y="5724335"/>
            <a:ext cx="6037503" cy="951043"/>
          </a:xfrm>
          <a:prstGeom prst="parallelogram">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810409" rtl="0" eaLnBrk="1" latinLnBrk="0" hangingPunct="1">
              <a:defRPr sz="1595" kern="1200">
                <a:solidFill>
                  <a:schemeClr val="lt1"/>
                </a:solidFill>
                <a:latin typeface="+mn-lt"/>
                <a:ea typeface="+mn-ea"/>
                <a:cs typeface="+mn-cs"/>
              </a:defRPr>
            </a:lvl1pPr>
            <a:lvl2pPr marL="405204" algn="l" defTabSz="810409" rtl="0" eaLnBrk="1" latinLnBrk="0" hangingPunct="1">
              <a:defRPr sz="1595" kern="1200">
                <a:solidFill>
                  <a:schemeClr val="lt1"/>
                </a:solidFill>
                <a:latin typeface="+mn-lt"/>
                <a:ea typeface="+mn-ea"/>
                <a:cs typeface="+mn-cs"/>
              </a:defRPr>
            </a:lvl2pPr>
            <a:lvl3pPr marL="810409" algn="l" defTabSz="810409" rtl="0" eaLnBrk="1" latinLnBrk="0" hangingPunct="1">
              <a:defRPr sz="1595" kern="1200">
                <a:solidFill>
                  <a:schemeClr val="lt1"/>
                </a:solidFill>
                <a:latin typeface="+mn-lt"/>
                <a:ea typeface="+mn-ea"/>
                <a:cs typeface="+mn-cs"/>
              </a:defRPr>
            </a:lvl3pPr>
            <a:lvl4pPr marL="1215613" algn="l" defTabSz="810409" rtl="0" eaLnBrk="1" latinLnBrk="0" hangingPunct="1">
              <a:defRPr sz="1595" kern="1200">
                <a:solidFill>
                  <a:schemeClr val="lt1"/>
                </a:solidFill>
                <a:latin typeface="+mn-lt"/>
                <a:ea typeface="+mn-ea"/>
                <a:cs typeface="+mn-cs"/>
              </a:defRPr>
            </a:lvl4pPr>
            <a:lvl5pPr marL="1620818" algn="l" defTabSz="810409" rtl="0" eaLnBrk="1" latinLnBrk="0" hangingPunct="1">
              <a:defRPr sz="1595" kern="1200">
                <a:solidFill>
                  <a:schemeClr val="lt1"/>
                </a:solidFill>
                <a:latin typeface="+mn-lt"/>
                <a:ea typeface="+mn-ea"/>
                <a:cs typeface="+mn-cs"/>
              </a:defRPr>
            </a:lvl5pPr>
            <a:lvl6pPr marL="2026023" algn="l" defTabSz="810409" rtl="0" eaLnBrk="1" latinLnBrk="0" hangingPunct="1">
              <a:defRPr sz="1595" kern="1200">
                <a:solidFill>
                  <a:schemeClr val="lt1"/>
                </a:solidFill>
                <a:latin typeface="+mn-lt"/>
                <a:ea typeface="+mn-ea"/>
                <a:cs typeface="+mn-cs"/>
              </a:defRPr>
            </a:lvl6pPr>
            <a:lvl7pPr marL="2431227" algn="l" defTabSz="810409" rtl="0" eaLnBrk="1" latinLnBrk="0" hangingPunct="1">
              <a:defRPr sz="1595" kern="1200">
                <a:solidFill>
                  <a:schemeClr val="lt1"/>
                </a:solidFill>
                <a:latin typeface="+mn-lt"/>
                <a:ea typeface="+mn-ea"/>
                <a:cs typeface="+mn-cs"/>
              </a:defRPr>
            </a:lvl7pPr>
            <a:lvl8pPr marL="2836432" algn="l" defTabSz="810409" rtl="0" eaLnBrk="1" latinLnBrk="0" hangingPunct="1">
              <a:defRPr sz="1595" kern="1200">
                <a:solidFill>
                  <a:schemeClr val="lt1"/>
                </a:solidFill>
                <a:latin typeface="+mn-lt"/>
                <a:ea typeface="+mn-ea"/>
                <a:cs typeface="+mn-cs"/>
              </a:defRPr>
            </a:lvl8pPr>
            <a:lvl9pPr marL="3241636" algn="l" defTabSz="810409" rtl="0" eaLnBrk="1" latinLnBrk="0" hangingPunct="1">
              <a:defRPr sz="1595" kern="1200">
                <a:solidFill>
                  <a:schemeClr val="lt1"/>
                </a:solidFill>
                <a:latin typeface="+mn-lt"/>
                <a:ea typeface="+mn-ea"/>
                <a:cs typeface="+mn-cs"/>
              </a:defRPr>
            </a:lvl9pPr>
          </a:lstStyle>
          <a:p>
            <a:pPr algn="ctr"/>
            <a:endParaRPr lang="en-US" sz="2000"/>
          </a:p>
        </p:txBody>
      </p:sp>
      <p:grpSp>
        <p:nvGrpSpPr>
          <p:cNvPr id="11" name="Group 10">
            <a:extLst>
              <a:ext uri="{FF2B5EF4-FFF2-40B4-BE49-F238E27FC236}">
                <a16:creationId xmlns:a16="http://schemas.microsoft.com/office/drawing/2014/main" id="{651DB6F1-30DD-425A-B7F9-C13337149F89}"/>
              </a:ext>
            </a:extLst>
          </p:cNvPr>
          <p:cNvGrpSpPr/>
          <p:nvPr/>
        </p:nvGrpSpPr>
        <p:grpSpPr>
          <a:xfrm>
            <a:off x="673276" y="5866945"/>
            <a:ext cx="5330948" cy="707886"/>
            <a:chOff x="1060583" y="6059495"/>
            <a:chExt cx="5330948" cy="707886"/>
          </a:xfrm>
        </p:grpSpPr>
        <p:sp>
          <p:nvSpPr>
            <p:cNvPr id="12" name="Rectangle 11">
              <a:extLst>
                <a:ext uri="{FF2B5EF4-FFF2-40B4-BE49-F238E27FC236}">
                  <a16:creationId xmlns:a16="http://schemas.microsoft.com/office/drawing/2014/main" id="{71CC6A1A-02E8-4577-9F99-60C1081AEFAD}"/>
                </a:ext>
              </a:extLst>
            </p:cNvPr>
            <p:cNvSpPr/>
            <p:nvPr/>
          </p:nvSpPr>
          <p:spPr>
            <a:xfrm>
              <a:off x="1060583" y="6059495"/>
              <a:ext cx="5330948" cy="707886"/>
            </a:xfrm>
            <a:prstGeom prst="rect">
              <a:avLst/>
            </a:prstGeom>
            <a:noFill/>
          </p:spPr>
          <p:txBody>
            <a:bodyPr wrap="square" lIns="91440" tIns="45720" rIns="91440" bIns="45720">
              <a:spAutoFit/>
            </a:bodyPr>
            <a:lstStyle>
              <a:defPPr>
                <a:defRPr lang="en-US"/>
              </a:defPPr>
              <a:lvl1pPr marL="0" algn="l" defTabSz="810409" rtl="0" eaLnBrk="1" latinLnBrk="0" hangingPunct="1">
                <a:defRPr sz="1595" kern="1200">
                  <a:solidFill>
                    <a:schemeClr val="tx1"/>
                  </a:solidFill>
                  <a:latin typeface="+mn-lt"/>
                  <a:ea typeface="+mn-ea"/>
                  <a:cs typeface="+mn-cs"/>
                </a:defRPr>
              </a:lvl1pPr>
              <a:lvl2pPr marL="405204" algn="l" defTabSz="810409" rtl="0" eaLnBrk="1" latinLnBrk="0" hangingPunct="1">
                <a:defRPr sz="1595" kern="1200">
                  <a:solidFill>
                    <a:schemeClr val="tx1"/>
                  </a:solidFill>
                  <a:latin typeface="+mn-lt"/>
                  <a:ea typeface="+mn-ea"/>
                  <a:cs typeface="+mn-cs"/>
                </a:defRPr>
              </a:lvl2pPr>
              <a:lvl3pPr marL="810409" algn="l" defTabSz="810409" rtl="0" eaLnBrk="1" latinLnBrk="0" hangingPunct="1">
                <a:defRPr sz="1595" kern="1200">
                  <a:solidFill>
                    <a:schemeClr val="tx1"/>
                  </a:solidFill>
                  <a:latin typeface="+mn-lt"/>
                  <a:ea typeface="+mn-ea"/>
                  <a:cs typeface="+mn-cs"/>
                </a:defRPr>
              </a:lvl3pPr>
              <a:lvl4pPr marL="1215613" algn="l" defTabSz="810409" rtl="0" eaLnBrk="1" latinLnBrk="0" hangingPunct="1">
                <a:defRPr sz="1595" kern="1200">
                  <a:solidFill>
                    <a:schemeClr val="tx1"/>
                  </a:solidFill>
                  <a:latin typeface="+mn-lt"/>
                  <a:ea typeface="+mn-ea"/>
                  <a:cs typeface="+mn-cs"/>
                </a:defRPr>
              </a:lvl4pPr>
              <a:lvl5pPr marL="1620818" algn="l" defTabSz="810409" rtl="0" eaLnBrk="1" latinLnBrk="0" hangingPunct="1">
                <a:defRPr sz="1595" kern="1200">
                  <a:solidFill>
                    <a:schemeClr val="tx1"/>
                  </a:solidFill>
                  <a:latin typeface="+mn-lt"/>
                  <a:ea typeface="+mn-ea"/>
                  <a:cs typeface="+mn-cs"/>
                </a:defRPr>
              </a:lvl5pPr>
              <a:lvl6pPr marL="2026023" algn="l" defTabSz="810409" rtl="0" eaLnBrk="1" latinLnBrk="0" hangingPunct="1">
                <a:defRPr sz="1595" kern="1200">
                  <a:solidFill>
                    <a:schemeClr val="tx1"/>
                  </a:solidFill>
                  <a:latin typeface="+mn-lt"/>
                  <a:ea typeface="+mn-ea"/>
                  <a:cs typeface="+mn-cs"/>
                </a:defRPr>
              </a:lvl6pPr>
              <a:lvl7pPr marL="2431227" algn="l" defTabSz="810409" rtl="0" eaLnBrk="1" latinLnBrk="0" hangingPunct="1">
                <a:defRPr sz="1595" kern="1200">
                  <a:solidFill>
                    <a:schemeClr val="tx1"/>
                  </a:solidFill>
                  <a:latin typeface="+mn-lt"/>
                  <a:ea typeface="+mn-ea"/>
                  <a:cs typeface="+mn-cs"/>
                </a:defRPr>
              </a:lvl7pPr>
              <a:lvl8pPr marL="2836432" algn="l" defTabSz="810409" rtl="0" eaLnBrk="1" latinLnBrk="0" hangingPunct="1">
                <a:defRPr sz="1595" kern="1200">
                  <a:solidFill>
                    <a:schemeClr val="tx1"/>
                  </a:solidFill>
                  <a:latin typeface="+mn-lt"/>
                  <a:ea typeface="+mn-ea"/>
                  <a:cs typeface="+mn-cs"/>
                </a:defRPr>
              </a:lvl8pPr>
              <a:lvl9pPr marL="3241636" algn="l" defTabSz="810409" rtl="0" eaLnBrk="1" latinLnBrk="0" hangingPunct="1">
                <a:defRPr sz="1595" kern="1200">
                  <a:solidFill>
                    <a:schemeClr val="tx1"/>
                  </a:solidFill>
                  <a:latin typeface="+mn-lt"/>
                  <a:ea typeface="+mn-ea"/>
                  <a:cs typeface="+mn-cs"/>
                </a:defRPr>
              </a:lvl9pPr>
            </a:lstStyle>
            <a:p>
              <a:pPr algn="ctr"/>
              <a:r>
                <a:rPr lang="en-US" sz="2000" u="sng" cap="none" dirty="0">
                  <a:ln w="0"/>
                  <a:solidFill>
                    <a:schemeClr val="bg1"/>
                  </a:solidFill>
                  <a:effectLst>
                    <a:outerShdw blurRad="38100" dist="38100" dir="2700000" algn="tl">
                      <a:srgbClr val="000000">
                        <a:alpha val="43137"/>
                      </a:srgbClr>
                    </a:outerShdw>
                  </a:effectLst>
                  <a:latin typeface="Britannic Bold" panose="020B0903060703020204" pitchFamily="34" charset="0"/>
                </a:rPr>
                <a:t>AKBP </a:t>
              </a:r>
              <a:r>
                <a:rPr lang="it-IT" sz="2000" u="sng" dirty="0">
                  <a:ln w="0"/>
                  <a:solidFill>
                    <a:schemeClr val="bg1"/>
                  </a:solidFill>
                  <a:effectLst>
                    <a:outerShdw blurRad="38100" dist="38100" dir="2700000" algn="tl">
                      <a:srgbClr val="000000">
                        <a:alpha val="43137"/>
                      </a:srgbClr>
                    </a:outerShdw>
                  </a:effectLst>
                  <a:latin typeface="Britannic Bold" panose="020B0903060703020204" pitchFamily="34" charset="0"/>
                </a:rPr>
                <a:t>GATOT HENDRO HARTONO, S.E., M,Si,</a:t>
              </a:r>
            </a:p>
            <a:p>
              <a:pPr algn="ctr"/>
              <a:r>
                <a:rPr lang="en-US" sz="2000" u="sng" cap="none" dirty="0">
                  <a:ln w="0"/>
                  <a:solidFill>
                    <a:schemeClr val="bg1"/>
                  </a:solidFill>
                  <a:effectLst>
                    <a:outerShdw blurRad="38100" dist="38100" dir="2700000" algn="tl">
                      <a:srgbClr val="000000">
                        <a:alpha val="43137"/>
                      </a:srgbClr>
                    </a:outerShdw>
                  </a:effectLst>
                  <a:latin typeface="Britannic Bold" panose="020B0903060703020204" pitchFamily="34" charset="0"/>
                </a:rPr>
                <a:t>.</a:t>
              </a:r>
            </a:p>
          </p:txBody>
        </p:sp>
        <p:sp>
          <p:nvSpPr>
            <p:cNvPr id="13" name="Rectangle 12">
              <a:extLst>
                <a:ext uri="{FF2B5EF4-FFF2-40B4-BE49-F238E27FC236}">
                  <a16:creationId xmlns:a16="http://schemas.microsoft.com/office/drawing/2014/main" id="{81048AAA-949B-4E2E-9AB7-C49F6EB90E3C}"/>
                </a:ext>
              </a:extLst>
            </p:cNvPr>
            <p:cNvSpPr/>
            <p:nvPr/>
          </p:nvSpPr>
          <p:spPr>
            <a:xfrm>
              <a:off x="2241040" y="6363879"/>
              <a:ext cx="2674130" cy="400110"/>
            </a:xfrm>
            <a:prstGeom prst="rect">
              <a:avLst/>
            </a:prstGeom>
            <a:noFill/>
          </p:spPr>
          <p:txBody>
            <a:bodyPr wrap="none" lIns="91440" tIns="45720" rIns="91440" bIns="45720">
              <a:spAutoFit/>
            </a:bodyPr>
            <a:lstStyle>
              <a:defPPr>
                <a:defRPr lang="en-US"/>
              </a:defPPr>
              <a:lvl1pPr marL="0" algn="l" defTabSz="810409" rtl="0" eaLnBrk="1" latinLnBrk="0" hangingPunct="1">
                <a:defRPr sz="1595" kern="1200">
                  <a:solidFill>
                    <a:schemeClr val="tx1"/>
                  </a:solidFill>
                  <a:latin typeface="+mn-lt"/>
                  <a:ea typeface="+mn-ea"/>
                  <a:cs typeface="+mn-cs"/>
                </a:defRPr>
              </a:lvl1pPr>
              <a:lvl2pPr marL="405204" algn="l" defTabSz="810409" rtl="0" eaLnBrk="1" latinLnBrk="0" hangingPunct="1">
                <a:defRPr sz="1595" kern="1200">
                  <a:solidFill>
                    <a:schemeClr val="tx1"/>
                  </a:solidFill>
                  <a:latin typeface="+mn-lt"/>
                  <a:ea typeface="+mn-ea"/>
                  <a:cs typeface="+mn-cs"/>
                </a:defRPr>
              </a:lvl2pPr>
              <a:lvl3pPr marL="810409" algn="l" defTabSz="810409" rtl="0" eaLnBrk="1" latinLnBrk="0" hangingPunct="1">
                <a:defRPr sz="1595" kern="1200">
                  <a:solidFill>
                    <a:schemeClr val="tx1"/>
                  </a:solidFill>
                  <a:latin typeface="+mn-lt"/>
                  <a:ea typeface="+mn-ea"/>
                  <a:cs typeface="+mn-cs"/>
                </a:defRPr>
              </a:lvl3pPr>
              <a:lvl4pPr marL="1215613" algn="l" defTabSz="810409" rtl="0" eaLnBrk="1" latinLnBrk="0" hangingPunct="1">
                <a:defRPr sz="1595" kern="1200">
                  <a:solidFill>
                    <a:schemeClr val="tx1"/>
                  </a:solidFill>
                  <a:latin typeface="+mn-lt"/>
                  <a:ea typeface="+mn-ea"/>
                  <a:cs typeface="+mn-cs"/>
                </a:defRPr>
              </a:lvl4pPr>
              <a:lvl5pPr marL="1620818" algn="l" defTabSz="810409" rtl="0" eaLnBrk="1" latinLnBrk="0" hangingPunct="1">
                <a:defRPr sz="1595" kern="1200">
                  <a:solidFill>
                    <a:schemeClr val="tx1"/>
                  </a:solidFill>
                  <a:latin typeface="+mn-lt"/>
                  <a:ea typeface="+mn-ea"/>
                  <a:cs typeface="+mn-cs"/>
                </a:defRPr>
              </a:lvl5pPr>
              <a:lvl6pPr marL="2026023" algn="l" defTabSz="810409" rtl="0" eaLnBrk="1" latinLnBrk="0" hangingPunct="1">
                <a:defRPr sz="1595" kern="1200">
                  <a:solidFill>
                    <a:schemeClr val="tx1"/>
                  </a:solidFill>
                  <a:latin typeface="+mn-lt"/>
                  <a:ea typeface="+mn-ea"/>
                  <a:cs typeface="+mn-cs"/>
                </a:defRPr>
              </a:lvl6pPr>
              <a:lvl7pPr marL="2431227" algn="l" defTabSz="810409" rtl="0" eaLnBrk="1" latinLnBrk="0" hangingPunct="1">
                <a:defRPr sz="1595" kern="1200">
                  <a:solidFill>
                    <a:schemeClr val="tx1"/>
                  </a:solidFill>
                  <a:latin typeface="+mn-lt"/>
                  <a:ea typeface="+mn-ea"/>
                  <a:cs typeface="+mn-cs"/>
                </a:defRPr>
              </a:lvl7pPr>
              <a:lvl8pPr marL="2836432" algn="l" defTabSz="810409" rtl="0" eaLnBrk="1" latinLnBrk="0" hangingPunct="1">
                <a:defRPr sz="1595" kern="1200">
                  <a:solidFill>
                    <a:schemeClr val="tx1"/>
                  </a:solidFill>
                  <a:latin typeface="+mn-lt"/>
                  <a:ea typeface="+mn-ea"/>
                  <a:cs typeface="+mn-cs"/>
                </a:defRPr>
              </a:lvl8pPr>
              <a:lvl9pPr marL="3241636" algn="l" defTabSz="810409" rtl="0" eaLnBrk="1" latinLnBrk="0" hangingPunct="1">
                <a:defRPr sz="1595" kern="1200">
                  <a:solidFill>
                    <a:schemeClr val="tx1"/>
                  </a:solidFill>
                  <a:latin typeface="+mn-lt"/>
                  <a:ea typeface="+mn-ea"/>
                  <a:cs typeface="+mn-cs"/>
                </a:defRPr>
              </a:lvl9pPr>
            </a:lstStyle>
            <a:p>
              <a:pPr algn="ctr"/>
              <a:r>
                <a:rPr lang="en-US" sz="2000" cap="none" dirty="0">
                  <a:ln w="0"/>
                  <a:solidFill>
                    <a:schemeClr val="bg1"/>
                  </a:solidFill>
                  <a:effectLst>
                    <a:outerShdw blurRad="38100" dist="38100" dir="2700000" algn="tl">
                      <a:srgbClr val="000000">
                        <a:alpha val="43137"/>
                      </a:srgbClr>
                    </a:outerShdw>
                  </a:effectLst>
                  <a:latin typeface="Britannic Bold" panose="020B0903060703020204" pitchFamily="34" charset="0"/>
                </a:rPr>
                <a:t>KAPOLRES SEMARANG</a:t>
              </a:r>
            </a:p>
          </p:txBody>
        </p:sp>
      </p:grpSp>
      <p:pic>
        <p:nvPicPr>
          <p:cNvPr id="14" name="Picture 13">
            <a:extLst>
              <a:ext uri="{FF2B5EF4-FFF2-40B4-BE49-F238E27FC236}">
                <a16:creationId xmlns:a16="http://schemas.microsoft.com/office/drawing/2014/main" id="{C19FC157-3C56-4218-90AF-6E94A0114D44}"/>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l="21212" r="22649"/>
          <a:stretch/>
        </p:blipFill>
        <p:spPr>
          <a:xfrm>
            <a:off x="-76039" y="5484657"/>
            <a:ext cx="1065734" cy="1373343"/>
          </a:xfrm>
          <a:prstGeom prst="rect">
            <a:avLst/>
          </a:prstGeom>
        </p:spPr>
      </p:pic>
      <p:sp>
        <p:nvSpPr>
          <p:cNvPr id="15" name="Rectangle 14">
            <a:extLst>
              <a:ext uri="{FF2B5EF4-FFF2-40B4-BE49-F238E27FC236}">
                <a16:creationId xmlns:a16="http://schemas.microsoft.com/office/drawing/2014/main" id="{A98F60DD-918B-4266-B47C-A2332B01039F}"/>
              </a:ext>
            </a:extLst>
          </p:cNvPr>
          <p:cNvSpPr/>
          <p:nvPr/>
        </p:nvSpPr>
        <p:spPr>
          <a:xfrm>
            <a:off x="4605431" y="3139012"/>
            <a:ext cx="7453537" cy="2585323"/>
          </a:xfrm>
          <a:prstGeom prst="rect">
            <a:avLst/>
          </a:prstGeom>
        </p:spPr>
        <p:txBody>
          <a:bodyPr wrap="square">
            <a:spAutoFit/>
          </a:bodyPr>
          <a:lstStyle/>
          <a:p>
            <a:pPr algn="ctr"/>
            <a:r>
              <a:rPr lang="en-US" sz="5400" dirty="0">
                <a:ln w="9525">
                  <a:solidFill>
                    <a:schemeClr val="tx1"/>
                  </a:solidFill>
                </a:ln>
                <a:solidFill>
                  <a:srgbClr val="FFFF00"/>
                </a:solidFill>
                <a:latin typeface="Britannic Bold" pitchFamily="34" charset="0"/>
              </a:rPr>
              <a:t>NILAI-NILAI BERBANGSA DAN BERNEGARA DALAM KERANGKA NKRI</a:t>
            </a:r>
            <a:endParaRPr lang="en-US" sz="4800" dirty="0">
              <a:ln w="9525">
                <a:solidFill>
                  <a:schemeClr val="tx1"/>
                </a:solidFill>
              </a:ln>
              <a:solidFill>
                <a:srgbClr val="FFFF00"/>
              </a:solidFill>
              <a:latin typeface="Edwardian Script ITC" panose="030303020407070D0804" pitchFamily="66" charset="0"/>
            </a:endParaRPr>
          </a:p>
        </p:txBody>
      </p:sp>
    </p:spTree>
    <p:extLst>
      <p:ext uri="{BB962C8B-B14F-4D97-AF65-F5344CB8AC3E}">
        <p14:creationId xmlns:p14="http://schemas.microsoft.com/office/powerpoint/2010/main" val="3983759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rrow: Pentagon 9">
            <a:extLst>
              <a:ext uri="{FF2B5EF4-FFF2-40B4-BE49-F238E27FC236}">
                <a16:creationId xmlns:a16="http://schemas.microsoft.com/office/drawing/2014/main" id="{262206FA-86FE-4679-BE00-7BF0BB16E3CB}"/>
              </a:ext>
            </a:extLst>
          </p:cNvPr>
          <p:cNvSpPr/>
          <p:nvPr/>
        </p:nvSpPr>
        <p:spPr>
          <a:xfrm>
            <a:off x="140456" y="2529807"/>
            <a:ext cx="3412584" cy="473476"/>
          </a:xfrm>
          <a:prstGeom prst="homePlat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4" name="Picture 3">
            <a:extLst>
              <a:ext uri="{FF2B5EF4-FFF2-40B4-BE49-F238E27FC236}">
                <a16:creationId xmlns:a16="http://schemas.microsoft.com/office/drawing/2014/main" id="{3CD84788-BD63-493F-9014-17D50A3DCDEA}"/>
              </a:ext>
            </a:extLst>
          </p:cNvPr>
          <p:cNvPicPr>
            <a:picLocks noChangeAspect="1"/>
          </p:cNvPicPr>
          <p:nvPr/>
        </p:nvPicPr>
        <p:blipFill rotWithShape="1">
          <a:blip r:embed="rId2"/>
          <a:srcRect t="17561"/>
          <a:stretch/>
        </p:blipFill>
        <p:spPr>
          <a:xfrm>
            <a:off x="8766088" y="329801"/>
            <a:ext cx="2432624" cy="2952837"/>
          </a:xfrm>
          <a:prstGeom prst="rect">
            <a:avLst/>
          </a:prstGeom>
        </p:spPr>
      </p:pic>
      <p:sp>
        <p:nvSpPr>
          <p:cNvPr id="5" name="Title 1">
            <a:extLst>
              <a:ext uri="{FF2B5EF4-FFF2-40B4-BE49-F238E27FC236}">
                <a16:creationId xmlns:a16="http://schemas.microsoft.com/office/drawing/2014/main" id="{C8D9CBE9-69C4-46E1-B936-178840C0459A}"/>
              </a:ext>
            </a:extLst>
          </p:cNvPr>
          <p:cNvSpPr txBox="1">
            <a:spLocks/>
          </p:cNvSpPr>
          <p:nvPr/>
        </p:nvSpPr>
        <p:spPr>
          <a:xfrm>
            <a:off x="854743" y="149873"/>
            <a:ext cx="5476783"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400" dirty="0">
                <a:solidFill>
                  <a:schemeClr val="tx1"/>
                </a:solidFill>
                <a:latin typeface="Bauhaus 93" panose="04030905020B02020C02" pitchFamily="82" charset="0"/>
              </a:rPr>
              <a:t>RIWAYAT HIDUP</a:t>
            </a:r>
          </a:p>
        </p:txBody>
      </p:sp>
      <p:sp>
        <p:nvSpPr>
          <p:cNvPr id="6" name="Rectangle 5">
            <a:extLst>
              <a:ext uri="{FF2B5EF4-FFF2-40B4-BE49-F238E27FC236}">
                <a16:creationId xmlns:a16="http://schemas.microsoft.com/office/drawing/2014/main" id="{BA031AB1-8949-43A0-A7D1-D1D55CCC659D}"/>
              </a:ext>
            </a:extLst>
          </p:cNvPr>
          <p:cNvSpPr/>
          <p:nvPr/>
        </p:nvSpPr>
        <p:spPr>
          <a:xfrm>
            <a:off x="8499368" y="3331128"/>
            <a:ext cx="2938354" cy="523220"/>
          </a:xfrm>
          <a:prstGeom prst="rect">
            <a:avLst/>
          </a:prstGeom>
          <a:noFill/>
        </p:spPr>
        <p:txBody>
          <a:bodyPr wrap="square" lIns="91440" tIns="45720" rIns="91440" bIns="45720">
            <a:spAutoFit/>
          </a:bodyPr>
          <a:lstStyle/>
          <a:p>
            <a:pPr algn="ctr"/>
            <a:r>
              <a:rPr lang="it-IT" sz="1400" b="1" u="sng" dirty="0">
                <a:ln w="0"/>
                <a:effectLst>
                  <a:outerShdw blurRad="38100" dist="19050" dir="2700000" algn="tl" rotWithShape="0">
                    <a:schemeClr val="dk1">
                      <a:alpha val="40000"/>
                    </a:schemeClr>
                  </a:outerShdw>
                </a:effectLst>
                <a:latin typeface="Agency FB" panose="020B0503020202020204" pitchFamily="34" charset="0"/>
              </a:rPr>
              <a:t>AKBP GATOT HENDRO HARTONO, S.E., M.Si</a:t>
            </a:r>
          </a:p>
          <a:p>
            <a:pPr algn="ctr"/>
            <a:r>
              <a:rPr lang="it-IT" sz="1400" b="1" cap="none" spc="300" dirty="0">
                <a:ln w="0"/>
                <a:solidFill>
                  <a:schemeClr val="tx1"/>
                </a:solidFill>
                <a:effectLst>
                  <a:outerShdw blurRad="38100" dist="19050" dir="2700000" algn="tl" rotWithShape="0">
                    <a:schemeClr val="dk1">
                      <a:alpha val="40000"/>
                    </a:schemeClr>
                  </a:outerShdw>
                </a:effectLst>
                <a:latin typeface="Agency FB" panose="020B0503020202020204" pitchFamily="34" charset="0"/>
              </a:rPr>
              <a:t>KAPOLRES SEMARANG</a:t>
            </a:r>
            <a:endParaRPr lang="en-US" sz="1400" b="1" cap="none" spc="300" dirty="0">
              <a:ln w="0"/>
              <a:solidFill>
                <a:schemeClr val="tx1"/>
              </a:solidFill>
              <a:effectLst>
                <a:outerShdw blurRad="38100" dist="19050" dir="2700000" algn="tl" rotWithShape="0">
                  <a:schemeClr val="dk1">
                    <a:alpha val="40000"/>
                  </a:schemeClr>
                </a:outerShdw>
              </a:effectLst>
              <a:latin typeface="Agency FB" panose="020B0503020202020204" pitchFamily="34" charset="0"/>
            </a:endParaRPr>
          </a:p>
        </p:txBody>
      </p:sp>
      <p:sp>
        <p:nvSpPr>
          <p:cNvPr id="7" name="Rectangle 6">
            <a:extLst>
              <a:ext uri="{FF2B5EF4-FFF2-40B4-BE49-F238E27FC236}">
                <a16:creationId xmlns:a16="http://schemas.microsoft.com/office/drawing/2014/main" id="{3025A6BB-BF79-4DAF-BB54-633E57302B05}"/>
              </a:ext>
            </a:extLst>
          </p:cNvPr>
          <p:cNvSpPr/>
          <p:nvPr/>
        </p:nvSpPr>
        <p:spPr>
          <a:xfrm>
            <a:off x="140456" y="1175590"/>
            <a:ext cx="4656318" cy="1354217"/>
          </a:xfrm>
          <a:prstGeom prst="rect">
            <a:avLst/>
          </a:prstGeom>
          <a:noFill/>
        </p:spPr>
        <p:txBody>
          <a:bodyPr wrap="square" lIns="91440" tIns="45720" rIns="91440" bIns="45720">
            <a:spAutoFit/>
          </a:bodyPr>
          <a:lstStyle/>
          <a:p>
            <a:pPr algn="just">
              <a:tabLst>
                <a:tab pos="1349375" algn="l"/>
                <a:tab pos="1524000" algn="l"/>
              </a:tabLst>
            </a:pPr>
            <a:r>
              <a:rPr lang="it-IT" sz="1600" b="1" dirty="0">
                <a:ln w="0"/>
                <a:effectLst>
                  <a:outerShdw blurRad="38100" dist="19050" dir="2700000" algn="tl" rotWithShape="0">
                    <a:schemeClr val="dk1">
                      <a:alpha val="40000"/>
                    </a:schemeClr>
                  </a:outerShdw>
                </a:effectLst>
                <a:latin typeface="Agency FB" panose="020B0503020202020204" pitchFamily="34" charset="0"/>
              </a:rPr>
              <a:t>TEMPAT TGL LAHIR	: 	KOTA JAKARTA SELATAN , 04-02-1977</a:t>
            </a:r>
          </a:p>
          <a:p>
            <a:pPr algn="just">
              <a:tabLst>
                <a:tab pos="1349375" algn="l"/>
                <a:tab pos="1524000" algn="l"/>
              </a:tabLst>
            </a:pPr>
            <a:r>
              <a:rPr lang="it-IT" sz="1600" b="1" dirty="0">
                <a:ln w="0"/>
                <a:effectLst>
                  <a:outerShdw blurRad="38100" dist="19050" dir="2700000" algn="tl" rotWithShape="0">
                    <a:schemeClr val="dk1">
                      <a:alpha val="40000"/>
                    </a:schemeClr>
                  </a:outerShdw>
                </a:effectLst>
                <a:latin typeface="Agency FB" panose="020B0503020202020204" pitchFamily="34" charset="0"/>
              </a:rPr>
              <a:t>STATUS NIKAH 	: 	MENIKAH (ANAK 2)</a:t>
            </a:r>
          </a:p>
          <a:p>
            <a:pPr algn="just">
              <a:tabLst>
                <a:tab pos="1349375" algn="l"/>
                <a:tab pos="1524000" algn="l"/>
              </a:tabLst>
            </a:pPr>
            <a:r>
              <a:rPr lang="it-IT" sz="1600" b="1" dirty="0">
                <a:ln w="0"/>
                <a:effectLst>
                  <a:outerShdw blurRad="38100" dist="19050" dir="2700000" algn="tl" rotWithShape="0">
                    <a:schemeClr val="dk1">
                      <a:alpha val="40000"/>
                    </a:schemeClr>
                  </a:outerShdw>
                </a:effectLst>
                <a:latin typeface="Agency FB" panose="020B0503020202020204" pitchFamily="34" charset="0"/>
              </a:rPr>
              <a:t>SUKU 	: 	ABUNG </a:t>
            </a:r>
          </a:p>
          <a:p>
            <a:pPr algn="just">
              <a:tabLst>
                <a:tab pos="1349375" algn="l"/>
                <a:tab pos="1524000" algn="l"/>
              </a:tabLst>
            </a:pPr>
            <a:r>
              <a:rPr lang="it-IT" sz="1600" b="1" dirty="0">
                <a:ln w="0"/>
                <a:effectLst>
                  <a:outerShdw blurRad="38100" dist="19050" dir="2700000" algn="tl" rotWithShape="0">
                    <a:schemeClr val="dk1">
                      <a:alpha val="40000"/>
                    </a:schemeClr>
                  </a:outerShdw>
                </a:effectLst>
                <a:latin typeface="Agency FB" panose="020B0503020202020204" pitchFamily="34" charset="0"/>
              </a:rPr>
              <a:t>ANAK KE 	: 	2 DARI 4 BERSAUDARA</a:t>
            </a:r>
          </a:p>
          <a:p>
            <a:pPr algn="just">
              <a:tabLst>
                <a:tab pos="1349375" algn="l"/>
                <a:tab pos="1524000" algn="l"/>
              </a:tabLst>
            </a:pPr>
            <a:r>
              <a:rPr lang="it-IT" sz="1600" b="1" dirty="0">
                <a:ln w="0"/>
                <a:effectLst>
                  <a:outerShdw blurRad="38100" dist="19050" dir="2700000" algn="tl" rotWithShape="0">
                    <a:schemeClr val="dk1">
                      <a:alpha val="40000"/>
                    </a:schemeClr>
                  </a:outerShdw>
                </a:effectLst>
                <a:latin typeface="Agency FB" panose="020B0503020202020204" pitchFamily="34" charset="0"/>
              </a:rPr>
              <a:t>GOL DARAH 	: 	B</a:t>
            </a:r>
            <a:endParaRPr lang="en-US" sz="1600" b="1" cap="none" spc="0" dirty="0">
              <a:ln w="0"/>
              <a:solidFill>
                <a:schemeClr val="tx1"/>
              </a:solidFill>
              <a:effectLst>
                <a:outerShdw blurRad="38100" dist="19050" dir="2700000" algn="tl" rotWithShape="0">
                  <a:schemeClr val="dk1">
                    <a:alpha val="40000"/>
                  </a:schemeClr>
                </a:outerShdw>
              </a:effectLst>
              <a:latin typeface="Agency FB" panose="020B0503020202020204" pitchFamily="34" charset="0"/>
            </a:endParaRPr>
          </a:p>
        </p:txBody>
      </p:sp>
      <p:sp>
        <p:nvSpPr>
          <p:cNvPr id="8" name="Rectangle 7">
            <a:extLst>
              <a:ext uri="{FF2B5EF4-FFF2-40B4-BE49-F238E27FC236}">
                <a16:creationId xmlns:a16="http://schemas.microsoft.com/office/drawing/2014/main" id="{7ABC1803-E4C6-40BC-B022-F90C12742C89}"/>
              </a:ext>
            </a:extLst>
          </p:cNvPr>
          <p:cNvSpPr/>
          <p:nvPr/>
        </p:nvSpPr>
        <p:spPr>
          <a:xfrm>
            <a:off x="140456" y="3003283"/>
            <a:ext cx="6837956" cy="3539430"/>
          </a:xfrm>
          <a:prstGeom prst="rect">
            <a:avLst/>
          </a:prstGeom>
          <a:noFill/>
        </p:spPr>
        <p:txBody>
          <a:bodyPr wrap="square" lIns="91440" tIns="45720" rIns="91440" bIns="45720">
            <a:spAutoFit/>
          </a:bodyPr>
          <a:lstStyle/>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PANIT OPSNAL PUSPAMINAL DIV PROPAM MABES 	TMT 	01-04-2003</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PAMIN SISMET SUBBAG BINFUNG BAG RENMIN DIV PROPAM MABES 	TMT	01-04-2003</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PAMA POLDA METRO JAYA	TMT	26-08-2005</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PAMIN SUBBAG PRODUK BAG ANALISIS DIT RESKRIM SUS POLDA METRO JAYA 	TMT 	31-10-2005</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PENYIDIK UNIT II SAT I/INDAG DIT RESKRIM SUS POLDA METRO JAYA 	TMT	25-08-2006</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PANIT I UNIT V SUBDIT I/INDAG DITRESKRIMSUS POLDA METRO JAYA 	TMT 	31-01-2011</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KAUR PRODOK SPRIPIM POLDA METRO JAYA 	TMT 	26-05-2011</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BHAYANGKARA PENYELIA ADMINISTRASI SPRIPIM POLDA METRO JAYA 	TMT 	30-04-2012</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KANIT IV SUBDIT IV/CYBER CRIME DITRESKRIMSUS POLDA METRO JAYA 	TMT 	26-07-2012</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KAPOLSEK CURUG POLRESTA TANGERANG POLDA METRO JAYA 	TMT 	27-02-2013</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KAPOLSEK KELAPA DUA POLRESTA TANGERANG POLDA METRO JAYA 	TMT 	26-06-2014</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KASUBBAG GAKPLIN BAGGAKTIBPLIN BIRO PROVOS DIVPROPAM	TMT	 11-12-2015</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KASUBBAGRIKSUS BAGGAKKUM ROPROVOS DIVPROPAM	TMT	 14-09-2016</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KASUBBAGSUMDA BAGRENMIN DIVPROPAM POLRI 	TMT 	21-04-2017</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KAPOLRES SALATIGA POLDA JATENG 	TMT 	14-10-2018</a:t>
            </a:r>
          </a:p>
          <a:p>
            <a:pPr marL="342900" indent="-342900" algn="just">
              <a:buFont typeface="+mj-lt"/>
              <a:buAutoNum type="arabicPeriod"/>
              <a:tabLst>
                <a:tab pos="1260475" algn="l"/>
                <a:tab pos="1524000" algn="l"/>
                <a:tab pos="5195888" algn="l"/>
                <a:tab pos="5646738" algn="l"/>
              </a:tabLst>
            </a:pPr>
            <a:r>
              <a:rPr lang="it-IT" sz="1400" b="1" dirty="0">
                <a:ln w="0"/>
                <a:effectLst>
                  <a:outerShdw blurRad="38100" dist="19050" dir="2700000" algn="tl" rotWithShape="0">
                    <a:schemeClr val="dk1">
                      <a:alpha val="40000"/>
                    </a:schemeClr>
                  </a:outerShdw>
                </a:effectLst>
                <a:latin typeface="Agency FB" panose="020B0503020202020204" pitchFamily="34" charset="0"/>
              </a:rPr>
              <a:t>KAPOLRES SEMARANG POLDA JATENG 	TMT 	03-02-2020</a:t>
            </a:r>
            <a:endParaRPr lang="en-US" sz="1400" b="1" cap="none" spc="0" dirty="0">
              <a:ln w="0"/>
              <a:solidFill>
                <a:schemeClr val="tx1"/>
              </a:solidFill>
              <a:effectLst>
                <a:outerShdw blurRad="38100" dist="19050" dir="2700000" algn="tl" rotWithShape="0">
                  <a:schemeClr val="dk1">
                    <a:alpha val="40000"/>
                  </a:schemeClr>
                </a:outerShdw>
              </a:effectLst>
              <a:latin typeface="Agency FB" panose="020B0503020202020204" pitchFamily="34" charset="0"/>
            </a:endParaRPr>
          </a:p>
        </p:txBody>
      </p:sp>
      <p:sp>
        <p:nvSpPr>
          <p:cNvPr id="9" name="Rectangle 8">
            <a:extLst>
              <a:ext uri="{FF2B5EF4-FFF2-40B4-BE49-F238E27FC236}">
                <a16:creationId xmlns:a16="http://schemas.microsoft.com/office/drawing/2014/main" id="{55D5B015-614C-4556-8CD1-27F9E7F4C96F}"/>
              </a:ext>
            </a:extLst>
          </p:cNvPr>
          <p:cNvSpPr/>
          <p:nvPr/>
        </p:nvSpPr>
        <p:spPr>
          <a:xfrm>
            <a:off x="0" y="2595518"/>
            <a:ext cx="2700843" cy="400110"/>
          </a:xfrm>
          <a:prstGeom prst="rect">
            <a:avLst/>
          </a:prstGeom>
          <a:noFill/>
        </p:spPr>
        <p:txBody>
          <a:bodyPr wrap="square" lIns="91440" tIns="45720" rIns="91440" bIns="45720">
            <a:spAutoFit/>
          </a:bodyPr>
          <a:lstStyle/>
          <a:p>
            <a:pPr algn="ctr">
              <a:tabLst>
                <a:tab pos="1349375" algn="l"/>
                <a:tab pos="1524000" algn="l"/>
              </a:tabLst>
            </a:pPr>
            <a:r>
              <a:rPr lang="it-IT" sz="2000" b="1" spc="300" dirty="0">
                <a:ln w="0"/>
                <a:effectLst>
                  <a:outerShdw blurRad="38100" dist="19050" dir="2700000" algn="tl" rotWithShape="0">
                    <a:schemeClr val="dk1">
                      <a:alpha val="40000"/>
                    </a:schemeClr>
                  </a:outerShdw>
                </a:effectLst>
                <a:latin typeface="Agency FB" panose="020B0503020202020204" pitchFamily="34" charset="0"/>
              </a:rPr>
              <a:t>RIWAYAT JABATAN</a:t>
            </a:r>
            <a:endParaRPr lang="en-US" sz="2000" b="1" cap="none" spc="300" dirty="0">
              <a:ln w="0"/>
              <a:solidFill>
                <a:schemeClr val="tx1"/>
              </a:solidFill>
              <a:effectLst>
                <a:outerShdw blurRad="38100" dist="19050" dir="2700000" algn="tl" rotWithShape="0">
                  <a:schemeClr val="dk1">
                    <a:alpha val="40000"/>
                  </a:schemeClr>
                </a:outerShdw>
              </a:effectLst>
              <a:latin typeface="Agency FB" panose="020B0503020202020204" pitchFamily="34" charset="0"/>
            </a:endParaRPr>
          </a:p>
        </p:txBody>
      </p:sp>
      <p:sp>
        <p:nvSpPr>
          <p:cNvPr id="12" name="Rectangle 11">
            <a:extLst>
              <a:ext uri="{FF2B5EF4-FFF2-40B4-BE49-F238E27FC236}">
                <a16:creationId xmlns:a16="http://schemas.microsoft.com/office/drawing/2014/main" id="{E345B8F0-8095-4332-8C3A-EDC42817A00C}"/>
              </a:ext>
            </a:extLst>
          </p:cNvPr>
          <p:cNvSpPr/>
          <p:nvPr/>
        </p:nvSpPr>
        <p:spPr>
          <a:xfrm>
            <a:off x="7102173" y="5204760"/>
            <a:ext cx="4949371" cy="1323439"/>
          </a:xfrm>
          <a:prstGeom prst="rect">
            <a:avLst/>
          </a:prstGeom>
        </p:spPr>
        <p:txBody>
          <a:bodyPr wrap="square">
            <a:spAutoFit/>
          </a:bodyPr>
          <a:lstStyle/>
          <a:p>
            <a:pPr>
              <a:tabLst>
                <a:tab pos="3324225" algn="l"/>
                <a:tab pos="3860800" algn="l"/>
              </a:tabLst>
            </a:pPr>
            <a:r>
              <a:rPr lang="id-ID" sz="1600" b="1" dirty="0">
                <a:latin typeface="Agency FB" panose="020B0503020202020204" pitchFamily="34" charset="0"/>
              </a:rPr>
              <a:t>DIKBANGSPES</a:t>
            </a:r>
            <a:r>
              <a:rPr lang="en-US" sz="1600" b="1" dirty="0">
                <a:latin typeface="Agency FB" panose="020B0503020202020204" pitchFamily="34" charset="0"/>
              </a:rPr>
              <a:t> </a:t>
            </a:r>
            <a:r>
              <a:rPr lang="id-ID" sz="1600" b="1" dirty="0">
                <a:latin typeface="Agency FB" panose="020B0503020202020204" pitchFamily="34" charset="0"/>
              </a:rPr>
              <a:t>PERWIRA PERTAMA IDIK TP. HAKI</a:t>
            </a:r>
            <a:r>
              <a:rPr lang="en-US" sz="1600" b="1" dirty="0">
                <a:latin typeface="Agency FB" panose="020B0503020202020204" pitchFamily="34" charset="0"/>
              </a:rPr>
              <a:t>	LULUS 	</a:t>
            </a:r>
            <a:r>
              <a:rPr lang="id-ID" sz="1600" b="1" dirty="0">
                <a:latin typeface="Agency FB" panose="020B0503020202020204" pitchFamily="34" charset="0"/>
              </a:rPr>
              <a:t>14-11-2002</a:t>
            </a:r>
          </a:p>
          <a:p>
            <a:pPr>
              <a:tabLst>
                <a:tab pos="3324225" algn="l"/>
                <a:tab pos="3860800" algn="l"/>
              </a:tabLst>
            </a:pPr>
            <a:r>
              <a:rPr lang="id-ID" sz="1600" b="1" dirty="0">
                <a:latin typeface="Agency FB" panose="020B0503020202020204" pitchFamily="34" charset="0"/>
              </a:rPr>
              <a:t>PELATIHAN</a:t>
            </a:r>
            <a:r>
              <a:rPr lang="en-US" sz="1600" b="1" dirty="0">
                <a:latin typeface="Agency FB" panose="020B0503020202020204" pitchFamily="34" charset="0"/>
              </a:rPr>
              <a:t> </a:t>
            </a:r>
            <a:r>
              <a:rPr lang="id-ID" sz="1600" b="1" dirty="0">
                <a:latin typeface="Agency FB" panose="020B0503020202020204" pitchFamily="34" charset="0"/>
              </a:rPr>
              <a:t>PENYIDIK PEMERIKSA PROVOS</a:t>
            </a:r>
            <a:r>
              <a:rPr lang="en-US" sz="1600" b="1" dirty="0">
                <a:latin typeface="Agency FB" panose="020B0503020202020204" pitchFamily="34" charset="0"/>
              </a:rPr>
              <a:t> 	LULUS 	</a:t>
            </a:r>
            <a:r>
              <a:rPr lang="id-ID" sz="1600" b="1" dirty="0">
                <a:latin typeface="Agency FB" panose="020B0503020202020204" pitchFamily="34" charset="0"/>
              </a:rPr>
              <a:t>13-08-2016</a:t>
            </a:r>
          </a:p>
          <a:p>
            <a:pPr>
              <a:tabLst>
                <a:tab pos="3324225" algn="l"/>
                <a:tab pos="3860800" algn="l"/>
              </a:tabLst>
            </a:pPr>
            <a:r>
              <a:rPr lang="id-ID" sz="1600" b="1" dirty="0">
                <a:latin typeface="Agency FB" panose="020B0503020202020204" pitchFamily="34" charset="0"/>
              </a:rPr>
              <a:t>DIKBANGSPES</a:t>
            </a:r>
            <a:r>
              <a:rPr lang="en-US" sz="1600" b="1" dirty="0">
                <a:latin typeface="Agency FB" panose="020B0503020202020204" pitchFamily="34" charset="0"/>
              </a:rPr>
              <a:t> </a:t>
            </a:r>
            <a:r>
              <a:rPr lang="id-ID" sz="1600" b="1" dirty="0">
                <a:latin typeface="Agency FB" panose="020B0503020202020204" pitchFamily="34" charset="0"/>
              </a:rPr>
              <a:t>PAMEN PROPAM</a:t>
            </a:r>
            <a:r>
              <a:rPr lang="en-US" sz="1600" b="1" dirty="0">
                <a:latin typeface="Agency FB" panose="020B0503020202020204" pitchFamily="34" charset="0"/>
              </a:rPr>
              <a:t> 	LULUS 	</a:t>
            </a:r>
            <a:r>
              <a:rPr lang="id-ID" sz="1600" b="1" dirty="0">
                <a:latin typeface="Agency FB" panose="020B0503020202020204" pitchFamily="34" charset="0"/>
              </a:rPr>
              <a:t>02-11-2016</a:t>
            </a:r>
          </a:p>
          <a:p>
            <a:pPr>
              <a:tabLst>
                <a:tab pos="3324225" algn="l"/>
                <a:tab pos="3860800" algn="l"/>
              </a:tabLst>
            </a:pPr>
            <a:r>
              <a:rPr lang="id-ID" sz="1600" b="1" dirty="0">
                <a:latin typeface="Agency FB" panose="020B0503020202020204" pitchFamily="34" charset="0"/>
              </a:rPr>
              <a:t>PELATIHAN</a:t>
            </a:r>
            <a:r>
              <a:rPr lang="en-US" sz="1600" b="1" dirty="0">
                <a:latin typeface="Agency FB" panose="020B0503020202020204" pitchFamily="34" charset="0"/>
              </a:rPr>
              <a:t> </a:t>
            </a:r>
            <a:r>
              <a:rPr lang="id-ID" sz="1600" b="1" dirty="0">
                <a:latin typeface="Agency FB" panose="020B0503020202020204" pitchFamily="34" charset="0"/>
              </a:rPr>
              <a:t>AKREDITOR</a:t>
            </a:r>
            <a:r>
              <a:rPr lang="en-US" sz="1600" b="1" dirty="0">
                <a:latin typeface="Agency FB" panose="020B0503020202020204" pitchFamily="34" charset="0"/>
              </a:rPr>
              <a:t> 	LULUS 	</a:t>
            </a:r>
            <a:r>
              <a:rPr lang="id-ID" sz="1600" b="1" dirty="0">
                <a:latin typeface="Agency FB" panose="020B0503020202020204" pitchFamily="34" charset="0"/>
              </a:rPr>
              <a:t>28-04-2017</a:t>
            </a:r>
          </a:p>
          <a:p>
            <a:pPr>
              <a:tabLst>
                <a:tab pos="3324225" algn="l"/>
                <a:tab pos="3860800" algn="l"/>
              </a:tabLst>
            </a:pPr>
            <a:r>
              <a:rPr lang="id-ID" sz="1600" b="1" dirty="0">
                <a:latin typeface="Agency FB" panose="020B0503020202020204" pitchFamily="34" charset="0"/>
              </a:rPr>
              <a:t>PELATIHAN PMK</a:t>
            </a:r>
            <a:r>
              <a:rPr lang="en-US" sz="1600" b="1" dirty="0">
                <a:latin typeface="Agency FB" panose="020B0503020202020204" pitchFamily="34" charset="0"/>
              </a:rPr>
              <a:t> </a:t>
            </a:r>
            <a:r>
              <a:rPr lang="id-ID" sz="1600" b="1" dirty="0">
                <a:latin typeface="Agency FB" panose="020B0503020202020204" pitchFamily="34" charset="0"/>
              </a:rPr>
              <a:t>PAMINAL</a:t>
            </a:r>
            <a:r>
              <a:rPr lang="en-US" sz="1600" b="1" dirty="0">
                <a:latin typeface="Agency FB" panose="020B0503020202020204" pitchFamily="34" charset="0"/>
              </a:rPr>
              <a:t> 	LULUS 	</a:t>
            </a:r>
            <a:r>
              <a:rPr lang="id-ID" sz="1600" b="1" dirty="0">
                <a:latin typeface="Agency FB" panose="020B0503020202020204" pitchFamily="34" charset="0"/>
              </a:rPr>
              <a:t>15-02-2018</a:t>
            </a:r>
          </a:p>
        </p:txBody>
      </p:sp>
      <p:sp>
        <p:nvSpPr>
          <p:cNvPr id="13" name="Arrow: Pentagon 12">
            <a:extLst>
              <a:ext uri="{FF2B5EF4-FFF2-40B4-BE49-F238E27FC236}">
                <a16:creationId xmlns:a16="http://schemas.microsoft.com/office/drawing/2014/main" id="{A0F681E3-374D-409D-A5D4-BE40BF5D6201}"/>
              </a:ext>
            </a:extLst>
          </p:cNvPr>
          <p:cNvSpPr/>
          <p:nvPr/>
        </p:nvSpPr>
        <p:spPr>
          <a:xfrm>
            <a:off x="7177467" y="4731284"/>
            <a:ext cx="3412584" cy="473476"/>
          </a:xfrm>
          <a:prstGeom prst="homePlat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Rectangle 13">
            <a:extLst>
              <a:ext uri="{FF2B5EF4-FFF2-40B4-BE49-F238E27FC236}">
                <a16:creationId xmlns:a16="http://schemas.microsoft.com/office/drawing/2014/main" id="{A4ED383A-1792-4B16-B450-94355A0B26C5}"/>
              </a:ext>
            </a:extLst>
          </p:cNvPr>
          <p:cNvSpPr/>
          <p:nvPr/>
        </p:nvSpPr>
        <p:spPr>
          <a:xfrm>
            <a:off x="7167637" y="4796995"/>
            <a:ext cx="2700843" cy="400110"/>
          </a:xfrm>
          <a:prstGeom prst="rect">
            <a:avLst/>
          </a:prstGeom>
          <a:noFill/>
        </p:spPr>
        <p:txBody>
          <a:bodyPr wrap="square" lIns="91440" tIns="45720" rIns="91440" bIns="45720">
            <a:spAutoFit/>
          </a:bodyPr>
          <a:lstStyle/>
          <a:p>
            <a:pPr>
              <a:tabLst>
                <a:tab pos="1349375" algn="l"/>
                <a:tab pos="1524000" algn="l"/>
              </a:tabLst>
            </a:pPr>
            <a:r>
              <a:rPr lang="it-IT" sz="2000" b="1" spc="300" dirty="0">
                <a:ln w="0"/>
                <a:effectLst>
                  <a:outerShdw blurRad="38100" dist="19050" dir="2700000" algn="tl" rotWithShape="0">
                    <a:schemeClr val="dk1">
                      <a:alpha val="40000"/>
                    </a:schemeClr>
                  </a:outerShdw>
                </a:effectLst>
                <a:latin typeface="Agency FB" panose="020B0503020202020204" pitchFamily="34" charset="0"/>
              </a:rPr>
              <a:t>DIKBANGLAT</a:t>
            </a:r>
            <a:endParaRPr lang="en-US" sz="2000" b="1" cap="none" spc="300" dirty="0">
              <a:ln w="0"/>
              <a:solidFill>
                <a:schemeClr val="tx1"/>
              </a:solidFill>
              <a:effectLst>
                <a:outerShdw blurRad="38100" dist="19050" dir="2700000" algn="tl" rotWithShape="0">
                  <a:schemeClr val="dk1">
                    <a:alpha val="40000"/>
                  </a:schemeClr>
                </a:outerShdw>
              </a:effectLst>
              <a:latin typeface="Agency FB" panose="020B0503020202020204" pitchFamily="34" charset="0"/>
            </a:endParaRPr>
          </a:p>
        </p:txBody>
      </p:sp>
    </p:spTree>
    <p:extLst>
      <p:ext uri="{BB962C8B-B14F-4D97-AF65-F5344CB8AC3E}">
        <p14:creationId xmlns:p14="http://schemas.microsoft.com/office/powerpoint/2010/main" val="2598193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804F81-7C96-477B-8DD5-684F37F353B4}"/>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0" y="0"/>
            <a:ext cx="12192000" cy="6858000"/>
          </a:xfrm>
          <a:prstGeom prst="rect">
            <a:avLst/>
          </a:prstGeom>
        </p:spPr>
      </p:pic>
      <p:graphicFrame>
        <p:nvGraphicFramePr>
          <p:cNvPr id="4" name="Diagram 3">
            <a:extLst>
              <a:ext uri="{FF2B5EF4-FFF2-40B4-BE49-F238E27FC236}">
                <a16:creationId xmlns:a16="http://schemas.microsoft.com/office/drawing/2014/main" id="{7D0C9E21-4FE9-491C-B01D-E80935FEC834}"/>
              </a:ext>
            </a:extLst>
          </p:cNvPr>
          <p:cNvGraphicFramePr/>
          <p:nvPr>
            <p:extLst>
              <p:ext uri="{D42A27DB-BD31-4B8C-83A1-F6EECF244321}">
                <p14:modId xmlns:p14="http://schemas.microsoft.com/office/powerpoint/2010/main" val="3951246413"/>
              </p:ext>
            </p:extLst>
          </p:nvPr>
        </p:nvGraphicFramePr>
        <p:xfrm>
          <a:off x="1552396" y="1466850"/>
          <a:ext cx="9534703" cy="47927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EF60AA88-0C17-421D-AA3E-61492DDB6367}"/>
              </a:ext>
            </a:extLst>
          </p:cNvPr>
          <p:cNvPicPr>
            <a:picLocks noChangeAspect="1"/>
          </p:cNvPicPr>
          <p:nvPr/>
        </p:nvPicPr>
        <p:blipFill rotWithShape="1">
          <a:blip r:embed="rId8">
            <a:duotone>
              <a:prstClr val="black"/>
              <a:schemeClr val="accent1">
                <a:tint val="45000"/>
                <a:satMod val="400000"/>
              </a:schemeClr>
            </a:duotone>
          </a:blip>
          <a:srcRect l="14602" t="10845" r="14834" b="39862"/>
          <a:stretch/>
        </p:blipFill>
        <p:spPr>
          <a:xfrm>
            <a:off x="197455" y="-259227"/>
            <a:ext cx="4680520" cy="1872209"/>
          </a:xfrm>
          <a:prstGeom prst="rect">
            <a:avLst/>
          </a:prstGeom>
        </p:spPr>
      </p:pic>
      <p:sp>
        <p:nvSpPr>
          <p:cNvPr id="6" name="Rectangle 5">
            <a:extLst>
              <a:ext uri="{FF2B5EF4-FFF2-40B4-BE49-F238E27FC236}">
                <a16:creationId xmlns:a16="http://schemas.microsoft.com/office/drawing/2014/main" id="{969C379D-1DE8-426C-8491-5AB42655E966}"/>
              </a:ext>
            </a:extLst>
          </p:cNvPr>
          <p:cNvSpPr/>
          <p:nvPr/>
        </p:nvSpPr>
        <p:spPr>
          <a:xfrm>
            <a:off x="1841233" y="1759114"/>
            <a:ext cx="299249" cy="637097"/>
          </a:xfrm>
          <a:prstGeom prst="rect">
            <a:avLst/>
          </a:prstGeom>
          <a:noFill/>
        </p:spPr>
        <p:txBody>
          <a:bodyPr wrap="none" lIns="82296" tIns="41148" rIns="82296" bIns="41148">
            <a:spAutoFit/>
          </a:bodyPr>
          <a:lstStyle/>
          <a:p>
            <a:pPr algn="ctr"/>
            <a:r>
              <a:rPr lang="en-US" sz="3600" dirty="0">
                <a:ln w="0"/>
                <a:effectLst>
                  <a:outerShdw blurRad="38100" dist="19050" dir="2700000" algn="tl" rotWithShape="0">
                    <a:schemeClr val="dk1">
                      <a:alpha val="40000"/>
                    </a:schemeClr>
                  </a:outerShdw>
                </a:effectLst>
                <a:latin typeface="Impact" panose="020B0806030902050204" pitchFamily="34" charset="0"/>
              </a:rPr>
              <a:t>I</a:t>
            </a:r>
          </a:p>
        </p:txBody>
      </p:sp>
      <p:sp>
        <p:nvSpPr>
          <p:cNvPr id="7" name="Rectangle 6">
            <a:extLst>
              <a:ext uri="{FF2B5EF4-FFF2-40B4-BE49-F238E27FC236}">
                <a16:creationId xmlns:a16="http://schemas.microsoft.com/office/drawing/2014/main" id="{4BFC34BC-E332-496A-A464-5C69C09A2E89}"/>
              </a:ext>
            </a:extLst>
          </p:cNvPr>
          <p:cNvSpPr/>
          <p:nvPr/>
        </p:nvSpPr>
        <p:spPr>
          <a:xfrm>
            <a:off x="2226013" y="2676282"/>
            <a:ext cx="432299" cy="637097"/>
          </a:xfrm>
          <a:prstGeom prst="rect">
            <a:avLst/>
          </a:prstGeom>
          <a:noFill/>
        </p:spPr>
        <p:txBody>
          <a:bodyPr wrap="none" lIns="82296" tIns="41148" rIns="82296" bIns="41148">
            <a:spAutoFit/>
          </a:bodyPr>
          <a:lstStyle/>
          <a:p>
            <a:pPr algn="ctr"/>
            <a:r>
              <a:rPr lang="en-US" sz="3600" dirty="0">
                <a:ln w="0"/>
                <a:effectLst>
                  <a:outerShdw blurRad="38100" dist="19050" dir="2700000" algn="tl" rotWithShape="0">
                    <a:schemeClr val="dk1">
                      <a:alpha val="40000"/>
                    </a:schemeClr>
                  </a:outerShdw>
                </a:effectLst>
                <a:latin typeface="Impact" panose="020B0806030902050204" pitchFamily="34" charset="0"/>
              </a:rPr>
              <a:t>II</a:t>
            </a:r>
          </a:p>
        </p:txBody>
      </p:sp>
      <p:sp>
        <p:nvSpPr>
          <p:cNvPr id="8" name="Rectangle 7">
            <a:extLst>
              <a:ext uri="{FF2B5EF4-FFF2-40B4-BE49-F238E27FC236}">
                <a16:creationId xmlns:a16="http://schemas.microsoft.com/office/drawing/2014/main" id="{C8634CE8-F9B8-4504-BD0A-22FD931AD80B}"/>
              </a:ext>
            </a:extLst>
          </p:cNvPr>
          <p:cNvSpPr/>
          <p:nvPr/>
        </p:nvSpPr>
        <p:spPr>
          <a:xfrm>
            <a:off x="2255041" y="3544622"/>
            <a:ext cx="565348" cy="637097"/>
          </a:xfrm>
          <a:prstGeom prst="rect">
            <a:avLst/>
          </a:prstGeom>
          <a:noFill/>
        </p:spPr>
        <p:txBody>
          <a:bodyPr wrap="none" lIns="82296" tIns="41148" rIns="82296" bIns="41148">
            <a:spAutoFit/>
          </a:bodyPr>
          <a:lstStyle/>
          <a:p>
            <a:pPr algn="ctr"/>
            <a:r>
              <a:rPr lang="en-US" sz="3600" dirty="0">
                <a:ln w="0"/>
                <a:effectLst>
                  <a:outerShdw blurRad="38100" dist="19050" dir="2700000" algn="tl" rotWithShape="0">
                    <a:schemeClr val="dk1">
                      <a:alpha val="40000"/>
                    </a:schemeClr>
                  </a:outerShdw>
                </a:effectLst>
                <a:latin typeface="Impact" panose="020B0806030902050204" pitchFamily="34" charset="0"/>
              </a:rPr>
              <a:t>III</a:t>
            </a:r>
          </a:p>
        </p:txBody>
      </p:sp>
      <p:sp>
        <p:nvSpPr>
          <p:cNvPr id="9" name="Rectangle 8">
            <a:extLst>
              <a:ext uri="{FF2B5EF4-FFF2-40B4-BE49-F238E27FC236}">
                <a16:creationId xmlns:a16="http://schemas.microsoft.com/office/drawing/2014/main" id="{27FACD71-A7C3-4DB5-A9F4-D9588CE95C51}"/>
              </a:ext>
            </a:extLst>
          </p:cNvPr>
          <p:cNvSpPr/>
          <p:nvPr/>
        </p:nvSpPr>
        <p:spPr>
          <a:xfrm>
            <a:off x="2171510" y="4480793"/>
            <a:ext cx="541303" cy="637097"/>
          </a:xfrm>
          <a:prstGeom prst="rect">
            <a:avLst/>
          </a:prstGeom>
          <a:noFill/>
        </p:spPr>
        <p:txBody>
          <a:bodyPr wrap="none" lIns="82296" tIns="41148" rIns="82296" bIns="41148">
            <a:spAutoFit/>
          </a:bodyPr>
          <a:lstStyle/>
          <a:p>
            <a:pPr algn="ctr"/>
            <a:r>
              <a:rPr lang="en-US" sz="3600" dirty="0">
                <a:ln w="0"/>
                <a:effectLst>
                  <a:outerShdw blurRad="38100" dist="19050" dir="2700000" algn="tl" rotWithShape="0">
                    <a:schemeClr val="dk1">
                      <a:alpha val="40000"/>
                    </a:schemeClr>
                  </a:outerShdw>
                </a:effectLst>
                <a:latin typeface="Impact" panose="020B0806030902050204" pitchFamily="34" charset="0"/>
              </a:rPr>
              <a:t>IV</a:t>
            </a:r>
          </a:p>
        </p:txBody>
      </p:sp>
      <p:sp>
        <p:nvSpPr>
          <p:cNvPr id="10" name="Rectangle 9">
            <a:extLst>
              <a:ext uri="{FF2B5EF4-FFF2-40B4-BE49-F238E27FC236}">
                <a16:creationId xmlns:a16="http://schemas.microsoft.com/office/drawing/2014/main" id="{AA56AA18-5BD6-4EB2-8B1A-FD91EBA66213}"/>
              </a:ext>
            </a:extLst>
          </p:cNvPr>
          <p:cNvSpPr/>
          <p:nvPr/>
        </p:nvSpPr>
        <p:spPr>
          <a:xfrm>
            <a:off x="1786730" y="5349133"/>
            <a:ext cx="408252" cy="637097"/>
          </a:xfrm>
          <a:prstGeom prst="rect">
            <a:avLst/>
          </a:prstGeom>
          <a:noFill/>
        </p:spPr>
        <p:txBody>
          <a:bodyPr wrap="none" lIns="82296" tIns="41148" rIns="82296" bIns="41148">
            <a:spAutoFit/>
          </a:bodyPr>
          <a:lstStyle/>
          <a:p>
            <a:pPr algn="ctr"/>
            <a:r>
              <a:rPr lang="en-US" sz="3600" dirty="0">
                <a:ln w="0"/>
                <a:effectLst>
                  <a:outerShdw blurRad="38100" dist="19050" dir="2700000" algn="tl" rotWithShape="0">
                    <a:schemeClr val="dk1">
                      <a:alpha val="40000"/>
                    </a:schemeClr>
                  </a:outerShdw>
                </a:effectLst>
                <a:latin typeface="Impact" panose="020B0806030902050204" pitchFamily="34" charset="0"/>
              </a:rPr>
              <a:t>V</a:t>
            </a:r>
          </a:p>
        </p:txBody>
      </p:sp>
    </p:spTree>
    <p:extLst>
      <p:ext uri="{BB962C8B-B14F-4D97-AF65-F5344CB8AC3E}">
        <p14:creationId xmlns:p14="http://schemas.microsoft.com/office/powerpoint/2010/main" val="1788900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77F457BE-A6BB-4B7A-82C5-221DFE144B63}"/>
              </a:ext>
            </a:extLst>
          </p:cNvPr>
          <p:cNvCxnSpPr>
            <a:cxnSpLocks/>
            <a:endCxn id="5" idx="1"/>
          </p:cNvCxnSpPr>
          <p:nvPr/>
        </p:nvCxnSpPr>
        <p:spPr>
          <a:xfrm>
            <a:off x="2324100" y="2933699"/>
            <a:ext cx="686283" cy="0"/>
          </a:xfrm>
          <a:prstGeom prst="line">
            <a:avLst/>
          </a:prstGeom>
          <a:ln w="28575"/>
        </p:spPr>
        <p:style>
          <a:lnRef idx="1">
            <a:schemeClr val="dk1"/>
          </a:lnRef>
          <a:fillRef idx="0">
            <a:schemeClr val="dk1"/>
          </a:fillRef>
          <a:effectRef idx="0">
            <a:schemeClr val="dk1"/>
          </a:effectRef>
          <a:fontRef idx="minor">
            <a:schemeClr val="tx1"/>
          </a:fontRef>
        </p:style>
      </p:cxnSp>
      <p:sp>
        <p:nvSpPr>
          <p:cNvPr id="42" name="Rectangle 41">
            <a:extLst>
              <a:ext uri="{FF2B5EF4-FFF2-40B4-BE49-F238E27FC236}">
                <a16:creationId xmlns:a16="http://schemas.microsoft.com/office/drawing/2014/main" id="{EDAA1D65-A3CA-43EC-B6F1-9A78A4AEC927}"/>
              </a:ext>
            </a:extLst>
          </p:cNvPr>
          <p:cNvSpPr/>
          <p:nvPr/>
        </p:nvSpPr>
        <p:spPr>
          <a:xfrm>
            <a:off x="7616163" y="816721"/>
            <a:ext cx="4307799" cy="1824876"/>
          </a:xfrm>
          <a:prstGeom prst="rect">
            <a:avLst/>
          </a:prstGeom>
          <a:solidFill>
            <a:schemeClr val="accent1">
              <a:lumMod val="60000"/>
              <a:lumOff val="40000"/>
              <a:alpha val="58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tx1"/>
                </a:solidFill>
                <a:latin typeface="Agency FB" panose="020B0503020202020204" pitchFamily="34" charset="0"/>
              </a:rPr>
              <a:t>OUTPUT</a:t>
            </a:r>
            <a:endParaRPr lang="id-ID" sz="2400" b="1" dirty="0">
              <a:solidFill>
                <a:schemeClr val="tx1"/>
              </a:solidFill>
              <a:latin typeface="Agency FB" panose="020B0503020202020204" pitchFamily="34" charset="0"/>
            </a:endParaRPr>
          </a:p>
        </p:txBody>
      </p:sp>
      <p:sp>
        <p:nvSpPr>
          <p:cNvPr id="36" name="Rectangle 35">
            <a:extLst>
              <a:ext uri="{FF2B5EF4-FFF2-40B4-BE49-F238E27FC236}">
                <a16:creationId xmlns:a16="http://schemas.microsoft.com/office/drawing/2014/main" id="{62A450A1-EF0D-4083-9AFE-5E266897E168}"/>
              </a:ext>
            </a:extLst>
          </p:cNvPr>
          <p:cNvSpPr/>
          <p:nvPr/>
        </p:nvSpPr>
        <p:spPr>
          <a:xfrm>
            <a:off x="6001716" y="3028949"/>
            <a:ext cx="2818434" cy="3625853"/>
          </a:xfrm>
          <a:prstGeom prst="rect">
            <a:avLst/>
          </a:prstGeom>
          <a:solidFill>
            <a:schemeClr val="accent1">
              <a:lumMod val="60000"/>
              <a:lumOff val="40000"/>
              <a:alpha val="58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tx1"/>
                </a:solidFill>
                <a:latin typeface="Agency FB" panose="020B0503020202020204" pitchFamily="34" charset="0"/>
              </a:rPr>
              <a:t>INPUT</a:t>
            </a:r>
            <a:endParaRPr lang="id-ID" sz="2400" b="1" dirty="0">
              <a:solidFill>
                <a:schemeClr val="tx1"/>
              </a:solidFill>
              <a:latin typeface="Agency FB" panose="020B0503020202020204" pitchFamily="34" charset="0"/>
            </a:endParaRPr>
          </a:p>
        </p:txBody>
      </p:sp>
      <p:sp>
        <p:nvSpPr>
          <p:cNvPr id="4" name="Title 1">
            <a:extLst>
              <a:ext uri="{FF2B5EF4-FFF2-40B4-BE49-F238E27FC236}">
                <a16:creationId xmlns:a16="http://schemas.microsoft.com/office/drawing/2014/main" id="{61A29C76-FB9C-4F37-9B80-15CB16B711A0}"/>
              </a:ext>
            </a:extLst>
          </p:cNvPr>
          <p:cNvSpPr txBox="1">
            <a:spLocks/>
          </p:cNvSpPr>
          <p:nvPr/>
        </p:nvSpPr>
        <p:spPr>
          <a:xfrm>
            <a:off x="854744" y="149873"/>
            <a:ext cx="430780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400" dirty="0">
                <a:solidFill>
                  <a:schemeClr val="tx1"/>
                </a:solidFill>
                <a:latin typeface="Bauhaus 93" panose="04030905020B02020C02" pitchFamily="82" charset="0"/>
              </a:rPr>
              <a:t>ALUR PIKIR</a:t>
            </a:r>
          </a:p>
        </p:txBody>
      </p:sp>
      <p:sp>
        <p:nvSpPr>
          <p:cNvPr id="5" name="Rectangle 4">
            <a:extLst>
              <a:ext uri="{FF2B5EF4-FFF2-40B4-BE49-F238E27FC236}">
                <a16:creationId xmlns:a16="http://schemas.microsoft.com/office/drawing/2014/main" id="{350BA52E-ECCC-42B0-BBD7-FAAEE999AA46}"/>
              </a:ext>
            </a:extLst>
          </p:cNvPr>
          <p:cNvSpPr/>
          <p:nvPr/>
        </p:nvSpPr>
        <p:spPr>
          <a:xfrm>
            <a:off x="3010383" y="2438398"/>
            <a:ext cx="2514600" cy="99060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6" name="Rectangle 5">
            <a:extLst>
              <a:ext uri="{FF2B5EF4-FFF2-40B4-BE49-F238E27FC236}">
                <a16:creationId xmlns:a16="http://schemas.microsoft.com/office/drawing/2014/main" id="{011B0E52-D854-454D-A393-A4B5D61F7175}"/>
              </a:ext>
            </a:extLst>
          </p:cNvPr>
          <p:cNvSpPr/>
          <p:nvPr/>
        </p:nvSpPr>
        <p:spPr>
          <a:xfrm>
            <a:off x="3446311" y="2450171"/>
            <a:ext cx="1681871" cy="954107"/>
          </a:xfrm>
          <a:prstGeom prst="rect">
            <a:avLst/>
          </a:prstGeom>
          <a:noFill/>
        </p:spPr>
        <p:txBody>
          <a:bodyPr wrap="none" lIns="91440" tIns="45720" rIns="91440" bIns="45720">
            <a:spAutoFit/>
          </a:bodyPr>
          <a:lstStyle/>
          <a:p>
            <a:pPr algn="ctr"/>
            <a:r>
              <a:rPr lang="en-US" sz="2800" b="0" cap="none" spc="0" dirty="0">
                <a:ln w="0"/>
                <a:solidFill>
                  <a:schemeClr val="bg1"/>
                </a:solidFill>
                <a:effectLst>
                  <a:outerShdw blurRad="38100" dist="19050" dir="2700000" algn="tl" rotWithShape="0">
                    <a:schemeClr val="dk1">
                      <a:alpha val="40000"/>
                    </a:schemeClr>
                  </a:outerShdw>
                </a:effectLst>
                <a:latin typeface="Agency FB" panose="020B0503020202020204" pitchFamily="34" charset="0"/>
              </a:rPr>
              <a:t>KESADARAN </a:t>
            </a:r>
          </a:p>
          <a:p>
            <a:pPr algn="ctr"/>
            <a:r>
              <a:rPr lang="en-US" sz="2800" b="0" cap="none" spc="0" dirty="0">
                <a:ln w="0"/>
                <a:solidFill>
                  <a:schemeClr val="bg1"/>
                </a:solidFill>
                <a:effectLst>
                  <a:outerShdw blurRad="38100" dist="19050" dir="2700000" algn="tl" rotWithShape="0">
                    <a:schemeClr val="dk1">
                      <a:alpha val="40000"/>
                    </a:schemeClr>
                  </a:outerShdw>
                </a:effectLst>
                <a:latin typeface="Agency FB" panose="020B0503020202020204" pitchFamily="34" charset="0"/>
              </a:rPr>
              <a:t>BELA NEGARA</a:t>
            </a:r>
          </a:p>
        </p:txBody>
      </p:sp>
      <p:sp>
        <p:nvSpPr>
          <p:cNvPr id="7" name="Rectangle 6">
            <a:extLst>
              <a:ext uri="{FF2B5EF4-FFF2-40B4-BE49-F238E27FC236}">
                <a16:creationId xmlns:a16="http://schemas.microsoft.com/office/drawing/2014/main" id="{FEAE4695-D0D7-4252-8D70-79F8AF4A6FA1}"/>
              </a:ext>
            </a:extLst>
          </p:cNvPr>
          <p:cNvSpPr/>
          <p:nvPr/>
        </p:nvSpPr>
        <p:spPr>
          <a:xfrm rot="10800000">
            <a:off x="3010383" y="4324350"/>
            <a:ext cx="2514600" cy="990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8" name="Rectangle 7">
            <a:extLst>
              <a:ext uri="{FF2B5EF4-FFF2-40B4-BE49-F238E27FC236}">
                <a16:creationId xmlns:a16="http://schemas.microsoft.com/office/drawing/2014/main" id="{A93DA767-68A7-42FB-AD79-504020C517A4}"/>
              </a:ext>
            </a:extLst>
          </p:cNvPr>
          <p:cNvSpPr/>
          <p:nvPr/>
        </p:nvSpPr>
        <p:spPr>
          <a:xfrm>
            <a:off x="3037550" y="4405581"/>
            <a:ext cx="2499402" cy="707886"/>
          </a:xfrm>
          <a:prstGeom prst="rect">
            <a:avLst/>
          </a:prstGeom>
          <a:noFill/>
        </p:spPr>
        <p:txBody>
          <a:bodyPr wrap="none" lIns="91440" tIns="45720" rIns="91440" bIns="45720">
            <a:spAutoFit/>
          </a:bodyPr>
          <a:lstStyle/>
          <a:p>
            <a:pPr algn="ctr"/>
            <a:r>
              <a:rPr lang="en-US" sz="2000" b="0" cap="none" spc="0" dirty="0">
                <a:ln w="0"/>
                <a:solidFill>
                  <a:schemeClr val="bg1"/>
                </a:solidFill>
                <a:effectLst>
                  <a:outerShdw blurRad="38100" dist="19050" dir="2700000" algn="tl" rotWithShape="0">
                    <a:schemeClr val="dk1">
                      <a:alpha val="40000"/>
                    </a:schemeClr>
                  </a:outerShdw>
                </a:effectLst>
                <a:latin typeface="Agency FB" panose="020B0503020202020204" pitchFamily="34" charset="0"/>
              </a:rPr>
              <a:t>KEHIDUPAN BERBANGSA</a:t>
            </a:r>
          </a:p>
          <a:p>
            <a:pPr algn="ctr"/>
            <a:r>
              <a:rPr lang="en-US" sz="2000" dirty="0">
                <a:ln w="0"/>
                <a:solidFill>
                  <a:schemeClr val="bg1"/>
                </a:solidFill>
                <a:effectLst>
                  <a:outerShdw blurRad="38100" dist="19050" dir="2700000" algn="tl" rotWithShape="0">
                    <a:schemeClr val="dk1">
                      <a:alpha val="40000"/>
                    </a:schemeClr>
                  </a:outerShdw>
                </a:effectLst>
                <a:latin typeface="Agency FB" panose="020B0503020202020204" pitchFamily="34" charset="0"/>
              </a:rPr>
              <a:t>DAN BERNEGARA </a:t>
            </a:r>
            <a:r>
              <a:rPr lang="en-US" sz="2000" b="0" cap="none" spc="0" dirty="0">
                <a:ln w="0"/>
                <a:solidFill>
                  <a:schemeClr val="bg1"/>
                </a:solidFill>
                <a:effectLst>
                  <a:outerShdw blurRad="38100" dist="19050" dir="2700000" algn="tl" rotWithShape="0">
                    <a:schemeClr val="dk1">
                      <a:alpha val="40000"/>
                    </a:schemeClr>
                  </a:outerShdw>
                </a:effectLst>
                <a:latin typeface="Agency FB" panose="020B0503020202020204" pitchFamily="34" charset="0"/>
              </a:rPr>
              <a:t>DALAM NKRI</a:t>
            </a:r>
          </a:p>
        </p:txBody>
      </p:sp>
      <p:sp>
        <p:nvSpPr>
          <p:cNvPr id="9" name="Arrow: Down 8">
            <a:extLst>
              <a:ext uri="{FF2B5EF4-FFF2-40B4-BE49-F238E27FC236}">
                <a16:creationId xmlns:a16="http://schemas.microsoft.com/office/drawing/2014/main" id="{71090E28-1C5C-4148-979F-B389895F9A05}"/>
              </a:ext>
            </a:extLst>
          </p:cNvPr>
          <p:cNvSpPr/>
          <p:nvPr/>
        </p:nvSpPr>
        <p:spPr>
          <a:xfrm flipH="1">
            <a:off x="3909542" y="3505200"/>
            <a:ext cx="358140" cy="609601"/>
          </a:xfrm>
          <a:prstGeom prst="downArrow">
            <a:avLst>
              <a:gd name="adj1" fmla="val 50000"/>
              <a:gd name="adj2" fmla="val 87735"/>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Arrow: Down 9">
            <a:extLst>
              <a:ext uri="{FF2B5EF4-FFF2-40B4-BE49-F238E27FC236}">
                <a16:creationId xmlns:a16="http://schemas.microsoft.com/office/drawing/2014/main" id="{DC9BC617-2F78-4C69-8E22-3E438E3C9E4F}"/>
              </a:ext>
            </a:extLst>
          </p:cNvPr>
          <p:cNvSpPr/>
          <p:nvPr/>
        </p:nvSpPr>
        <p:spPr>
          <a:xfrm rot="10800000" flipH="1">
            <a:off x="4287247" y="3505199"/>
            <a:ext cx="358140" cy="609601"/>
          </a:xfrm>
          <a:prstGeom prst="downArrow">
            <a:avLst>
              <a:gd name="adj1" fmla="val 50000"/>
              <a:gd name="adj2" fmla="val 87735"/>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a:extLst>
              <a:ext uri="{FF2B5EF4-FFF2-40B4-BE49-F238E27FC236}">
                <a16:creationId xmlns:a16="http://schemas.microsoft.com/office/drawing/2014/main" id="{1DCD8E4B-83FE-4D5B-A69D-D47CF2541C58}"/>
              </a:ext>
            </a:extLst>
          </p:cNvPr>
          <p:cNvSpPr/>
          <p:nvPr/>
        </p:nvSpPr>
        <p:spPr>
          <a:xfrm>
            <a:off x="378494" y="2527175"/>
            <a:ext cx="2459956" cy="8000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gency FB" panose="020B0503020202020204" pitchFamily="34" charset="0"/>
              </a:rPr>
              <a:t>KONDISI MASYARAKAT</a:t>
            </a:r>
            <a:endParaRPr lang="id-ID" sz="2400" dirty="0">
              <a:latin typeface="Agency FB" panose="020B0503020202020204" pitchFamily="34" charset="0"/>
            </a:endParaRPr>
          </a:p>
        </p:txBody>
      </p:sp>
      <p:sp>
        <p:nvSpPr>
          <p:cNvPr id="12" name="Rectangle 11">
            <a:extLst>
              <a:ext uri="{FF2B5EF4-FFF2-40B4-BE49-F238E27FC236}">
                <a16:creationId xmlns:a16="http://schemas.microsoft.com/office/drawing/2014/main" id="{9813C3C0-8BDD-40F6-BE94-91BB42B179C8}"/>
              </a:ext>
            </a:extLst>
          </p:cNvPr>
          <p:cNvSpPr/>
          <p:nvPr/>
        </p:nvSpPr>
        <p:spPr>
          <a:xfrm>
            <a:off x="378494" y="1341810"/>
            <a:ext cx="2459956" cy="800098"/>
          </a:xfrm>
          <a:prstGeom prst="rect">
            <a:avLst/>
          </a:prstGeom>
          <a:solidFill>
            <a:schemeClr val="bg1"/>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gency FB" panose="020B0503020202020204" pitchFamily="34" charset="0"/>
              </a:rPr>
              <a:t>PEMAHAMAN MASYARAKAT</a:t>
            </a:r>
            <a:endParaRPr lang="id-ID" sz="2400" dirty="0">
              <a:solidFill>
                <a:schemeClr val="tx1"/>
              </a:solidFill>
              <a:latin typeface="Agency FB" panose="020B0503020202020204" pitchFamily="34" charset="0"/>
            </a:endParaRPr>
          </a:p>
        </p:txBody>
      </p:sp>
      <p:cxnSp>
        <p:nvCxnSpPr>
          <p:cNvPr id="16" name="Straight Connector 15">
            <a:extLst>
              <a:ext uri="{FF2B5EF4-FFF2-40B4-BE49-F238E27FC236}">
                <a16:creationId xmlns:a16="http://schemas.microsoft.com/office/drawing/2014/main" id="{5F51C01F-D7E7-491A-B8CA-7D3D823CE9C9}"/>
              </a:ext>
            </a:extLst>
          </p:cNvPr>
          <p:cNvCxnSpPr>
            <a:cxnSpLocks/>
            <a:stCxn id="11" idx="0"/>
            <a:endCxn id="12" idx="2"/>
          </p:cNvCxnSpPr>
          <p:nvPr/>
        </p:nvCxnSpPr>
        <p:spPr>
          <a:xfrm flipV="1">
            <a:off x="1608472" y="2141908"/>
            <a:ext cx="0" cy="385267"/>
          </a:xfrm>
          <a:prstGeom prst="line">
            <a:avLst/>
          </a:prstGeom>
          <a:ln w="28575">
            <a:prstDash val="sysDash"/>
          </a:ln>
        </p:spPr>
        <p:style>
          <a:lnRef idx="1">
            <a:schemeClr val="dk1"/>
          </a:lnRef>
          <a:fillRef idx="0">
            <a:schemeClr val="dk1"/>
          </a:fillRef>
          <a:effectRef idx="0">
            <a:schemeClr val="dk1"/>
          </a:effectRef>
          <a:fontRef idx="minor">
            <a:schemeClr val="tx1"/>
          </a:fontRef>
        </p:style>
      </p:cxnSp>
      <p:sp>
        <p:nvSpPr>
          <p:cNvPr id="19" name="Rectangle 18">
            <a:extLst>
              <a:ext uri="{FF2B5EF4-FFF2-40B4-BE49-F238E27FC236}">
                <a16:creationId xmlns:a16="http://schemas.microsoft.com/office/drawing/2014/main" id="{157E80DC-0C09-4BB2-B5B7-C9D78BF49DE3}"/>
              </a:ext>
            </a:extLst>
          </p:cNvPr>
          <p:cNvSpPr/>
          <p:nvPr/>
        </p:nvSpPr>
        <p:spPr>
          <a:xfrm rot="10800000">
            <a:off x="190500" y="4324350"/>
            <a:ext cx="2514600" cy="9906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20" name="Rectangle 19">
            <a:extLst>
              <a:ext uri="{FF2B5EF4-FFF2-40B4-BE49-F238E27FC236}">
                <a16:creationId xmlns:a16="http://schemas.microsoft.com/office/drawing/2014/main" id="{F62A4EE2-215E-4742-B6D9-343B22CDCD3F}"/>
              </a:ext>
            </a:extLst>
          </p:cNvPr>
          <p:cNvSpPr/>
          <p:nvPr/>
        </p:nvSpPr>
        <p:spPr>
          <a:xfrm>
            <a:off x="335148" y="4548903"/>
            <a:ext cx="2233304" cy="461665"/>
          </a:xfrm>
          <a:prstGeom prst="rect">
            <a:avLst/>
          </a:prstGeom>
          <a:noFill/>
        </p:spPr>
        <p:txBody>
          <a:bodyPr wrap="none" lIns="91440" tIns="45720" rIns="91440" bIns="45720">
            <a:spAutoFit/>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gency FB" panose="020B0503020202020204" pitchFamily="34" charset="0"/>
              </a:rPr>
              <a:t>4 PILAR KEBANGSAAN</a:t>
            </a:r>
          </a:p>
        </p:txBody>
      </p:sp>
      <p:cxnSp>
        <p:nvCxnSpPr>
          <p:cNvPr id="24" name="Connector: Elbow 23">
            <a:extLst>
              <a:ext uri="{FF2B5EF4-FFF2-40B4-BE49-F238E27FC236}">
                <a16:creationId xmlns:a16="http://schemas.microsoft.com/office/drawing/2014/main" id="{E8CEB52D-D59B-4593-B030-13ABEC238ADF}"/>
              </a:ext>
            </a:extLst>
          </p:cNvPr>
          <p:cNvCxnSpPr>
            <a:stCxn id="7" idx="0"/>
            <a:endCxn id="19" idx="0"/>
          </p:cNvCxnSpPr>
          <p:nvPr/>
        </p:nvCxnSpPr>
        <p:spPr>
          <a:xfrm rot="5400000">
            <a:off x="2857742" y="3905009"/>
            <a:ext cx="12700" cy="2819883"/>
          </a:xfrm>
          <a:prstGeom prst="bentConnector3">
            <a:avLst>
              <a:gd name="adj1" fmla="val 6450000"/>
            </a:avLst>
          </a:prstGeom>
          <a:ln w="38100">
            <a:prstDash val="sysDash"/>
            <a:tailEnd type="triangle"/>
          </a:ln>
        </p:spPr>
        <p:style>
          <a:lnRef idx="1">
            <a:schemeClr val="dk1"/>
          </a:lnRef>
          <a:fillRef idx="0">
            <a:schemeClr val="dk1"/>
          </a:fillRef>
          <a:effectRef idx="0">
            <a:schemeClr val="dk1"/>
          </a:effectRef>
          <a:fontRef idx="minor">
            <a:schemeClr val="tx1"/>
          </a:fontRef>
        </p:style>
      </p:cxnSp>
      <p:sp>
        <p:nvSpPr>
          <p:cNvPr id="26" name="Rectangle 25">
            <a:extLst>
              <a:ext uri="{FF2B5EF4-FFF2-40B4-BE49-F238E27FC236}">
                <a16:creationId xmlns:a16="http://schemas.microsoft.com/office/drawing/2014/main" id="{0F5CB34A-6AB0-41C3-9016-A8FD16D77DCA}"/>
              </a:ext>
            </a:extLst>
          </p:cNvPr>
          <p:cNvSpPr/>
          <p:nvPr/>
        </p:nvSpPr>
        <p:spPr>
          <a:xfrm>
            <a:off x="2371815" y="5551400"/>
            <a:ext cx="933269" cy="523220"/>
          </a:xfrm>
          <a:prstGeom prst="rect">
            <a:avLst/>
          </a:prstGeom>
          <a:noFill/>
        </p:spPr>
        <p:txBody>
          <a:bodyPr wrap="none" lIns="91440" tIns="45720" rIns="91440" bIns="45720">
            <a:spAutoFit/>
          </a:bodyPr>
          <a:lstStyle/>
          <a:p>
            <a:pPr algn="ctr"/>
            <a:r>
              <a:rPr lang="en-US" sz="2800" b="0" cap="none" spc="0" dirty="0">
                <a:ln w="0"/>
                <a:effectLst>
                  <a:outerShdw blurRad="38100" dist="19050" dir="2700000" algn="tl" rotWithShape="0">
                    <a:schemeClr val="dk1">
                      <a:alpha val="40000"/>
                    </a:schemeClr>
                  </a:outerShdw>
                </a:effectLst>
                <a:latin typeface="Agency FB" panose="020B0503020202020204" pitchFamily="34" charset="0"/>
              </a:rPr>
              <a:t>DASAR</a:t>
            </a:r>
          </a:p>
        </p:txBody>
      </p:sp>
      <p:sp>
        <p:nvSpPr>
          <p:cNvPr id="28" name="Rectangle 27">
            <a:extLst>
              <a:ext uri="{FF2B5EF4-FFF2-40B4-BE49-F238E27FC236}">
                <a16:creationId xmlns:a16="http://schemas.microsoft.com/office/drawing/2014/main" id="{94AA4014-7711-490A-A07F-69EEEC86996C}"/>
              </a:ext>
            </a:extLst>
          </p:cNvPr>
          <p:cNvSpPr/>
          <p:nvPr/>
        </p:nvSpPr>
        <p:spPr>
          <a:xfrm>
            <a:off x="6173164" y="3505201"/>
            <a:ext cx="2459956" cy="171449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gency FB" panose="020B0503020202020204" pitchFamily="34" charset="0"/>
              </a:rPr>
              <a:t>PENANGGULANGAN</a:t>
            </a:r>
          </a:p>
          <a:p>
            <a:pPr algn="ctr"/>
            <a:r>
              <a:rPr lang="en-US" sz="2400" dirty="0">
                <a:latin typeface="Agency FB" panose="020B0503020202020204" pitchFamily="34" charset="0"/>
              </a:rPr>
              <a:t>INTOLERANSI, RADIKALISME DAN TERORISME</a:t>
            </a:r>
            <a:endParaRPr lang="id-ID" sz="2400" dirty="0">
              <a:latin typeface="Agency FB" panose="020B0503020202020204" pitchFamily="34" charset="0"/>
            </a:endParaRPr>
          </a:p>
        </p:txBody>
      </p:sp>
      <p:sp>
        <p:nvSpPr>
          <p:cNvPr id="29" name="Rectangle 28">
            <a:extLst>
              <a:ext uri="{FF2B5EF4-FFF2-40B4-BE49-F238E27FC236}">
                <a16:creationId xmlns:a16="http://schemas.microsoft.com/office/drawing/2014/main" id="{C25FB894-FAEE-4862-AD02-B84F8DFCE244}"/>
              </a:ext>
            </a:extLst>
          </p:cNvPr>
          <p:cNvSpPr/>
          <p:nvPr/>
        </p:nvSpPr>
        <p:spPr>
          <a:xfrm>
            <a:off x="6173164" y="5530852"/>
            <a:ext cx="2459956" cy="10287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gency FB" panose="020B0503020202020204" pitchFamily="34" charset="0"/>
              </a:rPr>
              <a:t>GERAKAN ANTI NARKOBA</a:t>
            </a:r>
            <a:endParaRPr lang="id-ID" sz="2400" dirty="0">
              <a:latin typeface="Agency FB" panose="020B0503020202020204" pitchFamily="34" charset="0"/>
            </a:endParaRPr>
          </a:p>
        </p:txBody>
      </p:sp>
      <p:cxnSp>
        <p:nvCxnSpPr>
          <p:cNvPr id="31" name="Connector: Elbow 30">
            <a:extLst>
              <a:ext uri="{FF2B5EF4-FFF2-40B4-BE49-F238E27FC236}">
                <a16:creationId xmlns:a16="http://schemas.microsoft.com/office/drawing/2014/main" id="{774F21BC-6A23-476D-B9C7-A19AC7558402}"/>
              </a:ext>
            </a:extLst>
          </p:cNvPr>
          <p:cNvCxnSpPr>
            <a:stCxn id="7" idx="1"/>
            <a:endCxn id="28" idx="1"/>
          </p:cNvCxnSpPr>
          <p:nvPr/>
        </p:nvCxnSpPr>
        <p:spPr>
          <a:xfrm flipV="1">
            <a:off x="5524983" y="4362451"/>
            <a:ext cx="648181" cy="457199"/>
          </a:xfrm>
          <a:prstGeom prst="bentConnector3">
            <a:avLst/>
          </a:prstGeom>
          <a:ln w="28575">
            <a:tailEnd type="triangle"/>
          </a:ln>
        </p:spPr>
        <p:style>
          <a:lnRef idx="1">
            <a:schemeClr val="dk1"/>
          </a:lnRef>
          <a:fillRef idx="0">
            <a:schemeClr val="dk1"/>
          </a:fillRef>
          <a:effectRef idx="0">
            <a:schemeClr val="dk1"/>
          </a:effectRef>
          <a:fontRef idx="minor">
            <a:schemeClr val="tx1"/>
          </a:fontRef>
        </p:style>
      </p:cxnSp>
      <p:cxnSp>
        <p:nvCxnSpPr>
          <p:cNvPr id="32" name="Connector: Elbow 31">
            <a:extLst>
              <a:ext uri="{FF2B5EF4-FFF2-40B4-BE49-F238E27FC236}">
                <a16:creationId xmlns:a16="http://schemas.microsoft.com/office/drawing/2014/main" id="{F6F83F53-0880-4FCD-84C0-CAEF6571EBEA}"/>
              </a:ext>
            </a:extLst>
          </p:cNvPr>
          <p:cNvCxnSpPr>
            <a:cxnSpLocks/>
            <a:stCxn id="7" idx="1"/>
            <a:endCxn id="29" idx="1"/>
          </p:cNvCxnSpPr>
          <p:nvPr/>
        </p:nvCxnSpPr>
        <p:spPr>
          <a:xfrm>
            <a:off x="5524983" y="4819650"/>
            <a:ext cx="648181" cy="1225552"/>
          </a:xfrm>
          <a:prstGeom prst="bentConnector3">
            <a:avLst/>
          </a:prstGeom>
          <a:ln w="28575">
            <a:tailEnd type="triangle"/>
          </a:ln>
        </p:spPr>
        <p:style>
          <a:lnRef idx="1">
            <a:schemeClr val="dk1"/>
          </a:lnRef>
          <a:fillRef idx="0">
            <a:schemeClr val="dk1"/>
          </a:fillRef>
          <a:effectRef idx="0">
            <a:schemeClr val="dk1"/>
          </a:effectRef>
          <a:fontRef idx="minor">
            <a:schemeClr val="tx1"/>
          </a:fontRef>
        </p:style>
      </p:cxnSp>
      <p:sp>
        <p:nvSpPr>
          <p:cNvPr id="38" name="Rectangle 37">
            <a:extLst>
              <a:ext uri="{FF2B5EF4-FFF2-40B4-BE49-F238E27FC236}">
                <a16:creationId xmlns:a16="http://schemas.microsoft.com/office/drawing/2014/main" id="{30AD651F-CA20-48A1-88B9-CA595DCF5C56}"/>
              </a:ext>
            </a:extLst>
          </p:cNvPr>
          <p:cNvSpPr/>
          <p:nvPr/>
        </p:nvSpPr>
        <p:spPr>
          <a:xfrm>
            <a:off x="9754083" y="4322393"/>
            <a:ext cx="2362682" cy="1208459"/>
          </a:xfrm>
          <a:prstGeom prst="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gency FB" panose="020B0503020202020204" pitchFamily="34" charset="0"/>
              </a:rPr>
              <a:t>GERAKAN NASIONAL REVOLUSI MENTAL</a:t>
            </a:r>
          </a:p>
        </p:txBody>
      </p:sp>
      <p:sp>
        <p:nvSpPr>
          <p:cNvPr id="40" name="Arrow: Right 39">
            <a:extLst>
              <a:ext uri="{FF2B5EF4-FFF2-40B4-BE49-F238E27FC236}">
                <a16:creationId xmlns:a16="http://schemas.microsoft.com/office/drawing/2014/main" id="{9CE7F9D5-08C0-40F1-86D2-5400188EE363}"/>
              </a:ext>
            </a:extLst>
          </p:cNvPr>
          <p:cNvSpPr/>
          <p:nvPr/>
        </p:nvSpPr>
        <p:spPr>
          <a:xfrm>
            <a:off x="8923431" y="4413648"/>
            <a:ext cx="746903" cy="939802"/>
          </a:xfrm>
          <a:prstGeom prst="rightArrow">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d-ID"/>
          </a:p>
        </p:txBody>
      </p:sp>
      <p:sp>
        <p:nvSpPr>
          <p:cNvPr id="41" name="Rectangle: Diagonal Corners Rounded 40">
            <a:extLst>
              <a:ext uri="{FF2B5EF4-FFF2-40B4-BE49-F238E27FC236}">
                <a16:creationId xmlns:a16="http://schemas.microsoft.com/office/drawing/2014/main" id="{C6FAC30C-EC16-4E47-B397-F3CE0D06B0C7}"/>
              </a:ext>
            </a:extLst>
          </p:cNvPr>
          <p:cNvSpPr/>
          <p:nvPr/>
        </p:nvSpPr>
        <p:spPr>
          <a:xfrm>
            <a:off x="7731249" y="1241712"/>
            <a:ext cx="4082252" cy="1293895"/>
          </a:xfrm>
          <a:prstGeom prst="round2DiagRect">
            <a:avLst>
              <a:gd name="adj1" fmla="val 50000"/>
              <a:gd name="adj2" fmla="val 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gency FB" panose="020B0503020202020204" pitchFamily="34" charset="0"/>
              </a:rPr>
              <a:t>INDONESIA MAJU BERSIH, TERTIB, MANDIRI DAN BERSATU</a:t>
            </a:r>
          </a:p>
        </p:txBody>
      </p:sp>
      <p:cxnSp>
        <p:nvCxnSpPr>
          <p:cNvPr id="43" name="Connector: Elbow 42">
            <a:extLst>
              <a:ext uri="{FF2B5EF4-FFF2-40B4-BE49-F238E27FC236}">
                <a16:creationId xmlns:a16="http://schemas.microsoft.com/office/drawing/2014/main" id="{E8A116B1-051B-4865-B7C7-6726AE968D54}"/>
              </a:ext>
            </a:extLst>
          </p:cNvPr>
          <p:cNvCxnSpPr>
            <a:cxnSpLocks/>
            <a:stCxn id="38" idx="0"/>
            <a:endCxn id="41" idx="1"/>
          </p:cNvCxnSpPr>
          <p:nvPr/>
        </p:nvCxnSpPr>
        <p:spPr>
          <a:xfrm rot="16200000" flipV="1">
            <a:off x="9460507" y="2847475"/>
            <a:ext cx="1786786" cy="1163049"/>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Connector: Elbow 45">
            <a:extLst>
              <a:ext uri="{FF2B5EF4-FFF2-40B4-BE49-F238E27FC236}">
                <a16:creationId xmlns:a16="http://schemas.microsoft.com/office/drawing/2014/main" id="{0EFD7BB3-3F2B-4E23-9755-43D2D85E1690}"/>
              </a:ext>
            </a:extLst>
          </p:cNvPr>
          <p:cNvCxnSpPr>
            <a:cxnSpLocks/>
            <a:stCxn id="42" idx="1"/>
            <a:endCxn id="6" idx="0"/>
          </p:cNvCxnSpPr>
          <p:nvPr/>
        </p:nvCxnSpPr>
        <p:spPr>
          <a:xfrm rot="10800000" flipV="1">
            <a:off x="4287247" y="1729159"/>
            <a:ext cx="3328916" cy="721012"/>
          </a:xfrm>
          <a:prstGeom prst="bentConnector2">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99099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21C6F3D-1590-4F04-8889-4CF37EC6860F}"/>
              </a:ext>
            </a:extLst>
          </p:cNvPr>
          <p:cNvPicPr>
            <a:picLocks noChangeAspect="1"/>
          </p:cNvPicPr>
          <p:nvPr/>
        </p:nvPicPr>
        <p:blipFill>
          <a:blip r:embed="rId2"/>
          <a:stretch>
            <a:fillRect/>
          </a:stretch>
        </p:blipFill>
        <p:spPr>
          <a:xfrm>
            <a:off x="0" y="0"/>
            <a:ext cx="12192000" cy="6857999"/>
          </a:xfrm>
          <a:prstGeom prst="rect">
            <a:avLst/>
          </a:prstGeom>
        </p:spPr>
      </p:pic>
      <p:sp>
        <p:nvSpPr>
          <p:cNvPr id="4" name="AutoShape 1">
            <a:extLst>
              <a:ext uri="{FF2B5EF4-FFF2-40B4-BE49-F238E27FC236}">
                <a16:creationId xmlns:a16="http://schemas.microsoft.com/office/drawing/2014/main" id="{D58B4DD0-3479-4E05-ADAA-6DC1CCDED4B6}"/>
              </a:ext>
            </a:extLst>
          </p:cNvPr>
          <p:cNvSpPr>
            <a:spLocks/>
          </p:cNvSpPr>
          <p:nvPr/>
        </p:nvSpPr>
        <p:spPr bwMode="auto">
          <a:xfrm>
            <a:off x="0" y="2286000"/>
            <a:ext cx="12192000" cy="2466975"/>
          </a:xfrm>
          <a:custGeom>
            <a:avLst/>
            <a:gdLst>
              <a:gd name="T0" fmla="*/ 1712119 w 21600"/>
              <a:gd name="T1" fmla="*/ 1022350 h 21600"/>
              <a:gd name="T2" fmla="*/ 1712119 w 21600"/>
              <a:gd name="T3" fmla="*/ 1022350 h 21600"/>
              <a:gd name="T4" fmla="*/ 1712119 w 21600"/>
              <a:gd name="T5" fmla="*/ 1022350 h 21600"/>
              <a:gd name="T6" fmla="*/ 1712119 w 21600"/>
              <a:gd name="T7" fmla="*/ 1022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lumMod val="50000"/>
            </a:schemeClr>
          </a:solidFill>
          <a:ln w="25400" cap="flat" cmpd="sng">
            <a:noFill/>
            <a:prstDash val="solid"/>
            <a:miter lim="0"/>
            <a:headEnd/>
            <a:tailEnd/>
          </a:ln>
          <a:effectLst>
            <a:outerShdw blurRad="50800" dist="38100" dir="5400000" algn="t" rotWithShape="0">
              <a:prstClr val="black">
                <a:alpha val="40000"/>
              </a:prstClr>
            </a:outerShdw>
          </a:effectLst>
        </p:spPr>
        <p:txBody>
          <a:bodyPr lIns="0" tIns="0" rIns="0" bIns="0"/>
          <a:lstStyle/>
          <a:p>
            <a:endParaRPr lang="en-US" sz="1196" dirty="0"/>
          </a:p>
        </p:txBody>
      </p:sp>
      <p:grpSp>
        <p:nvGrpSpPr>
          <p:cNvPr id="5" name="Group 129">
            <a:extLst>
              <a:ext uri="{FF2B5EF4-FFF2-40B4-BE49-F238E27FC236}">
                <a16:creationId xmlns:a16="http://schemas.microsoft.com/office/drawing/2014/main" id="{FA303647-9565-45A6-A471-C7DF285E973B}"/>
              </a:ext>
            </a:extLst>
          </p:cNvPr>
          <p:cNvGrpSpPr/>
          <p:nvPr/>
        </p:nvGrpSpPr>
        <p:grpSpPr>
          <a:xfrm>
            <a:off x="295274" y="1859339"/>
            <a:ext cx="3267076" cy="3236536"/>
            <a:chOff x="295274" y="1462091"/>
            <a:chExt cx="2016822" cy="2824159"/>
          </a:xfrm>
        </p:grpSpPr>
        <p:sp>
          <p:nvSpPr>
            <p:cNvPr id="6" name="直角三角形 16">
              <a:extLst>
                <a:ext uri="{FF2B5EF4-FFF2-40B4-BE49-F238E27FC236}">
                  <a16:creationId xmlns:a16="http://schemas.microsoft.com/office/drawing/2014/main" id="{5D7ED536-3A03-4490-8853-31BEE21C0E85}"/>
                </a:ext>
              </a:extLst>
            </p:cNvPr>
            <p:cNvSpPr/>
            <p:nvPr/>
          </p:nvSpPr>
          <p:spPr>
            <a:xfrm>
              <a:off x="2073936" y="1470560"/>
              <a:ext cx="238160" cy="325919"/>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直角三角形 14">
              <a:extLst>
                <a:ext uri="{FF2B5EF4-FFF2-40B4-BE49-F238E27FC236}">
                  <a16:creationId xmlns:a16="http://schemas.microsoft.com/office/drawing/2014/main" id="{DD7E2284-9B26-4E39-BC4B-18563C837FCF}"/>
                </a:ext>
              </a:extLst>
            </p:cNvPr>
            <p:cNvSpPr/>
            <p:nvPr/>
          </p:nvSpPr>
          <p:spPr>
            <a:xfrm flipH="1">
              <a:off x="295274" y="1462091"/>
              <a:ext cx="238160" cy="325919"/>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矩形 7">
              <a:extLst>
                <a:ext uri="{FF2B5EF4-FFF2-40B4-BE49-F238E27FC236}">
                  <a16:creationId xmlns:a16="http://schemas.microsoft.com/office/drawing/2014/main" id="{B2F450E0-A8DB-42B2-BED8-A6DD0CF7510E}"/>
                </a:ext>
              </a:extLst>
            </p:cNvPr>
            <p:cNvSpPr/>
            <p:nvPr/>
          </p:nvSpPr>
          <p:spPr>
            <a:xfrm rot="5400000">
              <a:off x="-106031" y="2108331"/>
              <a:ext cx="2819399" cy="153643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直角三角形 15">
              <a:extLst>
                <a:ext uri="{FF2B5EF4-FFF2-40B4-BE49-F238E27FC236}">
                  <a16:creationId xmlns:a16="http://schemas.microsoft.com/office/drawing/2014/main" id="{3653A2F1-0329-4E0D-8F19-858DFEA501F0}"/>
                </a:ext>
              </a:extLst>
            </p:cNvPr>
            <p:cNvSpPr/>
            <p:nvPr/>
          </p:nvSpPr>
          <p:spPr>
            <a:xfrm flipH="1" flipV="1">
              <a:off x="304800" y="3956624"/>
              <a:ext cx="238160" cy="325919"/>
            </a:xfrm>
            <a:prstGeom prst="rtTriangl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直角三角形 17">
              <a:extLst>
                <a:ext uri="{FF2B5EF4-FFF2-40B4-BE49-F238E27FC236}">
                  <a16:creationId xmlns:a16="http://schemas.microsoft.com/office/drawing/2014/main" id="{71B3832C-220C-45FE-92A0-86AF867676C5}"/>
                </a:ext>
              </a:extLst>
            </p:cNvPr>
            <p:cNvSpPr/>
            <p:nvPr/>
          </p:nvSpPr>
          <p:spPr>
            <a:xfrm flipV="1">
              <a:off x="2073936" y="3956624"/>
              <a:ext cx="238160" cy="325919"/>
            </a:xfrm>
            <a:prstGeom prst="rtTriangl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1" name="任意多边形 31">
            <a:extLst>
              <a:ext uri="{FF2B5EF4-FFF2-40B4-BE49-F238E27FC236}">
                <a16:creationId xmlns:a16="http://schemas.microsoft.com/office/drawing/2014/main" id="{7370F30D-CA09-4EF3-B41C-1FFDAB37C4B2}"/>
              </a:ext>
            </a:extLst>
          </p:cNvPr>
          <p:cNvSpPr/>
          <p:nvPr/>
        </p:nvSpPr>
        <p:spPr>
          <a:xfrm>
            <a:off x="5106352" y="979869"/>
            <a:ext cx="989648" cy="963231"/>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6">
                  <a:lumMod val="60000"/>
                  <a:lumOff val="40000"/>
                </a:schemeClr>
              </a:gs>
              <a:gs pos="100000">
                <a:schemeClr val="accent6"/>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
        <p:nvSpPr>
          <p:cNvPr id="12" name="TextBox 11">
            <a:extLst>
              <a:ext uri="{FF2B5EF4-FFF2-40B4-BE49-F238E27FC236}">
                <a16:creationId xmlns:a16="http://schemas.microsoft.com/office/drawing/2014/main" id="{E19CE8FF-62D2-46ED-AF18-9AE1C7B19ABC}"/>
              </a:ext>
            </a:extLst>
          </p:cNvPr>
          <p:cNvSpPr txBox="1"/>
          <p:nvPr/>
        </p:nvSpPr>
        <p:spPr>
          <a:xfrm>
            <a:off x="3173233" y="3350007"/>
            <a:ext cx="9018767" cy="646331"/>
          </a:xfrm>
          <a:prstGeom prst="rect">
            <a:avLst/>
          </a:prstGeom>
          <a:solidFill>
            <a:schemeClr val="bg1"/>
          </a:solidFill>
        </p:spPr>
        <p:txBody>
          <a:bodyPr wrap="square" rtlCol="0">
            <a:spAutoFit/>
          </a:bodyPr>
          <a:lstStyle/>
          <a:p>
            <a:pPr algn="ctr"/>
            <a:r>
              <a:rPr lang="en-US" sz="3600" spc="3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rPr>
              <a:t>KESADARAN BELA NEGARA</a:t>
            </a:r>
          </a:p>
        </p:txBody>
      </p:sp>
      <p:grpSp>
        <p:nvGrpSpPr>
          <p:cNvPr id="13" name="Group 12">
            <a:extLst>
              <a:ext uri="{FF2B5EF4-FFF2-40B4-BE49-F238E27FC236}">
                <a16:creationId xmlns:a16="http://schemas.microsoft.com/office/drawing/2014/main" id="{41A6B117-5EE3-420F-A0AC-8ADD9E7177FE}"/>
              </a:ext>
            </a:extLst>
          </p:cNvPr>
          <p:cNvGrpSpPr/>
          <p:nvPr/>
        </p:nvGrpSpPr>
        <p:grpSpPr>
          <a:xfrm>
            <a:off x="930607" y="2141221"/>
            <a:ext cx="2003091" cy="2611754"/>
            <a:chOff x="8728961" y="7035313"/>
            <a:chExt cx="938194" cy="922338"/>
          </a:xfrm>
          <a:effectLst>
            <a:outerShdw blurRad="127000" algn="ctr" rotWithShape="0">
              <a:prstClr val="black">
                <a:alpha val="40000"/>
              </a:prstClr>
            </a:outerShdw>
          </a:effectLst>
        </p:grpSpPr>
        <p:sp>
          <p:nvSpPr>
            <p:cNvPr id="14" name="Freeform 22">
              <a:extLst>
                <a:ext uri="{FF2B5EF4-FFF2-40B4-BE49-F238E27FC236}">
                  <a16:creationId xmlns:a16="http://schemas.microsoft.com/office/drawing/2014/main" id="{C5DCE300-E9C6-4C15-AE31-61CCC8A74D8C}"/>
                </a:ext>
              </a:extLst>
            </p:cNvPr>
            <p:cNvSpPr>
              <a:spLocks/>
            </p:cNvSpPr>
            <p:nvPr/>
          </p:nvSpPr>
          <p:spPr bwMode="auto">
            <a:xfrm>
              <a:off x="8751167" y="7035313"/>
              <a:ext cx="915988" cy="922338"/>
            </a:xfrm>
            <a:custGeom>
              <a:avLst/>
              <a:gdLst>
                <a:gd name="T0" fmla="*/ 690 w 733"/>
                <a:gd name="T1" fmla="*/ 275 h 737"/>
                <a:gd name="T2" fmla="*/ 733 w 733"/>
                <a:gd name="T3" fmla="*/ 145 h 737"/>
                <a:gd name="T4" fmla="*/ 589 w 733"/>
                <a:gd name="T5" fmla="*/ 0 h 737"/>
                <a:gd name="T6" fmla="*/ 478 w 733"/>
                <a:gd name="T7" fmla="*/ 40 h 737"/>
                <a:gd name="T8" fmla="*/ 366 w 733"/>
                <a:gd name="T9" fmla="*/ 0 h 737"/>
                <a:gd name="T10" fmla="*/ 254 w 733"/>
                <a:gd name="T11" fmla="*/ 40 h 737"/>
                <a:gd name="T12" fmla="*/ 144 w 733"/>
                <a:gd name="T13" fmla="*/ 0 h 737"/>
                <a:gd name="T14" fmla="*/ 0 w 733"/>
                <a:gd name="T15" fmla="*/ 145 h 737"/>
                <a:gd name="T16" fmla="*/ 43 w 733"/>
                <a:gd name="T17" fmla="*/ 275 h 737"/>
                <a:gd name="T18" fmla="*/ 0 w 733"/>
                <a:gd name="T19" fmla="*/ 486 h 737"/>
                <a:gd name="T20" fmla="*/ 215 w 733"/>
                <a:gd name="T21" fmla="*/ 686 h 737"/>
                <a:gd name="T22" fmla="*/ 367 w 733"/>
                <a:gd name="T23" fmla="*/ 737 h 737"/>
                <a:gd name="T24" fmla="*/ 517 w 733"/>
                <a:gd name="T25" fmla="*/ 686 h 737"/>
                <a:gd name="T26" fmla="*/ 733 w 733"/>
                <a:gd name="T27" fmla="*/ 486 h 737"/>
                <a:gd name="T28" fmla="*/ 690 w 733"/>
                <a:gd name="T29" fmla="*/ 275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3" h="737">
                  <a:moveTo>
                    <a:pt x="690" y="275"/>
                  </a:moveTo>
                  <a:cubicBezTo>
                    <a:pt x="690" y="217"/>
                    <a:pt x="733" y="145"/>
                    <a:pt x="733" y="145"/>
                  </a:cubicBezTo>
                  <a:cubicBezTo>
                    <a:pt x="589" y="0"/>
                    <a:pt x="589" y="0"/>
                    <a:pt x="589" y="0"/>
                  </a:cubicBezTo>
                  <a:cubicBezTo>
                    <a:pt x="553" y="29"/>
                    <a:pt x="524" y="40"/>
                    <a:pt x="478" y="40"/>
                  </a:cubicBezTo>
                  <a:cubicBezTo>
                    <a:pt x="432" y="40"/>
                    <a:pt x="402" y="29"/>
                    <a:pt x="366" y="0"/>
                  </a:cubicBezTo>
                  <a:cubicBezTo>
                    <a:pt x="330" y="29"/>
                    <a:pt x="301" y="40"/>
                    <a:pt x="254" y="40"/>
                  </a:cubicBezTo>
                  <a:cubicBezTo>
                    <a:pt x="209" y="40"/>
                    <a:pt x="179" y="29"/>
                    <a:pt x="144" y="0"/>
                  </a:cubicBezTo>
                  <a:cubicBezTo>
                    <a:pt x="0" y="145"/>
                    <a:pt x="0" y="145"/>
                    <a:pt x="0" y="145"/>
                  </a:cubicBezTo>
                  <a:cubicBezTo>
                    <a:pt x="0" y="145"/>
                    <a:pt x="43" y="217"/>
                    <a:pt x="43" y="275"/>
                  </a:cubicBezTo>
                  <a:cubicBezTo>
                    <a:pt x="43" y="373"/>
                    <a:pt x="0" y="396"/>
                    <a:pt x="0" y="486"/>
                  </a:cubicBezTo>
                  <a:cubicBezTo>
                    <a:pt x="0" y="600"/>
                    <a:pt x="99" y="686"/>
                    <a:pt x="215" y="686"/>
                  </a:cubicBezTo>
                  <a:cubicBezTo>
                    <a:pt x="294" y="686"/>
                    <a:pt x="313" y="696"/>
                    <a:pt x="367" y="737"/>
                  </a:cubicBezTo>
                  <a:cubicBezTo>
                    <a:pt x="420" y="696"/>
                    <a:pt x="438" y="686"/>
                    <a:pt x="517" y="686"/>
                  </a:cubicBezTo>
                  <a:cubicBezTo>
                    <a:pt x="634" y="686"/>
                    <a:pt x="733" y="600"/>
                    <a:pt x="733" y="486"/>
                  </a:cubicBezTo>
                  <a:cubicBezTo>
                    <a:pt x="733" y="396"/>
                    <a:pt x="690" y="373"/>
                    <a:pt x="690" y="275"/>
                  </a:cubicBezTo>
                  <a:close/>
                </a:path>
              </a:pathLst>
            </a:custGeom>
            <a:solidFill>
              <a:schemeClr val="bg1">
                <a:lumMod val="50000"/>
              </a:schemeClr>
            </a:solidFill>
            <a:ln w="28575">
              <a:solidFill>
                <a:schemeClr val="bg1"/>
              </a:solidFill>
            </a:ln>
          </p:spPr>
          <p:txBody>
            <a:bodyPr vert="horz" wrap="square" lIns="82296" tIns="41148" rIns="82296" bIns="41148" numCol="1" anchor="t" anchorCtr="0" compatLnSpc="1">
              <a:prstTxWarp prst="textNoShape">
                <a:avLst/>
              </a:prstTxWarp>
            </a:bodyPr>
            <a:lstStyle/>
            <a:p>
              <a:pPr algn="ctr"/>
              <a:endParaRPr lang="en-GB" sz="2160">
                <a:latin typeface="Cambria" panose="02040503050406030204" pitchFamily="18" charset="0"/>
              </a:endParaRPr>
            </a:p>
          </p:txBody>
        </p:sp>
        <p:sp>
          <p:nvSpPr>
            <p:cNvPr id="15" name="TextBox 14">
              <a:extLst>
                <a:ext uri="{FF2B5EF4-FFF2-40B4-BE49-F238E27FC236}">
                  <a16:creationId xmlns:a16="http://schemas.microsoft.com/office/drawing/2014/main" id="{8C6CAAA0-7596-4FF1-94F8-3FC51D4ABE2E}"/>
                </a:ext>
              </a:extLst>
            </p:cNvPr>
            <p:cNvSpPr txBox="1"/>
            <p:nvPr/>
          </p:nvSpPr>
          <p:spPr>
            <a:xfrm>
              <a:off x="8728961" y="7252795"/>
              <a:ext cx="935039" cy="510848"/>
            </a:xfrm>
            <a:prstGeom prst="rect">
              <a:avLst/>
            </a:prstGeom>
            <a:noFill/>
          </p:spPr>
          <p:txBody>
            <a:bodyPr wrap="square" rtlCol="0">
              <a:spAutoFit/>
            </a:bodyPr>
            <a:lstStyle/>
            <a:p>
              <a:pPr algn="ctr"/>
              <a:r>
                <a:rPr lang="en-GB" sz="8800" b="1" dirty="0">
                  <a:solidFill>
                    <a:schemeClr val="bg1"/>
                  </a:solidFill>
                  <a:latin typeface="Cambria" panose="02040503050406030204" pitchFamily="18" charset="0"/>
                  <a:ea typeface="Open Sans" panose="020B0606030504020204" pitchFamily="34" charset="0"/>
                  <a:cs typeface="Open Sans" panose="020B0606030504020204" pitchFamily="34" charset="0"/>
                </a:rPr>
                <a:t>I</a:t>
              </a:r>
            </a:p>
          </p:txBody>
        </p:sp>
      </p:grpSp>
      <p:sp>
        <p:nvSpPr>
          <p:cNvPr id="16" name="Rectangle 15">
            <a:extLst>
              <a:ext uri="{FF2B5EF4-FFF2-40B4-BE49-F238E27FC236}">
                <a16:creationId xmlns:a16="http://schemas.microsoft.com/office/drawing/2014/main" id="{8886CE03-2E05-40EF-90D8-8EA83E0BDF92}"/>
              </a:ext>
            </a:extLst>
          </p:cNvPr>
          <p:cNvSpPr/>
          <p:nvPr/>
        </p:nvSpPr>
        <p:spPr>
          <a:xfrm>
            <a:off x="3173231" y="4078660"/>
            <a:ext cx="9018767"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任意多边形 36">
            <a:extLst>
              <a:ext uri="{FF2B5EF4-FFF2-40B4-BE49-F238E27FC236}">
                <a16:creationId xmlns:a16="http://schemas.microsoft.com/office/drawing/2014/main" id="{D91AA5CD-9F57-494F-B106-394037AF3311}"/>
              </a:ext>
            </a:extLst>
          </p:cNvPr>
          <p:cNvSpPr/>
          <p:nvPr/>
        </p:nvSpPr>
        <p:spPr>
          <a:xfrm>
            <a:off x="9500836" y="525482"/>
            <a:ext cx="732071" cy="701775"/>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1">
                  <a:lumMod val="60000"/>
                  <a:lumOff val="40000"/>
                </a:schemeClr>
              </a:gs>
              <a:gs pos="100000">
                <a:schemeClr val="accent1"/>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4">
              <a:solidFill>
                <a:prstClr val="white"/>
              </a:solidFill>
            </a:endParaRPr>
          </a:p>
        </p:txBody>
      </p:sp>
      <p:sp>
        <p:nvSpPr>
          <p:cNvPr id="18" name="任意多边形 37">
            <a:extLst>
              <a:ext uri="{FF2B5EF4-FFF2-40B4-BE49-F238E27FC236}">
                <a16:creationId xmlns:a16="http://schemas.microsoft.com/office/drawing/2014/main" id="{A025EFA7-2C1B-4D52-963A-5E054AA1E8BC}"/>
              </a:ext>
            </a:extLst>
          </p:cNvPr>
          <p:cNvSpPr/>
          <p:nvPr/>
        </p:nvSpPr>
        <p:spPr>
          <a:xfrm>
            <a:off x="9875841" y="303572"/>
            <a:ext cx="1451963" cy="1391878"/>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4">
                  <a:lumMod val="60000"/>
                  <a:lumOff val="40000"/>
                </a:schemeClr>
              </a:gs>
              <a:gs pos="100000">
                <a:schemeClr val="accent4"/>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4">
              <a:solidFill>
                <a:prstClr val="white"/>
              </a:solidFill>
            </a:endParaRPr>
          </a:p>
        </p:txBody>
      </p:sp>
      <p:sp>
        <p:nvSpPr>
          <p:cNvPr id="19" name="任意多边形 36">
            <a:extLst>
              <a:ext uri="{FF2B5EF4-FFF2-40B4-BE49-F238E27FC236}">
                <a16:creationId xmlns:a16="http://schemas.microsoft.com/office/drawing/2014/main" id="{09B712DD-A98B-49F3-9BE4-8560E8CEA483}"/>
              </a:ext>
            </a:extLst>
          </p:cNvPr>
          <p:cNvSpPr/>
          <p:nvPr/>
        </p:nvSpPr>
        <p:spPr>
          <a:xfrm>
            <a:off x="978018" y="5355107"/>
            <a:ext cx="658864" cy="701775"/>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1">
                  <a:lumMod val="60000"/>
                  <a:lumOff val="40000"/>
                </a:schemeClr>
              </a:gs>
              <a:gs pos="100000">
                <a:schemeClr val="accent1"/>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
        <p:nvSpPr>
          <p:cNvPr id="20" name="圆角矩形 48">
            <a:extLst>
              <a:ext uri="{FF2B5EF4-FFF2-40B4-BE49-F238E27FC236}">
                <a16:creationId xmlns:a16="http://schemas.microsoft.com/office/drawing/2014/main" id="{C3E66762-D2F1-4CCB-B419-3888CC1D22F7}"/>
              </a:ext>
            </a:extLst>
          </p:cNvPr>
          <p:cNvSpPr/>
          <p:nvPr/>
        </p:nvSpPr>
        <p:spPr>
          <a:xfrm>
            <a:off x="6357388" y="5636607"/>
            <a:ext cx="713450" cy="665102"/>
          </a:xfrm>
          <a:prstGeom prst="roundRect">
            <a:avLst>
              <a:gd name="adj" fmla="val 2458"/>
            </a:avLst>
          </a:prstGeom>
          <a:gradFill flip="none" rotWithShape="1">
            <a:gsLst>
              <a:gs pos="0">
                <a:schemeClr val="accent5">
                  <a:lumMod val="60000"/>
                  <a:lumOff val="40000"/>
                </a:schemeClr>
              </a:gs>
              <a:gs pos="100000">
                <a:schemeClr val="accent5"/>
              </a:gs>
            </a:gsLst>
            <a:lin ang="18900000" scaled="1"/>
            <a:tileRect/>
          </a:gradFill>
          <a:ln w="254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Tree>
    <p:extLst>
      <p:ext uri="{BB962C8B-B14F-4D97-AF65-F5344CB8AC3E}">
        <p14:creationId xmlns:p14="http://schemas.microsoft.com/office/powerpoint/2010/main" val="917394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42747-4E83-4E9D-BF03-FB6F7A9AB18E}"/>
              </a:ext>
            </a:extLst>
          </p:cNvPr>
          <p:cNvSpPr txBox="1">
            <a:spLocks/>
          </p:cNvSpPr>
          <p:nvPr/>
        </p:nvSpPr>
        <p:spPr>
          <a:xfrm>
            <a:off x="854744" y="149873"/>
            <a:ext cx="326005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400" dirty="0">
                <a:solidFill>
                  <a:schemeClr val="tx1"/>
                </a:solidFill>
                <a:latin typeface="Bauhaus 93" panose="04030905020B02020C02" pitchFamily="82" charset="0"/>
              </a:rPr>
              <a:t>DEFINISI</a:t>
            </a:r>
          </a:p>
        </p:txBody>
      </p:sp>
      <p:sp>
        <p:nvSpPr>
          <p:cNvPr id="3" name="Rectangle 2">
            <a:extLst>
              <a:ext uri="{FF2B5EF4-FFF2-40B4-BE49-F238E27FC236}">
                <a16:creationId xmlns:a16="http://schemas.microsoft.com/office/drawing/2014/main" id="{3681F5EA-8073-41BD-A573-85B696F022D3}"/>
              </a:ext>
            </a:extLst>
          </p:cNvPr>
          <p:cNvSpPr/>
          <p:nvPr/>
        </p:nvSpPr>
        <p:spPr>
          <a:xfrm>
            <a:off x="180975" y="2148045"/>
            <a:ext cx="11830050" cy="1384995"/>
          </a:xfrm>
          <a:prstGeom prst="rect">
            <a:avLst/>
          </a:prstGeom>
          <a:solidFill>
            <a:schemeClr val="bg1">
              <a:alpha val="50000"/>
            </a:schemeClr>
          </a:solidFill>
        </p:spPr>
        <p:txBody>
          <a:bodyPr wrap="square">
            <a:spAutoFit/>
          </a:bodyPr>
          <a:lstStyle/>
          <a:p>
            <a:pPr algn="just"/>
            <a:r>
              <a:rPr lang="id-ID" sz="2800" b="1" dirty="0">
                <a:latin typeface="Agency FB" panose="020B0503020202020204" pitchFamily="34" charset="0"/>
              </a:rPr>
              <a:t>SEBUAH KONSEP YANG DISUSUN OLEH PERANGKAT PERUNDANGAN DAN PETINGGI SUATU NEGARA TENTANG PATRIOTISME SESEORANG, SUATU KELOMPOK ATAU SELURUH KOMPONEN DARI SUATU NEGARA DALAM KEPENTINGAN MEMPERTAHANKAN EKSISTENSI NEGARA TERSEBUT</a:t>
            </a:r>
          </a:p>
        </p:txBody>
      </p:sp>
      <p:sp>
        <p:nvSpPr>
          <p:cNvPr id="4" name="Flowchart: Manual Input 3">
            <a:extLst>
              <a:ext uri="{FF2B5EF4-FFF2-40B4-BE49-F238E27FC236}">
                <a16:creationId xmlns:a16="http://schemas.microsoft.com/office/drawing/2014/main" id="{E502DB3C-2910-478E-92F2-1873052DF569}"/>
              </a:ext>
            </a:extLst>
          </p:cNvPr>
          <p:cNvSpPr/>
          <p:nvPr/>
        </p:nvSpPr>
        <p:spPr>
          <a:xfrm>
            <a:off x="180975" y="1252597"/>
            <a:ext cx="3562350" cy="895448"/>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itle 1">
            <a:extLst>
              <a:ext uri="{FF2B5EF4-FFF2-40B4-BE49-F238E27FC236}">
                <a16:creationId xmlns:a16="http://schemas.microsoft.com/office/drawing/2014/main" id="{B98DBBBA-0075-46CC-9509-34C4EFF8C9B5}"/>
              </a:ext>
            </a:extLst>
          </p:cNvPr>
          <p:cNvSpPr txBox="1">
            <a:spLocks/>
          </p:cNvSpPr>
          <p:nvPr/>
        </p:nvSpPr>
        <p:spPr>
          <a:xfrm>
            <a:off x="-118508" y="1459873"/>
            <a:ext cx="3861833"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3200" dirty="0">
                <a:solidFill>
                  <a:schemeClr val="bg1"/>
                </a:solidFill>
                <a:latin typeface="Arial Black" panose="020B0A04020102020204" pitchFamily="34" charset="0"/>
              </a:rPr>
              <a:t>BELA NEGARA</a:t>
            </a:r>
          </a:p>
        </p:txBody>
      </p:sp>
      <p:sp>
        <p:nvSpPr>
          <p:cNvPr id="6" name="Rectangle 5">
            <a:extLst>
              <a:ext uri="{FF2B5EF4-FFF2-40B4-BE49-F238E27FC236}">
                <a16:creationId xmlns:a16="http://schemas.microsoft.com/office/drawing/2014/main" id="{2C8C0DFB-F4ED-4B13-8FD2-180B5BB66211}"/>
              </a:ext>
            </a:extLst>
          </p:cNvPr>
          <p:cNvSpPr/>
          <p:nvPr/>
        </p:nvSpPr>
        <p:spPr>
          <a:xfrm>
            <a:off x="180975" y="4580888"/>
            <a:ext cx="11830050" cy="1815882"/>
          </a:xfrm>
          <a:prstGeom prst="rect">
            <a:avLst/>
          </a:prstGeom>
          <a:solidFill>
            <a:schemeClr val="bg1">
              <a:alpha val="50000"/>
            </a:schemeClr>
          </a:solidFill>
        </p:spPr>
        <p:txBody>
          <a:bodyPr wrap="square">
            <a:spAutoFit/>
          </a:bodyPr>
          <a:lstStyle/>
          <a:p>
            <a:pPr algn="just"/>
            <a:r>
              <a:rPr lang="id-ID" sz="2800" b="1" dirty="0">
                <a:latin typeface="Agency FB" panose="020B0503020202020204" pitchFamily="34" charset="0"/>
              </a:rPr>
              <a:t>SETIAP WARGA NEGARA MEMILIKI KEWAJIBAN YANG SAMA DALAM MASALAH PEMBELAAN NEGARA. HAL TERSEBUT MERUPAKAN WUJUD KECINTAAN SEORANG WARGA NEGARA PADA TANAH AIR YANG SUDAH MEMBERIKAN KEHIDUPAN PADANYA. HAL INI TERJADI SEJAK SESEORANG LAHIR, TUMBUH DEWASA SERTA DALAM UPAYANYA MENCARI PENGHIDUPAN.</a:t>
            </a:r>
          </a:p>
        </p:txBody>
      </p:sp>
      <p:sp>
        <p:nvSpPr>
          <p:cNvPr id="7" name="Flowchart: Manual Input 6">
            <a:extLst>
              <a:ext uri="{FF2B5EF4-FFF2-40B4-BE49-F238E27FC236}">
                <a16:creationId xmlns:a16="http://schemas.microsoft.com/office/drawing/2014/main" id="{BC3B271F-8C30-4231-A726-D26064183705}"/>
              </a:ext>
            </a:extLst>
          </p:cNvPr>
          <p:cNvSpPr/>
          <p:nvPr/>
        </p:nvSpPr>
        <p:spPr>
          <a:xfrm>
            <a:off x="180975" y="3695337"/>
            <a:ext cx="3562350" cy="895448"/>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itle 1">
            <a:extLst>
              <a:ext uri="{FF2B5EF4-FFF2-40B4-BE49-F238E27FC236}">
                <a16:creationId xmlns:a16="http://schemas.microsoft.com/office/drawing/2014/main" id="{4CDDB86C-F830-49DA-BDB2-067A6B6EF138}"/>
              </a:ext>
            </a:extLst>
          </p:cNvPr>
          <p:cNvSpPr txBox="1">
            <a:spLocks/>
          </p:cNvSpPr>
          <p:nvPr/>
        </p:nvSpPr>
        <p:spPr>
          <a:xfrm>
            <a:off x="-289958" y="3963988"/>
            <a:ext cx="3861833"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2800" dirty="0">
                <a:solidFill>
                  <a:schemeClr val="bg1"/>
                </a:solidFill>
                <a:latin typeface="Arial Black" panose="020B0A04020102020204" pitchFamily="34" charset="0"/>
              </a:rPr>
              <a:t>KONSEP UMUM</a:t>
            </a:r>
          </a:p>
        </p:txBody>
      </p:sp>
    </p:spTree>
    <p:extLst>
      <p:ext uri="{BB962C8B-B14F-4D97-AF65-F5344CB8AC3E}">
        <p14:creationId xmlns:p14="http://schemas.microsoft.com/office/powerpoint/2010/main" val="50229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C0CE6F16-3D04-4CC0-8EA4-E41FDE0751ED}"/>
              </a:ext>
            </a:extLst>
          </p:cNvPr>
          <p:cNvSpPr txBox="1">
            <a:spLocks noChangeArrowheads="1"/>
          </p:cNvSpPr>
          <p:nvPr/>
        </p:nvSpPr>
        <p:spPr bwMode="auto">
          <a:xfrm>
            <a:off x="4439193" y="1791379"/>
            <a:ext cx="7127119" cy="1016668"/>
          </a:xfrm>
          <a:prstGeom prst="rect">
            <a:avLst/>
          </a:prstGeom>
          <a:ln>
            <a:solidFill>
              <a:schemeClr val="bg1"/>
            </a:solidFill>
            <a:headEnd/>
            <a:tailEnd/>
          </a:ln>
        </p:spPr>
        <p:style>
          <a:lnRef idx="1">
            <a:schemeClr val="accent4"/>
          </a:lnRef>
          <a:fillRef idx="2">
            <a:schemeClr val="accent4"/>
          </a:fillRef>
          <a:effectRef idx="1">
            <a:schemeClr val="accent4"/>
          </a:effectRef>
          <a:fontRef idx="minor">
            <a:schemeClr val="dk1"/>
          </a:fontRef>
        </p:style>
        <p:txBody>
          <a:bodyPr wrap="square" lIns="77925" tIns="92038" rIns="77925" bIns="61358">
            <a:spAutoFit/>
          </a:bodyPr>
          <a:lstStyle/>
          <a:p>
            <a:pPr algn="just" eaLnBrk="0" hangingPunct="0"/>
            <a:r>
              <a:rPr lang="en-US" sz="2800" b="1" dirty="0">
                <a:solidFill>
                  <a:schemeClr val="tx1"/>
                </a:solidFill>
                <a:latin typeface="Agency FB" panose="020B0503020202020204" pitchFamily="34" charset="0"/>
              </a:rPr>
              <a:t>BANYAK MASYARAKAT YANG TIDAK PEDULI TERHADAP NEGARA</a:t>
            </a:r>
          </a:p>
        </p:txBody>
      </p:sp>
      <p:sp>
        <p:nvSpPr>
          <p:cNvPr id="3" name="Text Box 7">
            <a:extLst>
              <a:ext uri="{FF2B5EF4-FFF2-40B4-BE49-F238E27FC236}">
                <a16:creationId xmlns:a16="http://schemas.microsoft.com/office/drawing/2014/main" id="{8B71EC45-E0E1-46FA-986F-AEF70EA80012}"/>
              </a:ext>
            </a:extLst>
          </p:cNvPr>
          <p:cNvSpPr txBox="1">
            <a:spLocks noChangeArrowheads="1"/>
          </p:cNvSpPr>
          <p:nvPr/>
        </p:nvSpPr>
        <p:spPr bwMode="auto">
          <a:xfrm>
            <a:off x="4441456" y="2947757"/>
            <a:ext cx="7124855" cy="940461"/>
          </a:xfrm>
          <a:prstGeom prst="rect">
            <a:avLst/>
          </a:prstGeom>
          <a:ln>
            <a:solidFill>
              <a:schemeClr val="bg1"/>
            </a:solidFill>
            <a:headEnd/>
            <a:tailEnd/>
          </a:ln>
        </p:spPr>
        <p:style>
          <a:lnRef idx="1">
            <a:schemeClr val="accent3"/>
          </a:lnRef>
          <a:fillRef idx="2">
            <a:schemeClr val="accent3"/>
          </a:fillRef>
          <a:effectRef idx="1">
            <a:schemeClr val="accent3"/>
          </a:effectRef>
          <a:fontRef idx="minor">
            <a:schemeClr val="dk1"/>
          </a:fontRef>
        </p:style>
        <p:txBody>
          <a:bodyPr wrap="square" lIns="77925" tIns="38963" rIns="77925" bIns="38963">
            <a:spAutoFit/>
          </a:bodyPr>
          <a:lstStyle/>
          <a:p>
            <a:pPr algn="just" eaLnBrk="0" hangingPunct="0"/>
            <a:r>
              <a:rPr lang="en-US" sz="2800" b="1" dirty="0">
                <a:solidFill>
                  <a:schemeClr val="tx1"/>
                </a:solidFill>
                <a:latin typeface="Agency FB" panose="020B0503020202020204" pitchFamily="34" charset="0"/>
              </a:rPr>
              <a:t>LEBIH MENGEDEPANKAN HURA-HURA DARIPADA MELAKUKAN GIAT YANG BERMANFAAT KEPADA SESAMA</a:t>
            </a:r>
          </a:p>
        </p:txBody>
      </p:sp>
      <p:sp>
        <p:nvSpPr>
          <p:cNvPr id="4" name="Text Box 9">
            <a:extLst>
              <a:ext uri="{FF2B5EF4-FFF2-40B4-BE49-F238E27FC236}">
                <a16:creationId xmlns:a16="http://schemas.microsoft.com/office/drawing/2014/main" id="{32CB6A5A-427C-4FE3-9876-2252B7AF7EE0}"/>
              </a:ext>
            </a:extLst>
          </p:cNvPr>
          <p:cNvSpPr txBox="1">
            <a:spLocks noChangeArrowheads="1"/>
          </p:cNvSpPr>
          <p:nvPr/>
        </p:nvSpPr>
        <p:spPr bwMode="auto">
          <a:xfrm>
            <a:off x="4441457" y="4110460"/>
            <a:ext cx="7124854" cy="1047647"/>
          </a:xfrm>
          <a:prstGeom prst="rect">
            <a:avLst/>
          </a:prstGeom>
          <a:ln>
            <a:solidFill>
              <a:schemeClr val="bg1"/>
            </a:solidFill>
            <a:headEnd/>
            <a:tailEnd/>
          </a:ln>
        </p:spPr>
        <p:style>
          <a:lnRef idx="1">
            <a:schemeClr val="accent2"/>
          </a:lnRef>
          <a:fillRef idx="2">
            <a:schemeClr val="accent2"/>
          </a:fillRef>
          <a:effectRef idx="1">
            <a:schemeClr val="accent2"/>
          </a:effectRef>
          <a:fontRef idx="minor">
            <a:schemeClr val="dk1"/>
          </a:fontRef>
        </p:style>
        <p:txBody>
          <a:bodyPr wrap="square" lIns="77925" tIns="122717" rIns="77925" bIns="61358">
            <a:spAutoFit/>
          </a:bodyPr>
          <a:lstStyle/>
          <a:p>
            <a:pPr algn="just" eaLnBrk="0" hangingPunct="0"/>
            <a:r>
              <a:rPr lang="en-US" sz="2800" b="1" dirty="0">
                <a:solidFill>
                  <a:schemeClr val="tx1"/>
                </a:solidFill>
                <a:latin typeface="Agency FB" panose="020B0503020202020204" pitchFamily="34" charset="0"/>
              </a:rPr>
              <a:t>KURANGNYA TOLERANSI, TIDAK MENGINDAHKAN NORMA AGAMA, ADAT DAN BUDAYA</a:t>
            </a:r>
          </a:p>
        </p:txBody>
      </p:sp>
      <p:sp>
        <p:nvSpPr>
          <p:cNvPr id="5" name="Bent Arrow 13">
            <a:extLst>
              <a:ext uri="{FF2B5EF4-FFF2-40B4-BE49-F238E27FC236}">
                <a16:creationId xmlns:a16="http://schemas.microsoft.com/office/drawing/2014/main" id="{A9535324-AB96-47E1-8264-E39831EA8D2E}"/>
              </a:ext>
            </a:extLst>
          </p:cNvPr>
          <p:cNvSpPr/>
          <p:nvPr/>
        </p:nvSpPr>
        <p:spPr>
          <a:xfrm flipV="1">
            <a:off x="2848952" y="2033451"/>
            <a:ext cx="1582626" cy="589364"/>
          </a:xfrm>
          <a:prstGeom prst="bentArrow">
            <a:avLst>
              <a:gd name="adj1" fmla="val 37121"/>
              <a:gd name="adj2" fmla="val 49242"/>
              <a:gd name="adj3" fmla="val 50000"/>
              <a:gd name="adj4" fmla="val 0"/>
            </a:avLst>
          </a:prstGeom>
          <a:ln>
            <a:solidFill>
              <a:schemeClr val="bg1"/>
            </a:solidFill>
          </a:ln>
        </p:spPr>
        <p:style>
          <a:lnRef idx="1">
            <a:schemeClr val="accent4"/>
          </a:lnRef>
          <a:fillRef idx="3">
            <a:schemeClr val="accent4"/>
          </a:fillRef>
          <a:effectRef idx="2">
            <a:schemeClr val="accent4"/>
          </a:effectRef>
          <a:fontRef idx="minor">
            <a:schemeClr val="lt1"/>
          </a:fontRef>
        </p:style>
        <p:txBody>
          <a:bodyPr lIns="77925" tIns="38963" rIns="77925" bIns="38963" rtlCol="0" anchor="ctr"/>
          <a:lstStyle/>
          <a:p>
            <a:pPr algn="ctr"/>
            <a:endParaRPr lang="en-US" sz="2000" b="1">
              <a:solidFill>
                <a:schemeClr val="tx1"/>
              </a:solidFill>
              <a:latin typeface="Agency FB" panose="020B0503020202020204" pitchFamily="34" charset="0"/>
            </a:endParaRPr>
          </a:p>
        </p:txBody>
      </p:sp>
      <p:sp>
        <p:nvSpPr>
          <p:cNvPr id="6" name="Bent Arrow 14">
            <a:extLst>
              <a:ext uri="{FF2B5EF4-FFF2-40B4-BE49-F238E27FC236}">
                <a16:creationId xmlns:a16="http://schemas.microsoft.com/office/drawing/2014/main" id="{11FCCEAB-1D22-4BDD-8B16-98E2CE2CFC77}"/>
              </a:ext>
            </a:extLst>
          </p:cNvPr>
          <p:cNvSpPr/>
          <p:nvPr/>
        </p:nvSpPr>
        <p:spPr>
          <a:xfrm flipV="1">
            <a:off x="2848952" y="3105184"/>
            <a:ext cx="1582626" cy="589364"/>
          </a:xfrm>
          <a:prstGeom prst="bentArrow">
            <a:avLst>
              <a:gd name="adj1" fmla="val 37121"/>
              <a:gd name="adj2" fmla="val 49242"/>
              <a:gd name="adj3" fmla="val 50000"/>
              <a:gd name="adj4" fmla="val 0"/>
            </a:avLst>
          </a:prstGeom>
          <a:ln>
            <a:solidFill>
              <a:schemeClr val="bg1"/>
            </a:solidFill>
          </a:ln>
        </p:spPr>
        <p:style>
          <a:lnRef idx="1">
            <a:schemeClr val="accent3"/>
          </a:lnRef>
          <a:fillRef idx="3">
            <a:schemeClr val="accent3"/>
          </a:fillRef>
          <a:effectRef idx="2">
            <a:schemeClr val="accent3"/>
          </a:effectRef>
          <a:fontRef idx="minor">
            <a:schemeClr val="lt1"/>
          </a:fontRef>
        </p:style>
        <p:txBody>
          <a:bodyPr lIns="77925" tIns="38963" rIns="77925" bIns="38963" rtlCol="0" anchor="ctr"/>
          <a:lstStyle/>
          <a:p>
            <a:pPr algn="ctr"/>
            <a:endParaRPr lang="en-US" sz="2000" b="1">
              <a:solidFill>
                <a:schemeClr val="tx1"/>
              </a:solidFill>
              <a:latin typeface="Agency FB" panose="020B0503020202020204" pitchFamily="34" charset="0"/>
            </a:endParaRPr>
          </a:p>
        </p:txBody>
      </p:sp>
      <p:sp>
        <p:nvSpPr>
          <p:cNvPr id="7" name="Bent Arrow 15">
            <a:extLst>
              <a:ext uri="{FF2B5EF4-FFF2-40B4-BE49-F238E27FC236}">
                <a16:creationId xmlns:a16="http://schemas.microsoft.com/office/drawing/2014/main" id="{A2C17698-9A97-4355-A841-ADE0E16A5543}"/>
              </a:ext>
            </a:extLst>
          </p:cNvPr>
          <p:cNvSpPr/>
          <p:nvPr/>
        </p:nvSpPr>
        <p:spPr>
          <a:xfrm flipV="1">
            <a:off x="2856568" y="4382606"/>
            <a:ext cx="1582626" cy="589364"/>
          </a:xfrm>
          <a:prstGeom prst="bentArrow">
            <a:avLst>
              <a:gd name="adj1" fmla="val 37121"/>
              <a:gd name="adj2" fmla="val 49242"/>
              <a:gd name="adj3" fmla="val 50000"/>
              <a:gd name="adj4" fmla="val 0"/>
            </a:avLst>
          </a:prstGeom>
          <a:ln>
            <a:solidFill>
              <a:schemeClr val="bg1"/>
            </a:solidFill>
          </a:ln>
        </p:spPr>
        <p:style>
          <a:lnRef idx="1">
            <a:schemeClr val="accent2"/>
          </a:lnRef>
          <a:fillRef idx="3">
            <a:schemeClr val="accent2"/>
          </a:fillRef>
          <a:effectRef idx="2">
            <a:schemeClr val="accent2"/>
          </a:effectRef>
          <a:fontRef idx="minor">
            <a:schemeClr val="lt1"/>
          </a:fontRef>
        </p:style>
        <p:txBody>
          <a:bodyPr lIns="77925" tIns="38963" rIns="77925" bIns="38963" rtlCol="0" anchor="ctr"/>
          <a:lstStyle/>
          <a:p>
            <a:pPr algn="ctr"/>
            <a:endParaRPr lang="en-US" sz="2000" b="1">
              <a:solidFill>
                <a:schemeClr val="tx1"/>
              </a:solidFill>
              <a:latin typeface="Agency FB" panose="020B0503020202020204" pitchFamily="34" charset="0"/>
            </a:endParaRPr>
          </a:p>
        </p:txBody>
      </p:sp>
      <p:sp>
        <p:nvSpPr>
          <p:cNvPr id="8" name="AutoShape 4">
            <a:extLst>
              <a:ext uri="{FF2B5EF4-FFF2-40B4-BE49-F238E27FC236}">
                <a16:creationId xmlns:a16="http://schemas.microsoft.com/office/drawing/2014/main" id="{D80FFAEC-66F7-4B95-9E3C-7FA08DB96970}"/>
              </a:ext>
            </a:extLst>
          </p:cNvPr>
          <p:cNvSpPr>
            <a:spLocks noChangeArrowheads="1"/>
          </p:cNvSpPr>
          <p:nvPr/>
        </p:nvSpPr>
        <p:spPr bwMode="auto">
          <a:xfrm>
            <a:off x="597803" y="1516095"/>
            <a:ext cx="3312368" cy="647992"/>
          </a:xfrm>
          <a:prstGeom prst="roundRect">
            <a:avLst>
              <a:gd name="adj" fmla="val 16667"/>
            </a:avLst>
          </a:prstGeom>
          <a:ln>
            <a:solidFill>
              <a:schemeClr val="bg1"/>
            </a:solidFill>
            <a:headEnd/>
            <a:tailEnd/>
          </a:ln>
        </p:spPr>
        <p:style>
          <a:lnRef idx="1">
            <a:schemeClr val="accent4"/>
          </a:lnRef>
          <a:fillRef idx="3">
            <a:schemeClr val="accent4"/>
          </a:fillRef>
          <a:effectRef idx="2">
            <a:schemeClr val="accent4"/>
          </a:effectRef>
          <a:fontRef idx="minor">
            <a:schemeClr val="lt1"/>
          </a:fontRef>
        </p:style>
        <p:txBody>
          <a:bodyPr wrap="none" lIns="77925" tIns="38963" rIns="77925" bIns="38963" anchor="ctr"/>
          <a:lstStyle/>
          <a:p>
            <a:pPr algn="ctr" eaLnBrk="0" hangingPunct="0"/>
            <a:r>
              <a:rPr lang="en-US" sz="3200" b="1" dirty="0">
                <a:solidFill>
                  <a:schemeClr val="bg1"/>
                </a:solidFill>
                <a:effectLst>
                  <a:outerShdw blurRad="38100" dist="38100" dir="2700000" algn="tl">
                    <a:srgbClr val="000000">
                      <a:alpha val="43137"/>
                    </a:srgbClr>
                  </a:outerShdw>
                </a:effectLst>
                <a:latin typeface="Agency FB" panose="020B0503020202020204" pitchFamily="34" charset="0"/>
              </a:rPr>
              <a:t>TIDAK PEDULI</a:t>
            </a:r>
          </a:p>
        </p:txBody>
      </p:sp>
      <p:sp>
        <p:nvSpPr>
          <p:cNvPr id="9" name="AutoShape 6">
            <a:extLst>
              <a:ext uri="{FF2B5EF4-FFF2-40B4-BE49-F238E27FC236}">
                <a16:creationId xmlns:a16="http://schemas.microsoft.com/office/drawing/2014/main" id="{5C360690-90D3-4FA6-9E67-3578557BA29A}"/>
              </a:ext>
            </a:extLst>
          </p:cNvPr>
          <p:cNvSpPr>
            <a:spLocks noChangeArrowheads="1"/>
          </p:cNvSpPr>
          <p:nvPr/>
        </p:nvSpPr>
        <p:spPr bwMode="auto">
          <a:xfrm>
            <a:off x="621308" y="2587831"/>
            <a:ext cx="3312366" cy="647992"/>
          </a:xfrm>
          <a:prstGeom prst="roundRect">
            <a:avLst>
              <a:gd name="adj" fmla="val 16667"/>
            </a:avLst>
          </a:prstGeom>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wrap="none" lIns="77925" tIns="38963" rIns="77925" bIns="38963" anchor="ctr"/>
          <a:lstStyle/>
          <a:p>
            <a:pPr algn="ctr" eaLnBrk="0" hangingPunct="0"/>
            <a:r>
              <a:rPr lang="en-US" sz="3200" b="1" dirty="0">
                <a:solidFill>
                  <a:schemeClr val="bg1"/>
                </a:solidFill>
                <a:effectLst>
                  <a:outerShdw blurRad="38100" dist="38100" dir="2700000" algn="tl">
                    <a:srgbClr val="000000">
                      <a:alpha val="43137"/>
                    </a:srgbClr>
                  </a:outerShdw>
                </a:effectLst>
                <a:latin typeface="Agency FB" panose="020B0503020202020204" pitchFamily="34" charset="0"/>
              </a:rPr>
              <a:t>HURA-HURA</a:t>
            </a:r>
          </a:p>
        </p:txBody>
      </p:sp>
      <p:sp>
        <p:nvSpPr>
          <p:cNvPr id="10" name="AutoShape 8">
            <a:extLst>
              <a:ext uri="{FF2B5EF4-FFF2-40B4-BE49-F238E27FC236}">
                <a16:creationId xmlns:a16="http://schemas.microsoft.com/office/drawing/2014/main" id="{2A0C5765-DA4B-4B84-A7CD-191F71F381A9}"/>
              </a:ext>
            </a:extLst>
          </p:cNvPr>
          <p:cNvSpPr>
            <a:spLocks noChangeArrowheads="1"/>
          </p:cNvSpPr>
          <p:nvPr/>
        </p:nvSpPr>
        <p:spPr bwMode="auto">
          <a:xfrm>
            <a:off x="696328" y="3803583"/>
            <a:ext cx="3312368" cy="647992"/>
          </a:xfrm>
          <a:prstGeom prst="roundRect">
            <a:avLst>
              <a:gd name="adj" fmla="val 16667"/>
            </a:avLst>
          </a:prstGeom>
          <a:ln>
            <a:solidFill>
              <a:schemeClr val="bg1"/>
            </a:solidFill>
            <a:headEnd/>
            <a:tailEnd/>
          </a:ln>
        </p:spPr>
        <p:style>
          <a:lnRef idx="1">
            <a:schemeClr val="accent2"/>
          </a:lnRef>
          <a:fillRef idx="3">
            <a:schemeClr val="accent2"/>
          </a:fillRef>
          <a:effectRef idx="2">
            <a:schemeClr val="accent2"/>
          </a:effectRef>
          <a:fontRef idx="minor">
            <a:schemeClr val="lt1"/>
          </a:fontRef>
        </p:style>
        <p:txBody>
          <a:bodyPr wrap="none" lIns="77925" tIns="38963" rIns="77925" bIns="38963" anchor="ctr"/>
          <a:lstStyle/>
          <a:p>
            <a:pPr algn="ctr" eaLnBrk="0" hangingPunct="0"/>
            <a:r>
              <a:rPr lang="en-US" sz="3200" b="1" dirty="0">
                <a:solidFill>
                  <a:schemeClr val="bg1"/>
                </a:solidFill>
                <a:effectLst>
                  <a:outerShdw blurRad="38100" dist="38100" dir="2700000" algn="tl">
                    <a:srgbClr val="000000">
                      <a:alpha val="43137"/>
                    </a:srgbClr>
                  </a:outerShdw>
                </a:effectLst>
                <a:latin typeface="Agency FB" panose="020B0503020202020204" pitchFamily="34" charset="0"/>
              </a:rPr>
              <a:t>ABAIKAN NORMA</a:t>
            </a:r>
          </a:p>
        </p:txBody>
      </p:sp>
      <p:sp>
        <p:nvSpPr>
          <p:cNvPr id="11" name="Text Box 9">
            <a:extLst>
              <a:ext uri="{FF2B5EF4-FFF2-40B4-BE49-F238E27FC236}">
                <a16:creationId xmlns:a16="http://schemas.microsoft.com/office/drawing/2014/main" id="{79FA4E44-25D9-4A55-8A50-5A1EE257A71C}"/>
              </a:ext>
            </a:extLst>
          </p:cNvPr>
          <p:cNvSpPr txBox="1">
            <a:spLocks noChangeArrowheads="1"/>
          </p:cNvSpPr>
          <p:nvPr/>
        </p:nvSpPr>
        <p:spPr bwMode="auto">
          <a:xfrm>
            <a:off x="4441457" y="5526273"/>
            <a:ext cx="7124854" cy="616760"/>
          </a:xfrm>
          <a:prstGeom prst="rect">
            <a:avLst/>
          </a:prstGeom>
          <a:solidFill>
            <a:srgbClr val="00B0F0"/>
          </a:solidFill>
          <a:ln>
            <a:solidFill>
              <a:schemeClr val="bg1"/>
            </a:solidFill>
            <a:headEnd/>
            <a:tailEnd/>
          </a:ln>
        </p:spPr>
        <p:style>
          <a:lnRef idx="1">
            <a:schemeClr val="accent2"/>
          </a:lnRef>
          <a:fillRef idx="2">
            <a:schemeClr val="accent2"/>
          </a:fillRef>
          <a:effectRef idx="1">
            <a:schemeClr val="accent2"/>
          </a:effectRef>
          <a:fontRef idx="minor">
            <a:schemeClr val="dk1"/>
          </a:fontRef>
        </p:style>
        <p:txBody>
          <a:bodyPr wrap="square" lIns="77925" tIns="122717" rIns="77925" bIns="61358">
            <a:spAutoFit/>
          </a:bodyPr>
          <a:lstStyle/>
          <a:p>
            <a:pPr algn="just" eaLnBrk="0" hangingPunct="0"/>
            <a:r>
              <a:rPr lang="en-US" sz="2800" b="1" dirty="0">
                <a:solidFill>
                  <a:schemeClr val="tx1"/>
                </a:solidFill>
                <a:latin typeface="Agency FB" panose="020B0503020202020204" pitchFamily="34" charset="0"/>
              </a:rPr>
              <a:t>KURANG PEMAHAMAN ATAS SEJARAH BANGSA INDONESIA</a:t>
            </a:r>
          </a:p>
        </p:txBody>
      </p:sp>
      <p:sp>
        <p:nvSpPr>
          <p:cNvPr id="12" name="Bent Arrow 15">
            <a:extLst>
              <a:ext uri="{FF2B5EF4-FFF2-40B4-BE49-F238E27FC236}">
                <a16:creationId xmlns:a16="http://schemas.microsoft.com/office/drawing/2014/main" id="{DEB27032-4645-4993-A189-8FE696480952}"/>
              </a:ext>
            </a:extLst>
          </p:cNvPr>
          <p:cNvSpPr/>
          <p:nvPr/>
        </p:nvSpPr>
        <p:spPr>
          <a:xfrm flipV="1">
            <a:off x="2856568" y="5550769"/>
            <a:ext cx="1582626" cy="589364"/>
          </a:xfrm>
          <a:prstGeom prst="bentArrow">
            <a:avLst>
              <a:gd name="adj1" fmla="val 37121"/>
              <a:gd name="adj2" fmla="val 49242"/>
              <a:gd name="adj3" fmla="val 50000"/>
              <a:gd name="adj4" fmla="val 0"/>
            </a:avLst>
          </a:prstGeom>
          <a:solidFill>
            <a:srgbClr val="00B0F0"/>
          </a:solidFill>
          <a:ln>
            <a:solidFill>
              <a:schemeClr val="bg1"/>
            </a:solidFill>
          </a:ln>
        </p:spPr>
        <p:style>
          <a:lnRef idx="1">
            <a:schemeClr val="accent2"/>
          </a:lnRef>
          <a:fillRef idx="3">
            <a:schemeClr val="accent2"/>
          </a:fillRef>
          <a:effectRef idx="2">
            <a:schemeClr val="accent2"/>
          </a:effectRef>
          <a:fontRef idx="minor">
            <a:schemeClr val="lt1"/>
          </a:fontRef>
        </p:style>
        <p:txBody>
          <a:bodyPr lIns="77925" tIns="38963" rIns="77925" bIns="38963" rtlCol="0" anchor="ctr"/>
          <a:lstStyle/>
          <a:p>
            <a:pPr algn="ctr"/>
            <a:endParaRPr lang="en-US" sz="2000" b="1">
              <a:solidFill>
                <a:schemeClr val="tx1"/>
              </a:solidFill>
              <a:latin typeface="Agency FB" panose="020B0503020202020204" pitchFamily="34" charset="0"/>
            </a:endParaRPr>
          </a:p>
        </p:txBody>
      </p:sp>
      <p:sp>
        <p:nvSpPr>
          <p:cNvPr id="13" name="AutoShape 8">
            <a:extLst>
              <a:ext uri="{FF2B5EF4-FFF2-40B4-BE49-F238E27FC236}">
                <a16:creationId xmlns:a16="http://schemas.microsoft.com/office/drawing/2014/main" id="{9C55A9C0-B0F3-4996-83C7-1053853C43C8}"/>
              </a:ext>
            </a:extLst>
          </p:cNvPr>
          <p:cNvSpPr>
            <a:spLocks noChangeArrowheads="1"/>
          </p:cNvSpPr>
          <p:nvPr/>
        </p:nvSpPr>
        <p:spPr bwMode="auto">
          <a:xfrm>
            <a:off x="696328" y="4971746"/>
            <a:ext cx="3312368" cy="647992"/>
          </a:xfrm>
          <a:prstGeom prst="roundRect">
            <a:avLst>
              <a:gd name="adj" fmla="val 16667"/>
            </a:avLst>
          </a:prstGeom>
          <a:solidFill>
            <a:srgbClr val="00B0F0"/>
          </a:solidFill>
          <a:ln>
            <a:solidFill>
              <a:schemeClr val="bg1"/>
            </a:solidFill>
            <a:headEnd/>
            <a:tailEnd/>
          </a:ln>
        </p:spPr>
        <p:style>
          <a:lnRef idx="1">
            <a:schemeClr val="accent2"/>
          </a:lnRef>
          <a:fillRef idx="3">
            <a:schemeClr val="accent2"/>
          </a:fillRef>
          <a:effectRef idx="2">
            <a:schemeClr val="accent2"/>
          </a:effectRef>
          <a:fontRef idx="minor">
            <a:schemeClr val="lt1"/>
          </a:fontRef>
        </p:style>
        <p:txBody>
          <a:bodyPr wrap="none" lIns="77925" tIns="38963" rIns="77925" bIns="38963" anchor="ctr"/>
          <a:lstStyle/>
          <a:p>
            <a:pPr algn="ctr" eaLnBrk="0" hangingPunct="0"/>
            <a:r>
              <a:rPr lang="en-US" sz="2800" b="1" dirty="0">
                <a:solidFill>
                  <a:schemeClr val="bg1"/>
                </a:solidFill>
                <a:effectLst>
                  <a:outerShdw blurRad="38100" dist="38100" dir="2700000" algn="tl">
                    <a:srgbClr val="000000">
                      <a:alpha val="43137"/>
                    </a:srgbClr>
                  </a:outerShdw>
                </a:effectLst>
                <a:latin typeface="Agency FB" panose="020B0503020202020204" pitchFamily="34" charset="0"/>
              </a:rPr>
              <a:t>KURANG PAHAM SEJARAH</a:t>
            </a:r>
          </a:p>
        </p:txBody>
      </p:sp>
      <p:sp>
        <p:nvSpPr>
          <p:cNvPr id="14" name="Title 1">
            <a:extLst>
              <a:ext uri="{FF2B5EF4-FFF2-40B4-BE49-F238E27FC236}">
                <a16:creationId xmlns:a16="http://schemas.microsoft.com/office/drawing/2014/main" id="{13E15534-C54B-4CEF-89EA-63DF96BFDAD7}"/>
              </a:ext>
            </a:extLst>
          </p:cNvPr>
          <p:cNvSpPr txBox="1">
            <a:spLocks/>
          </p:cNvSpPr>
          <p:nvPr/>
        </p:nvSpPr>
        <p:spPr>
          <a:xfrm>
            <a:off x="854744" y="207023"/>
            <a:ext cx="1105150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KONDISI MASYARAKAT TERHADAP NEGARA</a:t>
            </a:r>
          </a:p>
        </p:txBody>
      </p:sp>
    </p:spTree>
    <p:extLst>
      <p:ext uri="{BB962C8B-B14F-4D97-AF65-F5344CB8AC3E}">
        <p14:creationId xmlns:p14="http://schemas.microsoft.com/office/powerpoint/2010/main" val="118243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0" fill="hold"/>
                                        <p:tgtEl>
                                          <p:spTgt spid="8"/>
                                        </p:tgtEl>
                                        <p:attrNameLst>
                                          <p:attrName>ppt_w</p:attrName>
                                        </p:attrNameLst>
                                      </p:cBhvr>
                                      <p:tavLst>
                                        <p:tav tm="0" fmla="#ppt_w*sin(2.5*pi*$)">
                                          <p:val>
                                            <p:fltVal val="0"/>
                                          </p:val>
                                        </p:tav>
                                        <p:tav tm="100000">
                                          <p:val>
                                            <p:fltVal val="1"/>
                                          </p:val>
                                        </p:tav>
                                      </p:tavLst>
                                    </p:anim>
                                    <p:anim calcmode="lin" valueType="num">
                                      <p:cBhvr>
                                        <p:cTn id="8" dur="5000" fill="hold"/>
                                        <p:tgtEl>
                                          <p:spTgt spid="8"/>
                                        </p:tgtEl>
                                        <p:attrNameLst>
                                          <p:attrName>ppt_h</p:attrName>
                                        </p:attrNameLst>
                                      </p:cBhvr>
                                      <p:tavLst>
                                        <p:tav tm="0">
                                          <p:val>
                                            <p:strVal val="#ppt_h"/>
                                          </p:val>
                                        </p:tav>
                                        <p:tav tm="100000">
                                          <p:val>
                                            <p:strVal val="#ppt_h"/>
                                          </p:val>
                                        </p:tav>
                                      </p:tavLst>
                                    </p:anim>
                                  </p:childTnLst>
                                </p:cTn>
                              </p:par>
                              <p:par>
                                <p:cTn id="9" presetID="19" presetClass="entr" presetSubtype="1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0" fill="hold"/>
                                        <p:tgtEl>
                                          <p:spTgt spid="9"/>
                                        </p:tgtEl>
                                        <p:attrNameLst>
                                          <p:attrName>ppt_w</p:attrName>
                                        </p:attrNameLst>
                                      </p:cBhvr>
                                      <p:tavLst>
                                        <p:tav tm="0" fmla="#ppt_w*sin(2.5*pi*$)">
                                          <p:val>
                                            <p:fltVal val="0"/>
                                          </p:val>
                                        </p:tav>
                                        <p:tav tm="100000">
                                          <p:val>
                                            <p:fltVal val="1"/>
                                          </p:val>
                                        </p:tav>
                                      </p:tavLst>
                                    </p:anim>
                                    <p:anim calcmode="lin" valueType="num">
                                      <p:cBhvr>
                                        <p:cTn id="12" dur="5000" fill="hold"/>
                                        <p:tgtEl>
                                          <p:spTgt spid="9"/>
                                        </p:tgtEl>
                                        <p:attrNameLst>
                                          <p:attrName>ppt_h</p:attrName>
                                        </p:attrNameLst>
                                      </p:cBhvr>
                                      <p:tavLst>
                                        <p:tav tm="0">
                                          <p:val>
                                            <p:strVal val="#ppt_h"/>
                                          </p:val>
                                        </p:tav>
                                        <p:tav tm="100000">
                                          <p:val>
                                            <p:strVal val="#ppt_h"/>
                                          </p:val>
                                        </p:tav>
                                      </p:tavLst>
                                    </p:anim>
                                  </p:childTnLst>
                                </p:cTn>
                              </p:par>
                              <p:par>
                                <p:cTn id="13" presetID="19" presetClass="entr" presetSubtype="1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0" fill="hold"/>
                                        <p:tgtEl>
                                          <p:spTgt spid="10"/>
                                        </p:tgtEl>
                                        <p:attrNameLst>
                                          <p:attrName>ppt_w</p:attrName>
                                        </p:attrNameLst>
                                      </p:cBhvr>
                                      <p:tavLst>
                                        <p:tav tm="0" fmla="#ppt_w*sin(2.5*pi*$)">
                                          <p:val>
                                            <p:fltVal val="0"/>
                                          </p:val>
                                        </p:tav>
                                        <p:tav tm="100000">
                                          <p:val>
                                            <p:fltVal val="1"/>
                                          </p:val>
                                        </p:tav>
                                      </p:tavLst>
                                    </p:anim>
                                    <p:anim calcmode="lin" valueType="num">
                                      <p:cBhvr>
                                        <p:cTn id="16" dur="5000" fill="hold"/>
                                        <p:tgtEl>
                                          <p:spTgt spid="10"/>
                                        </p:tgtEl>
                                        <p:attrNameLst>
                                          <p:attrName>ppt_h</p:attrName>
                                        </p:attrNameLst>
                                      </p:cBhvr>
                                      <p:tavLst>
                                        <p:tav tm="0">
                                          <p:val>
                                            <p:strVal val="#ppt_h"/>
                                          </p:val>
                                        </p:tav>
                                        <p:tav tm="100000">
                                          <p:val>
                                            <p:strVal val="#ppt_h"/>
                                          </p:val>
                                        </p:tav>
                                      </p:tavLst>
                                    </p:anim>
                                  </p:childTnLst>
                                </p:cTn>
                              </p:par>
                              <p:par>
                                <p:cTn id="17" presetID="39" presetClass="entr" presetSubtype="0" accel="10000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
                                          </p:val>
                                        </p:tav>
                                        <p:tav tm="100000">
                                          <p:val>
                                            <p:strVal val="#ppt_y"/>
                                          </p:val>
                                        </p:tav>
                                      </p:tavLst>
                                    </p:anim>
                                  </p:childTnLst>
                                </p:cTn>
                              </p:par>
                              <p:par>
                                <p:cTn id="23" presetID="39" presetClass="entr" presetSubtype="0" accel="10000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childTnLst>
                                </p:cTn>
                              </p:par>
                              <p:par>
                                <p:cTn id="29" presetID="39" presetClass="entr" presetSubtype="0" accel="10000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4"/>
                                        </p:tgtEl>
                                        <p:attrNameLst>
                                          <p:attrName>ppt_y</p:attrName>
                                        </p:attrNameLst>
                                      </p:cBhvr>
                                      <p:tavLst>
                                        <p:tav tm="0">
                                          <p:val>
                                            <p:strVal val="#ppt_y"/>
                                          </p:val>
                                        </p:tav>
                                        <p:tav tm="100000">
                                          <p:val>
                                            <p:strVal val="#ppt_y"/>
                                          </p:val>
                                        </p:tav>
                                      </p:tavLst>
                                    </p:anim>
                                  </p:childTnLst>
                                </p:cTn>
                              </p:par>
                              <p:par>
                                <p:cTn id="35" presetID="19" presetClass="entr" presetSubtype="1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0" fill="hold"/>
                                        <p:tgtEl>
                                          <p:spTgt spid="13"/>
                                        </p:tgtEl>
                                        <p:attrNameLst>
                                          <p:attrName>ppt_w</p:attrName>
                                        </p:attrNameLst>
                                      </p:cBhvr>
                                      <p:tavLst>
                                        <p:tav tm="0" fmla="#ppt_w*sin(2.5*pi*$)">
                                          <p:val>
                                            <p:fltVal val="0"/>
                                          </p:val>
                                        </p:tav>
                                        <p:tav tm="100000">
                                          <p:val>
                                            <p:fltVal val="1"/>
                                          </p:val>
                                        </p:tav>
                                      </p:tavLst>
                                    </p:anim>
                                    <p:anim calcmode="lin" valueType="num">
                                      <p:cBhvr>
                                        <p:cTn id="38" dur="5000" fill="hold"/>
                                        <p:tgtEl>
                                          <p:spTgt spid="13"/>
                                        </p:tgtEl>
                                        <p:attrNameLst>
                                          <p:attrName>ppt_h</p:attrName>
                                        </p:attrNameLst>
                                      </p:cBhvr>
                                      <p:tavLst>
                                        <p:tav tm="0">
                                          <p:val>
                                            <p:strVal val="#ppt_h"/>
                                          </p:val>
                                        </p:tav>
                                        <p:tav tm="100000">
                                          <p:val>
                                            <p:strVal val="#ppt_h"/>
                                          </p:val>
                                        </p:tav>
                                      </p:tavLst>
                                    </p:anim>
                                  </p:childTnLst>
                                </p:cTn>
                              </p:par>
                              <p:par>
                                <p:cTn id="39" presetID="39" presetClass="entr" presetSubtype="0" accel="10000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P spid="11"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9430F8B9-37D9-4095-8B82-312F5863E74F}"/>
              </a:ext>
            </a:extLst>
          </p:cNvPr>
          <p:cNvGraphicFramePr/>
          <p:nvPr>
            <p:extLst>
              <p:ext uri="{D42A27DB-BD31-4B8C-83A1-F6EECF244321}">
                <p14:modId xmlns:p14="http://schemas.microsoft.com/office/powerpoint/2010/main" val="2670671359"/>
              </p:ext>
            </p:extLst>
          </p:nvPr>
        </p:nvGraphicFramePr>
        <p:xfrm>
          <a:off x="1365250" y="1138081"/>
          <a:ext cx="972185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1AB4F938-4719-46DB-AF6D-8028494DAC54}"/>
              </a:ext>
            </a:extLst>
          </p:cNvPr>
          <p:cNvSpPr/>
          <p:nvPr/>
        </p:nvSpPr>
        <p:spPr>
          <a:xfrm>
            <a:off x="1909018" y="1784412"/>
            <a:ext cx="449162"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1</a:t>
            </a:r>
          </a:p>
        </p:txBody>
      </p:sp>
      <p:sp>
        <p:nvSpPr>
          <p:cNvPr id="5" name="Rectangle 4">
            <a:extLst>
              <a:ext uri="{FF2B5EF4-FFF2-40B4-BE49-F238E27FC236}">
                <a16:creationId xmlns:a16="http://schemas.microsoft.com/office/drawing/2014/main" id="{01272383-E281-42EE-A6DB-2F29D0220A7A}"/>
              </a:ext>
            </a:extLst>
          </p:cNvPr>
          <p:cNvSpPr/>
          <p:nvPr/>
        </p:nvSpPr>
        <p:spPr>
          <a:xfrm>
            <a:off x="2277960" y="3387022"/>
            <a:ext cx="532518"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2</a:t>
            </a:r>
          </a:p>
        </p:txBody>
      </p:sp>
      <p:sp>
        <p:nvSpPr>
          <p:cNvPr id="6" name="Rectangle 5">
            <a:extLst>
              <a:ext uri="{FF2B5EF4-FFF2-40B4-BE49-F238E27FC236}">
                <a16:creationId xmlns:a16="http://schemas.microsoft.com/office/drawing/2014/main" id="{047ED8B2-B27F-44FB-8B02-81D54891C1F0}"/>
              </a:ext>
            </a:extLst>
          </p:cNvPr>
          <p:cNvSpPr/>
          <p:nvPr/>
        </p:nvSpPr>
        <p:spPr>
          <a:xfrm>
            <a:off x="1857722" y="4989632"/>
            <a:ext cx="551754"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3</a:t>
            </a:r>
          </a:p>
        </p:txBody>
      </p:sp>
      <p:sp>
        <p:nvSpPr>
          <p:cNvPr id="7" name="Title 1">
            <a:extLst>
              <a:ext uri="{FF2B5EF4-FFF2-40B4-BE49-F238E27FC236}">
                <a16:creationId xmlns:a16="http://schemas.microsoft.com/office/drawing/2014/main" id="{7FED5FA9-CF73-4BB9-8E42-15FAC239EA5E}"/>
              </a:ext>
            </a:extLst>
          </p:cNvPr>
          <p:cNvSpPr txBox="1">
            <a:spLocks/>
          </p:cNvSpPr>
          <p:nvPr/>
        </p:nvSpPr>
        <p:spPr>
          <a:xfrm>
            <a:off x="854744" y="207023"/>
            <a:ext cx="1105150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PEMAHAMAN MASYARAKAT BELA NEGARA</a:t>
            </a:r>
          </a:p>
        </p:txBody>
      </p:sp>
    </p:spTree>
    <p:extLst>
      <p:ext uri="{BB962C8B-B14F-4D97-AF65-F5344CB8AC3E}">
        <p14:creationId xmlns:p14="http://schemas.microsoft.com/office/powerpoint/2010/main" val="3880861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921EB-97E8-4B76-ADCF-ADBDCAA96E23}"/>
              </a:ext>
            </a:extLst>
          </p:cNvPr>
          <p:cNvSpPr txBox="1">
            <a:spLocks/>
          </p:cNvSpPr>
          <p:nvPr/>
        </p:nvSpPr>
        <p:spPr>
          <a:xfrm>
            <a:off x="854744" y="207023"/>
            <a:ext cx="5937942"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BENTUK BELA NEGARA</a:t>
            </a:r>
          </a:p>
        </p:txBody>
      </p:sp>
      <p:sp>
        <p:nvSpPr>
          <p:cNvPr id="3" name="Rectangle 2">
            <a:extLst>
              <a:ext uri="{FF2B5EF4-FFF2-40B4-BE49-F238E27FC236}">
                <a16:creationId xmlns:a16="http://schemas.microsoft.com/office/drawing/2014/main" id="{727E5D7C-11D3-4295-8A93-B48499FB0F17}"/>
              </a:ext>
            </a:extLst>
          </p:cNvPr>
          <p:cNvSpPr/>
          <p:nvPr/>
        </p:nvSpPr>
        <p:spPr>
          <a:xfrm>
            <a:off x="555756" y="1223444"/>
            <a:ext cx="11350494" cy="5170646"/>
          </a:xfrm>
          <a:prstGeom prst="rect">
            <a:avLst/>
          </a:prstGeom>
          <a:solidFill>
            <a:schemeClr val="bg1">
              <a:alpha val="54000"/>
            </a:schemeClr>
          </a:solidFill>
        </p:spPr>
        <p:txBody>
          <a:bodyPr wrap="square">
            <a:spAutoFit/>
          </a:bodyPr>
          <a:lstStyle/>
          <a:p>
            <a:pPr marL="342900" indent="-342900">
              <a:spcAft>
                <a:spcPts val="600"/>
              </a:spcAft>
              <a:buFont typeface="+mj-lt"/>
              <a:buAutoNum type="arabicPeriod"/>
            </a:pPr>
            <a:r>
              <a:rPr lang="id-ID" sz="2000" b="1" dirty="0">
                <a:latin typeface="Agency FB" panose="020B0503020202020204" pitchFamily="34" charset="0"/>
              </a:rPr>
              <a:t>BENTUK PENYELENGGARAAN USAHA BELA NEGARA </a:t>
            </a:r>
            <a:endParaRPr lang="en-US" sz="2000" b="1" dirty="0">
              <a:latin typeface="Agency FB" panose="020B0503020202020204" pitchFamily="34" charset="0"/>
            </a:endParaRPr>
          </a:p>
          <a:p>
            <a:pPr marL="363538">
              <a:spcAft>
                <a:spcPts val="600"/>
              </a:spcAft>
            </a:pPr>
            <a:r>
              <a:rPr lang="id-ID" sz="2000" b="1" dirty="0">
                <a:latin typeface="Agency FB" panose="020B0503020202020204" pitchFamily="34" charset="0"/>
              </a:rPr>
              <a:t>WUJUD PENYELENGGARAAN KEIKUTSERTAAN WARGA NEGARA DALAM USAHA PEMBELAAN NEGARA BISA DILAKUKAN MELALUI: </a:t>
            </a:r>
            <a:endParaRPr lang="en-US" sz="2000" b="1" dirty="0">
              <a:latin typeface="Agency FB" panose="020B0503020202020204" pitchFamily="34" charset="0"/>
            </a:endParaRPr>
          </a:p>
          <a:p>
            <a:pPr marL="711200" lvl="1" indent="-347663">
              <a:spcAft>
                <a:spcPts val="600"/>
              </a:spcAft>
              <a:buFont typeface="+mj-lt"/>
              <a:buAutoNum type="alphaLcPeriod"/>
            </a:pPr>
            <a:r>
              <a:rPr lang="id-ID" sz="2000" b="1" dirty="0">
                <a:latin typeface="Agency FB" panose="020B0503020202020204" pitchFamily="34" charset="0"/>
              </a:rPr>
              <a:t>PENDIDIKAN KEWARGANEGARAAN </a:t>
            </a:r>
            <a:endParaRPr lang="en-US" sz="2000" b="1" dirty="0">
              <a:latin typeface="Agency FB" panose="020B0503020202020204" pitchFamily="34" charset="0"/>
            </a:endParaRPr>
          </a:p>
          <a:p>
            <a:pPr marL="711200" lvl="1" indent="-347663">
              <a:spcAft>
                <a:spcPts val="600"/>
              </a:spcAft>
              <a:buFont typeface="+mj-lt"/>
              <a:buAutoNum type="alphaLcPeriod"/>
            </a:pPr>
            <a:r>
              <a:rPr lang="id-ID" sz="2000" b="1" dirty="0">
                <a:latin typeface="Agency FB" panose="020B0503020202020204" pitchFamily="34" charset="0"/>
              </a:rPr>
              <a:t>PELATIHAN DASAR KEMILITERAN SECARA WAJIB </a:t>
            </a:r>
            <a:endParaRPr lang="en-US" sz="2000" b="1" dirty="0">
              <a:latin typeface="Agency FB" panose="020B0503020202020204" pitchFamily="34" charset="0"/>
            </a:endParaRPr>
          </a:p>
          <a:p>
            <a:pPr marL="711200" lvl="1" indent="-347663">
              <a:spcAft>
                <a:spcPts val="600"/>
              </a:spcAft>
              <a:buFont typeface="+mj-lt"/>
              <a:buAutoNum type="alphaLcPeriod"/>
            </a:pPr>
            <a:r>
              <a:rPr lang="id-ID" sz="2000" b="1" dirty="0">
                <a:latin typeface="Agency FB" panose="020B0503020202020204" pitchFamily="34" charset="0"/>
              </a:rPr>
              <a:t>PENGABDIAN SEBAGAI PRAJURIT TNI SECARA SUKA RELA ATAU SECARA WAJIB. </a:t>
            </a:r>
            <a:endParaRPr lang="en-US" sz="2000" b="1" dirty="0">
              <a:latin typeface="Agency FB" panose="020B0503020202020204" pitchFamily="34" charset="0"/>
            </a:endParaRPr>
          </a:p>
          <a:p>
            <a:pPr marL="711200" lvl="1" indent="-347663">
              <a:spcAft>
                <a:spcPts val="1800"/>
              </a:spcAft>
              <a:buFont typeface="+mj-lt"/>
              <a:buAutoNum type="alphaLcPeriod"/>
            </a:pPr>
            <a:r>
              <a:rPr lang="id-ID" sz="2000" b="1" dirty="0">
                <a:latin typeface="Agency FB" panose="020B0503020202020204" pitchFamily="34" charset="0"/>
              </a:rPr>
              <a:t>PENGABDIAN SESUAI DENGAN PROFESI </a:t>
            </a:r>
            <a:endParaRPr lang="en-US" sz="2000" b="1" dirty="0">
              <a:latin typeface="Agency FB" panose="020B0503020202020204" pitchFamily="34" charset="0"/>
            </a:endParaRPr>
          </a:p>
          <a:p>
            <a:pPr marL="254000" indent="-347663">
              <a:spcAft>
                <a:spcPts val="600"/>
              </a:spcAft>
              <a:buFont typeface="+mj-lt"/>
              <a:buAutoNum type="arabicPeriod" startAt="2"/>
            </a:pPr>
            <a:r>
              <a:rPr lang="id-ID" sz="2000" b="1" dirty="0">
                <a:latin typeface="Agency FB" panose="020B0503020202020204" pitchFamily="34" charset="0"/>
              </a:rPr>
              <a:t>BENTUK BELA NEGARA DI LINGKUNGAN MASYARAKAT </a:t>
            </a:r>
            <a:endParaRPr lang="en-US" sz="2000" b="1" dirty="0">
              <a:latin typeface="Agency FB" panose="020B0503020202020204" pitchFamily="34" charset="0"/>
            </a:endParaRPr>
          </a:p>
          <a:p>
            <a:pPr marL="363538">
              <a:spcAft>
                <a:spcPts val="600"/>
              </a:spcAft>
            </a:pPr>
            <a:r>
              <a:rPr lang="id-ID" sz="2000" b="1" dirty="0">
                <a:latin typeface="Agency FB" panose="020B0503020202020204" pitchFamily="34" charset="0"/>
              </a:rPr>
              <a:t>BEBERAPA BENTUK BELA NEGARA DI LINGKUNGAN SEBAGAI BERIKUT: </a:t>
            </a:r>
            <a:endParaRPr lang="en-US" sz="2000" b="1" dirty="0">
              <a:latin typeface="Agency FB" panose="020B0503020202020204" pitchFamily="34" charset="0"/>
            </a:endParaRPr>
          </a:p>
          <a:p>
            <a:pPr marL="711200" lvl="1" indent="-347663">
              <a:spcAft>
                <a:spcPts val="600"/>
              </a:spcAft>
              <a:buFont typeface="+mj-lt"/>
              <a:buAutoNum type="alphaLcPeriod"/>
            </a:pPr>
            <a:r>
              <a:rPr lang="id-ID" sz="2000" b="1" dirty="0">
                <a:latin typeface="Agency FB" panose="020B0503020202020204" pitchFamily="34" charset="0"/>
              </a:rPr>
              <a:t>IKUT SERTA MENANGGULANGI AKIBAT BENCANA ALAM </a:t>
            </a:r>
            <a:endParaRPr lang="en-US" sz="2000" b="1" dirty="0">
              <a:latin typeface="Agency FB" panose="020B0503020202020204" pitchFamily="34" charset="0"/>
            </a:endParaRPr>
          </a:p>
          <a:p>
            <a:pPr marL="711200" lvl="1" indent="-347663">
              <a:spcAft>
                <a:spcPts val="600"/>
              </a:spcAft>
              <a:buFont typeface="+mj-lt"/>
              <a:buAutoNum type="alphaLcPeriod"/>
            </a:pPr>
            <a:r>
              <a:rPr lang="id-ID" sz="2000" b="1" dirty="0">
                <a:latin typeface="Agency FB" panose="020B0503020202020204" pitchFamily="34" charset="0"/>
              </a:rPr>
              <a:t>IKUT SERTA MENGATASI KERUSAKAN MASAL DAN KOMUKAL </a:t>
            </a:r>
            <a:endParaRPr lang="en-US" sz="2000" b="1" dirty="0">
              <a:latin typeface="Agency FB" panose="020B0503020202020204" pitchFamily="34" charset="0"/>
            </a:endParaRPr>
          </a:p>
          <a:p>
            <a:pPr marL="711200" lvl="1" indent="-347663">
              <a:spcAft>
                <a:spcPts val="600"/>
              </a:spcAft>
              <a:buFont typeface="+mj-lt"/>
              <a:buAutoNum type="alphaLcPeriod"/>
            </a:pPr>
            <a:r>
              <a:rPr lang="id-ID" sz="2000" b="1" dirty="0">
                <a:latin typeface="Agency FB" panose="020B0503020202020204" pitchFamily="34" charset="0"/>
              </a:rPr>
              <a:t>KEAMANAN RAKYAT YAITU BERPARTISIPASI LANGSUNG DI BIDANG KEAMANAN </a:t>
            </a:r>
            <a:endParaRPr lang="en-US" sz="2000" b="1" dirty="0">
              <a:latin typeface="Agency FB" panose="020B0503020202020204" pitchFamily="34" charset="0"/>
            </a:endParaRPr>
          </a:p>
          <a:p>
            <a:pPr marL="711200" lvl="1" indent="-347663">
              <a:spcAft>
                <a:spcPts val="600"/>
              </a:spcAft>
              <a:buFont typeface="+mj-lt"/>
              <a:buAutoNum type="alphaLcPeriod"/>
            </a:pPr>
            <a:r>
              <a:rPr lang="id-ID" sz="2000" b="1" dirty="0">
                <a:latin typeface="Agency FB" panose="020B0503020202020204" pitchFamily="34" charset="0"/>
              </a:rPr>
              <a:t>PERLAWANAN RAKYAT YAITU BENTUK PARTISIPASI RAKYAT LANGSUNG DALAM BIDANG PERTAHANAN </a:t>
            </a:r>
            <a:endParaRPr lang="en-US" sz="2000" b="1" dirty="0">
              <a:latin typeface="Agency FB" panose="020B0503020202020204" pitchFamily="34" charset="0"/>
            </a:endParaRPr>
          </a:p>
          <a:p>
            <a:pPr marL="711200" lvl="1" indent="-347663">
              <a:spcAft>
                <a:spcPts val="600"/>
              </a:spcAft>
              <a:buFont typeface="+mj-lt"/>
              <a:buAutoNum type="alphaLcPeriod"/>
            </a:pPr>
            <a:r>
              <a:rPr lang="id-ID" sz="2000" b="1" dirty="0">
                <a:latin typeface="Agency FB" panose="020B0503020202020204" pitchFamily="34" charset="0"/>
              </a:rPr>
              <a:t>PERTAHANAN SIPIL YAITU KEKUATAN RAKYAT YANG MERUPAKAN KEKUATAN POKOK</a:t>
            </a:r>
          </a:p>
        </p:txBody>
      </p:sp>
    </p:spTree>
    <p:extLst>
      <p:ext uri="{BB962C8B-B14F-4D97-AF65-F5344CB8AC3E}">
        <p14:creationId xmlns:p14="http://schemas.microsoft.com/office/powerpoint/2010/main" val="854044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F72B-5567-4409-A30F-F1E78456E2B7}"/>
              </a:ext>
            </a:extLst>
          </p:cNvPr>
          <p:cNvSpPr txBox="1">
            <a:spLocks/>
          </p:cNvSpPr>
          <p:nvPr/>
        </p:nvSpPr>
        <p:spPr>
          <a:xfrm>
            <a:off x="854744" y="207023"/>
            <a:ext cx="5937942"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CONTOH BELA NEGARA</a:t>
            </a:r>
          </a:p>
        </p:txBody>
      </p:sp>
      <p:sp>
        <p:nvSpPr>
          <p:cNvPr id="3" name="Rectangle 2">
            <a:extLst>
              <a:ext uri="{FF2B5EF4-FFF2-40B4-BE49-F238E27FC236}">
                <a16:creationId xmlns:a16="http://schemas.microsoft.com/office/drawing/2014/main" id="{33B19C31-66EE-437D-88F8-E002448CBB6A}"/>
              </a:ext>
            </a:extLst>
          </p:cNvPr>
          <p:cNvSpPr/>
          <p:nvPr/>
        </p:nvSpPr>
        <p:spPr>
          <a:xfrm>
            <a:off x="425128" y="1732995"/>
            <a:ext cx="11636244" cy="4124206"/>
          </a:xfrm>
          <a:prstGeom prst="rect">
            <a:avLst/>
          </a:prstGeom>
          <a:solidFill>
            <a:schemeClr val="bg1">
              <a:alpha val="54000"/>
            </a:schemeClr>
          </a:solidFill>
        </p:spPr>
        <p:txBody>
          <a:bodyPr wrap="square">
            <a:spAutoFit/>
          </a:bodyPr>
          <a:lstStyle/>
          <a:p>
            <a:pPr marL="457200" indent="-457200">
              <a:spcAft>
                <a:spcPts val="1200"/>
              </a:spcAft>
              <a:buFont typeface="Wingdings" panose="05000000000000000000" pitchFamily="2" charset="2"/>
              <a:buChar char="q"/>
            </a:pPr>
            <a:r>
              <a:rPr lang="id-ID" sz="2400" b="1" dirty="0">
                <a:latin typeface="Agency FB" panose="020B0503020202020204" pitchFamily="34" charset="0"/>
              </a:rPr>
              <a:t>MENCIPTAKAN SUASANA RUKUN, DAMAI, DAN HARMONIS DALAM </a:t>
            </a:r>
            <a:r>
              <a:rPr lang="en-US" sz="2400" b="1" dirty="0">
                <a:latin typeface="Agency FB" panose="020B0503020202020204" pitchFamily="34" charset="0"/>
              </a:rPr>
              <a:t>LINGKUNGAN DAN </a:t>
            </a:r>
            <a:r>
              <a:rPr lang="id-ID" sz="2400" b="1" dirty="0">
                <a:latin typeface="Agency FB" panose="020B0503020202020204" pitchFamily="34" charset="0"/>
              </a:rPr>
              <a:t>KELUARGA. </a:t>
            </a:r>
            <a:endParaRPr lang="en-US" sz="2400" b="1" dirty="0">
              <a:latin typeface="Agency FB" panose="020B0503020202020204" pitchFamily="34" charset="0"/>
            </a:endParaRPr>
          </a:p>
          <a:p>
            <a:pPr marL="457200" indent="-457200">
              <a:spcAft>
                <a:spcPts val="1200"/>
              </a:spcAft>
              <a:buFont typeface="Wingdings" panose="05000000000000000000" pitchFamily="2" charset="2"/>
              <a:buChar char="q"/>
            </a:pPr>
            <a:r>
              <a:rPr lang="id-ID" sz="2400" b="1" dirty="0">
                <a:latin typeface="Agency FB" panose="020B0503020202020204" pitchFamily="34" charset="0"/>
              </a:rPr>
              <a:t>MEMBENTUK</a:t>
            </a:r>
            <a:r>
              <a:rPr lang="en-US" sz="2400" b="1" dirty="0">
                <a:latin typeface="Agency FB" panose="020B0503020202020204" pitchFamily="34" charset="0"/>
              </a:rPr>
              <a:t> LINGKUNGAN DAN</a:t>
            </a:r>
            <a:r>
              <a:rPr lang="id-ID" sz="2400" b="1" dirty="0">
                <a:latin typeface="Agency FB" panose="020B0503020202020204" pitchFamily="34" charset="0"/>
              </a:rPr>
              <a:t> KELUARGA YANG SADAR HUKUM </a:t>
            </a:r>
            <a:endParaRPr lang="en-US" sz="2400" b="1" dirty="0">
              <a:latin typeface="Agency FB" panose="020B0503020202020204" pitchFamily="34" charset="0"/>
            </a:endParaRPr>
          </a:p>
          <a:p>
            <a:pPr marL="457200" indent="-457200">
              <a:spcAft>
                <a:spcPts val="1200"/>
              </a:spcAft>
              <a:buFont typeface="Wingdings" panose="05000000000000000000" pitchFamily="2" charset="2"/>
              <a:buChar char="q"/>
            </a:pPr>
            <a:r>
              <a:rPr lang="id-ID" sz="2400" b="1" dirty="0">
                <a:latin typeface="Agency FB" panose="020B0503020202020204" pitchFamily="34" charset="0"/>
              </a:rPr>
              <a:t>MENINGKATKAN IMAN DAN TAKWA SERTA ILMU PENGETAHUAN DAN TEKNOLOGI DI LINGKUNGAN SEKOLAH </a:t>
            </a:r>
            <a:endParaRPr lang="en-US" sz="2400" b="1" dirty="0">
              <a:latin typeface="Agency FB" panose="020B0503020202020204" pitchFamily="34" charset="0"/>
            </a:endParaRPr>
          </a:p>
          <a:p>
            <a:pPr marL="457200" indent="-457200">
              <a:spcAft>
                <a:spcPts val="1200"/>
              </a:spcAft>
              <a:buFont typeface="Wingdings" panose="05000000000000000000" pitchFamily="2" charset="2"/>
              <a:buChar char="q"/>
            </a:pPr>
            <a:r>
              <a:rPr lang="id-ID" sz="2400" b="1" dirty="0">
                <a:latin typeface="Agency FB" panose="020B0503020202020204" pitchFamily="34" charset="0"/>
              </a:rPr>
              <a:t>KESADARAN UNTUK MENAATI TATA TERTIB SEKOLAH </a:t>
            </a:r>
            <a:endParaRPr lang="en-US" sz="2400" b="1" dirty="0">
              <a:latin typeface="Agency FB" panose="020B0503020202020204" pitchFamily="34" charset="0"/>
            </a:endParaRPr>
          </a:p>
          <a:p>
            <a:pPr marL="457200" indent="-457200">
              <a:spcAft>
                <a:spcPts val="1200"/>
              </a:spcAft>
              <a:buFont typeface="Wingdings" panose="05000000000000000000" pitchFamily="2" charset="2"/>
              <a:buChar char="q"/>
            </a:pPr>
            <a:r>
              <a:rPr lang="id-ID" sz="2400" b="1" dirty="0">
                <a:latin typeface="Agency FB" panose="020B0503020202020204" pitchFamily="34" charset="0"/>
              </a:rPr>
              <a:t>MENCIPTAKAN SUASANA RUKUN, DAMAI, DAN AMAN DALAM MASYARAKAT </a:t>
            </a:r>
            <a:endParaRPr lang="en-US" sz="2400" b="1" dirty="0">
              <a:latin typeface="Agency FB" panose="020B0503020202020204" pitchFamily="34" charset="0"/>
            </a:endParaRPr>
          </a:p>
          <a:p>
            <a:pPr marL="457200" indent="-457200">
              <a:spcAft>
                <a:spcPts val="1200"/>
              </a:spcAft>
              <a:buFont typeface="Wingdings" panose="05000000000000000000" pitchFamily="2" charset="2"/>
              <a:buChar char="q"/>
            </a:pPr>
            <a:r>
              <a:rPr lang="id-ID" sz="2400" b="1" dirty="0">
                <a:latin typeface="Agency FB" panose="020B0503020202020204" pitchFamily="34" charset="0"/>
              </a:rPr>
              <a:t>MENJAGA KEAMANAN KAMPUNG SECARA BERSAMA-SAMA </a:t>
            </a:r>
            <a:endParaRPr lang="en-US" sz="2400" b="1" dirty="0">
              <a:latin typeface="Agency FB" panose="020B0503020202020204" pitchFamily="34" charset="0"/>
            </a:endParaRPr>
          </a:p>
          <a:p>
            <a:pPr marL="457200" indent="-457200">
              <a:spcAft>
                <a:spcPts val="1200"/>
              </a:spcAft>
              <a:buFont typeface="Wingdings" panose="05000000000000000000" pitchFamily="2" charset="2"/>
              <a:buChar char="q"/>
            </a:pPr>
            <a:r>
              <a:rPr lang="id-ID" sz="2400" b="1" dirty="0">
                <a:latin typeface="Agency FB" panose="020B0503020202020204" pitchFamily="34" charset="0"/>
              </a:rPr>
              <a:t>MEMATUHI PERATURAN HUKUM YANG BERLAKU </a:t>
            </a:r>
            <a:endParaRPr lang="en-US" sz="2400" b="1" dirty="0">
              <a:latin typeface="Agency FB" panose="020B0503020202020204" pitchFamily="34" charset="0"/>
            </a:endParaRPr>
          </a:p>
          <a:p>
            <a:pPr marL="457200" indent="-457200">
              <a:spcAft>
                <a:spcPts val="1200"/>
              </a:spcAft>
              <a:buFont typeface="Wingdings" panose="05000000000000000000" pitchFamily="2" charset="2"/>
              <a:buChar char="q"/>
            </a:pPr>
            <a:r>
              <a:rPr lang="id-ID" sz="2400" b="1" dirty="0">
                <a:latin typeface="Agency FB" panose="020B0503020202020204" pitchFamily="34" charset="0"/>
              </a:rPr>
              <a:t>MEMBAYAR PAJAK TEPAT PADA WAKTUNYA</a:t>
            </a:r>
          </a:p>
        </p:txBody>
      </p:sp>
    </p:spTree>
    <p:extLst>
      <p:ext uri="{BB962C8B-B14F-4D97-AF65-F5344CB8AC3E}">
        <p14:creationId xmlns:p14="http://schemas.microsoft.com/office/powerpoint/2010/main" val="3031767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135BB7BC-28F9-4070-A471-954A620975F5}"/>
              </a:ext>
            </a:extLst>
          </p:cNvPr>
          <p:cNvPicPr>
            <a:picLocks noChangeAspect="1"/>
          </p:cNvPicPr>
          <p:nvPr/>
        </p:nvPicPr>
        <p:blipFill>
          <a:blip r:embed="rId2"/>
          <a:stretch>
            <a:fillRect/>
          </a:stretch>
        </p:blipFill>
        <p:spPr>
          <a:xfrm>
            <a:off x="0" y="0"/>
            <a:ext cx="12192000" cy="6857999"/>
          </a:xfrm>
          <a:prstGeom prst="rect">
            <a:avLst/>
          </a:prstGeom>
        </p:spPr>
      </p:pic>
      <p:sp>
        <p:nvSpPr>
          <p:cNvPr id="4" name="AutoShape 1">
            <a:extLst>
              <a:ext uri="{FF2B5EF4-FFF2-40B4-BE49-F238E27FC236}">
                <a16:creationId xmlns:a16="http://schemas.microsoft.com/office/drawing/2014/main" id="{D58B4DD0-3479-4E05-ADAA-6DC1CCDED4B6}"/>
              </a:ext>
            </a:extLst>
          </p:cNvPr>
          <p:cNvSpPr>
            <a:spLocks/>
          </p:cNvSpPr>
          <p:nvPr/>
        </p:nvSpPr>
        <p:spPr bwMode="auto">
          <a:xfrm>
            <a:off x="0" y="2286000"/>
            <a:ext cx="12192000" cy="2466975"/>
          </a:xfrm>
          <a:custGeom>
            <a:avLst/>
            <a:gdLst>
              <a:gd name="T0" fmla="*/ 1712119 w 21600"/>
              <a:gd name="T1" fmla="*/ 1022350 h 21600"/>
              <a:gd name="T2" fmla="*/ 1712119 w 21600"/>
              <a:gd name="T3" fmla="*/ 1022350 h 21600"/>
              <a:gd name="T4" fmla="*/ 1712119 w 21600"/>
              <a:gd name="T5" fmla="*/ 1022350 h 21600"/>
              <a:gd name="T6" fmla="*/ 1712119 w 21600"/>
              <a:gd name="T7" fmla="*/ 1022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lumMod val="50000"/>
            </a:schemeClr>
          </a:solidFill>
          <a:ln w="25400" cap="flat" cmpd="sng">
            <a:noFill/>
            <a:prstDash val="solid"/>
            <a:miter lim="0"/>
            <a:headEnd/>
            <a:tailEnd/>
          </a:ln>
          <a:effectLst>
            <a:outerShdw blurRad="50800" dist="38100" dir="5400000" algn="t" rotWithShape="0">
              <a:prstClr val="black">
                <a:alpha val="40000"/>
              </a:prstClr>
            </a:outerShdw>
          </a:effectLst>
        </p:spPr>
        <p:txBody>
          <a:bodyPr lIns="0" tIns="0" rIns="0" bIns="0"/>
          <a:lstStyle/>
          <a:p>
            <a:endParaRPr lang="en-US" sz="1196" dirty="0"/>
          </a:p>
        </p:txBody>
      </p:sp>
      <p:grpSp>
        <p:nvGrpSpPr>
          <p:cNvPr id="5" name="Group 129">
            <a:extLst>
              <a:ext uri="{FF2B5EF4-FFF2-40B4-BE49-F238E27FC236}">
                <a16:creationId xmlns:a16="http://schemas.microsoft.com/office/drawing/2014/main" id="{FA303647-9565-45A6-A471-C7DF285E973B}"/>
              </a:ext>
            </a:extLst>
          </p:cNvPr>
          <p:cNvGrpSpPr/>
          <p:nvPr/>
        </p:nvGrpSpPr>
        <p:grpSpPr>
          <a:xfrm>
            <a:off x="295274" y="1859339"/>
            <a:ext cx="3267076" cy="3236536"/>
            <a:chOff x="295274" y="1462091"/>
            <a:chExt cx="2016822" cy="2824159"/>
          </a:xfrm>
        </p:grpSpPr>
        <p:sp>
          <p:nvSpPr>
            <p:cNvPr id="6" name="直角三角形 16">
              <a:extLst>
                <a:ext uri="{FF2B5EF4-FFF2-40B4-BE49-F238E27FC236}">
                  <a16:creationId xmlns:a16="http://schemas.microsoft.com/office/drawing/2014/main" id="{5D7ED536-3A03-4490-8853-31BEE21C0E85}"/>
                </a:ext>
              </a:extLst>
            </p:cNvPr>
            <p:cNvSpPr/>
            <p:nvPr/>
          </p:nvSpPr>
          <p:spPr>
            <a:xfrm>
              <a:off x="2073936" y="1470560"/>
              <a:ext cx="238160" cy="325919"/>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直角三角形 14">
              <a:extLst>
                <a:ext uri="{FF2B5EF4-FFF2-40B4-BE49-F238E27FC236}">
                  <a16:creationId xmlns:a16="http://schemas.microsoft.com/office/drawing/2014/main" id="{DD7E2284-9B26-4E39-BC4B-18563C837FCF}"/>
                </a:ext>
              </a:extLst>
            </p:cNvPr>
            <p:cNvSpPr/>
            <p:nvPr/>
          </p:nvSpPr>
          <p:spPr>
            <a:xfrm flipH="1">
              <a:off x="295274" y="1462091"/>
              <a:ext cx="238160" cy="325919"/>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矩形 7">
              <a:extLst>
                <a:ext uri="{FF2B5EF4-FFF2-40B4-BE49-F238E27FC236}">
                  <a16:creationId xmlns:a16="http://schemas.microsoft.com/office/drawing/2014/main" id="{B2F450E0-A8DB-42B2-BED8-A6DD0CF7510E}"/>
                </a:ext>
              </a:extLst>
            </p:cNvPr>
            <p:cNvSpPr/>
            <p:nvPr/>
          </p:nvSpPr>
          <p:spPr>
            <a:xfrm rot="5400000">
              <a:off x="-106031" y="2108331"/>
              <a:ext cx="2819399" cy="153643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直角三角形 15">
              <a:extLst>
                <a:ext uri="{FF2B5EF4-FFF2-40B4-BE49-F238E27FC236}">
                  <a16:creationId xmlns:a16="http://schemas.microsoft.com/office/drawing/2014/main" id="{3653A2F1-0329-4E0D-8F19-858DFEA501F0}"/>
                </a:ext>
              </a:extLst>
            </p:cNvPr>
            <p:cNvSpPr/>
            <p:nvPr/>
          </p:nvSpPr>
          <p:spPr>
            <a:xfrm flipH="1" flipV="1">
              <a:off x="304800" y="3956624"/>
              <a:ext cx="238160" cy="325919"/>
            </a:xfrm>
            <a:prstGeom prst="rtTriangl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直角三角形 17">
              <a:extLst>
                <a:ext uri="{FF2B5EF4-FFF2-40B4-BE49-F238E27FC236}">
                  <a16:creationId xmlns:a16="http://schemas.microsoft.com/office/drawing/2014/main" id="{71B3832C-220C-45FE-92A0-86AF867676C5}"/>
                </a:ext>
              </a:extLst>
            </p:cNvPr>
            <p:cNvSpPr/>
            <p:nvPr/>
          </p:nvSpPr>
          <p:spPr>
            <a:xfrm flipV="1">
              <a:off x="2073936" y="3956624"/>
              <a:ext cx="238160" cy="325919"/>
            </a:xfrm>
            <a:prstGeom prst="rtTriangl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1" name="任意多边形 31">
            <a:extLst>
              <a:ext uri="{FF2B5EF4-FFF2-40B4-BE49-F238E27FC236}">
                <a16:creationId xmlns:a16="http://schemas.microsoft.com/office/drawing/2014/main" id="{7370F30D-CA09-4EF3-B41C-1FFDAB37C4B2}"/>
              </a:ext>
            </a:extLst>
          </p:cNvPr>
          <p:cNvSpPr/>
          <p:nvPr/>
        </p:nvSpPr>
        <p:spPr>
          <a:xfrm>
            <a:off x="5106352" y="979869"/>
            <a:ext cx="989648" cy="963231"/>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6">
                  <a:lumMod val="60000"/>
                  <a:lumOff val="40000"/>
                </a:schemeClr>
              </a:gs>
              <a:gs pos="100000">
                <a:schemeClr val="accent6"/>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
        <p:nvSpPr>
          <p:cNvPr id="12" name="TextBox 11">
            <a:extLst>
              <a:ext uri="{FF2B5EF4-FFF2-40B4-BE49-F238E27FC236}">
                <a16:creationId xmlns:a16="http://schemas.microsoft.com/office/drawing/2014/main" id="{E19CE8FF-62D2-46ED-AF18-9AE1C7B19ABC}"/>
              </a:ext>
            </a:extLst>
          </p:cNvPr>
          <p:cNvSpPr txBox="1"/>
          <p:nvPr/>
        </p:nvSpPr>
        <p:spPr>
          <a:xfrm>
            <a:off x="3173233" y="2816607"/>
            <a:ext cx="9018767" cy="1200329"/>
          </a:xfrm>
          <a:prstGeom prst="rect">
            <a:avLst/>
          </a:prstGeom>
          <a:solidFill>
            <a:schemeClr val="bg1"/>
          </a:solidFill>
        </p:spPr>
        <p:txBody>
          <a:bodyPr wrap="square" rtlCol="0">
            <a:spAutoFit/>
          </a:bodyPr>
          <a:lstStyle/>
          <a:p>
            <a:pPr algn="ctr"/>
            <a:r>
              <a:rPr lang="en-US" sz="3600" spc="3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rPr>
              <a:t>KEHIDUPAN BERBANGSA DAN </a:t>
            </a:r>
          </a:p>
          <a:p>
            <a:pPr algn="ctr"/>
            <a:r>
              <a:rPr lang="en-US" sz="3600" spc="3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rPr>
              <a:t>BERNEGARA DALAM NKRI</a:t>
            </a:r>
          </a:p>
        </p:txBody>
      </p:sp>
      <p:grpSp>
        <p:nvGrpSpPr>
          <p:cNvPr id="13" name="Group 12">
            <a:extLst>
              <a:ext uri="{FF2B5EF4-FFF2-40B4-BE49-F238E27FC236}">
                <a16:creationId xmlns:a16="http://schemas.microsoft.com/office/drawing/2014/main" id="{41A6B117-5EE3-420F-A0AC-8ADD9E7177FE}"/>
              </a:ext>
            </a:extLst>
          </p:cNvPr>
          <p:cNvGrpSpPr/>
          <p:nvPr/>
        </p:nvGrpSpPr>
        <p:grpSpPr>
          <a:xfrm>
            <a:off x="930607" y="2141221"/>
            <a:ext cx="2003091" cy="2611754"/>
            <a:chOff x="8728961" y="7035313"/>
            <a:chExt cx="938194" cy="922338"/>
          </a:xfrm>
          <a:effectLst>
            <a:outerShdw blurRad="127000" algn="ctr" rotWithShape="0">
              <a:prstClr val="black">
                <a:alpha val="40000"/>
              </a:prstClr>
            </a:outerShdw>
          </a:effectLst>
        </p:grpSpPr>
        <p:sp>
          <p:nvSpPr>
            <p:cNvPr id="14" name="Freeform 22">
              <a:extLst>
                <a:ext uri="{FF2B5EF4-FFF2-40B4-BE49-F238E27FC236}">
                  <a16:creationId xmlns:a16="http://schemas.microsoft.com/office/drawing/2014/main" id="{C5DCE300-E9C6-4C15-AE31-61CCC8A74D8C}"/>
                </a:ext>
              </a:extLst>
            </p:cNvPr>
            <p:cNvSpPr>
              <a:spLocks/>
            </p:cNvSpPr>
            <p:nvPr/>
          </p:nvSpPr>
          <p:spPr bwMode="auto">
            <a:xfrm>
              <a:off x="8751167" y="7035313"/>
              <a:ext cx="915988" cy="922338"/>
            </a:xfrm>
            <a:custGeom>
              <a:avLst/>
              <a:gdLst>
                <a:gd name="T0" fmla="*/ 690 w 733"/>
                <a:gd name="T1" fmla="*/ 275 h 737"/>
                <a:gd name="T2" fmla="*/ 733 w 733"/>
                <a:gd name="T3" fmla="*/ 145 h 737"/>
                <a:gd name="T4" fmla="*/ 589 w 733"/>
                <a:gd name="T5" fmla="*/ 0 h 737"/>
                <a:gd name="T6" fmla="*/ 478 w 733"/>
                <a:gd name="T7" fmla="*/ 40 h 737"/>
                <a:gd name="T8" fmla="*/ 366 w 733"/>
                <a:gd name="T9" fmla="*/ 0 h 737"/>
                <a:gd name="T10" fmla="*/ 254 w 733"/>
                <a:gd name="T11" fmla="*/ 40 h 737"/>
                <a:gd name="T12" fmla="*/ 144 w 733"/>
                <a:gd name="T13" fmla="*/ 0 h 737"/>
                <a:gd name="T14" fmla="*/ 0 w 733"/>
                <a:gd name="T15" fmla="*/ 145 h 737"/>
                <a:gd name="T16" fmla="*/ 43 w 733"/>
                <a:gd name="T17" fmla="*/ 275 h 737"/>
                <a:gd name="T18" fmla="*/ 0 w 733"/>
                <a:gd name="T19" fmla="*/ 486 h 737"/>
                <a:gd name="T20" fmla="*/ 215 w 733"/>
                <a:gd name="T21" fmla="*/ 686 h 737"/>
                <a:gd name="T22" fmla="*/ 367 w 733"/>
                <a:gd name="T23" fmla="*/ 737 h 737"/>
                <a:gd name="T24" fmla="*/ 517 w 733"/>
                <a:gd name="T25" fmla="*/ 686 h 737"/>
                <a:gd name="T26" fmla="*/ 733 w 733"/>
                <a:gd name="T27" fmla="*/ 486 h 737"/>
                <a:gd name="T28" fmla="*/ 690 w 733"/>
                <a:gd name="T29" fmla="*/ 275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3" h="737">
                  <a:moveTo>
                    <a:pt x="690" y="275"/>
                  </a:moveTo>
                  <a:cubicBezTo>
                    <a:pt x="690" y="217"/>
                    <a:pt x="733" y="145"/>
                    <a:pt x="733" y="145"/>
                  </a:cubicBezTo>
                  <a:cubicBezTo>
                    <a:pt x="589" y="0"/>
                    <a:pt x="589" y="0"/>
                    <a:pt x="589" y="0"/>
                  </a:cubicBezTo>
                  <a:cubicBezTo>
                    <a:pt x="553" y="29"/>
                    <a:pt x="524" y="40"/>
                    <a:pt x="478" y="40"/>
                  </a:cubicBezTo>
                  <a:cubicBezTo>
                    <a:pt x="432" y="40"/>
                    <a:pt x="402" y="29"/>
                    <a:pt x="366" y="0"/>
                  </a:cubicBezTo>
                  <a:cubicBezTo>
                    <a:pt x="330" y="29"/>
                    <a:pt x="301" y="40"/>
                    <a:pt x="254" y="40"/>
                  </a:cubicBezTo>
                  <a:cubicBezTo>
                    <a:pt x="209" y="40"/>
                    <a:pt x="179" y="29"/>
                    <a:pt x="144" y="0"/>
                  </a:cubicBezTo>
                  <a:cubicBezTo>
                    <a:pt x="0" y="145"/>
                    <a:pt x="0" y="145"/>
                    <a:pt x="0" y="145"/>
                  </a:cubicBezTo>
                  <a:cubicBezTo>
                    <a:pt x="0" y="145"/>
                    <a:pt x="43" y="217"/>
                    <a:pt x="43" y="275"/>
                  </a:cubicBezTo>
                  <a:cubicBezTo>
                    <a:pt x="43" y="373"/>
                    <a:pt x="0" y="396"/>
                    <a:pt x="0" y="486"/>
                  </a:cubicBezTo>
                  <a:cubicBezTo>
                    <a:pt x="0" y="600"/>
                    <a:pt x="99" y="686"/>
                    <a:pt x="215" y="686"/>
                  </a:cubicBezTo>
                  <a:cubicBezTo>
                    <a:pt x="294" y="686"/>
                    <a:pt x="313" y="696"/>
                    <a:pt x="367" y="737"/>
                  </a:cubicBezTo>
                  <a:cubicBezTo>
                    <a:pt x="420" y="696"/>
                    <a:pt x="438" y="686"/>
                    <a:pt x="517" y="686"/>
                  </a:cubicBezTo>
                  <a:cubicBezTo>
                    <a:pt x="634" y="686"/>
                    <a:pt x="733" y="600"/>
                    <a:pt x="733" y="486"/>
                  </a:cubicBezTo>
                  <a:cubicBezTo>
                    <a:pt x="733" y="396"/>
                    <a:pt x="690" y="373"/>
                    <a:pt x="690" y="275"/>
                  </a:cubicBezTo>
                  <a:close/>
                </a:path>
              </a:pathLst>
            </a:custGeom>
            <a:solidFill>
              <a:schemeClr val="bg1">
                <a:lumMod val="50000"/>
              </a:schemeClr>
            </a:solidFill>
            <a:ln w="28575">
              <a:solidFill>
                <a:schemeClr val="bg1"/>
              </a:solidFill>
            </a:ln>
          </p:spPr>
          <p:txBody>
            <a:bodyPr vert="horz" wrap="square" lIns="82296" tIns="41148" rIns="82296" bIns="41148" numCol="1" anchor="t" anchorCtr="0" compatLnSpc="1">
              <a:prstTxWarp prst="textNoShape">
                <a:avLst/>
              </a:prstTxWarp>
            </a:bodyPr>
            <a:lstStyle/>
            <a:p>
              <a:pPr algn="ctr"/>
              <a:endParaRPr lang="en-GB" sz="2160">
                <a:latin typeface="Cambria" panose="02040503050406030204" pitchFamily="18" charset="0"/>
              </a:endParaRPr>
            </a:p>
          </p:txBody>
        </p:sp>
        <p:sp>
          <p:nvSpPr>
            <p:cNvPr id="15" name="TextBox 14">
              <a:extLst>
                <a:ext uri="{FF2B5EF4-FFF2-40B4-BE49-F238E27FC236}">
                  <a16:creationId xmlns:a16="http://schemas.microsoft.com/office/drawing/2014/main" id="{8C6CAAA0-7596-4FF1-94F8-3FC51D4ABE2E}"/>
                </a:ext>
              </a:extLst>
            </p:cNvPr>
            <p:cNvSpPr txBox="1"/>
            <p:nvPr/>
          </p:nvSpPr>
          <p:spPr>
            <a:xfrm>
              <a:off x="8728961" y="7252795"/>
              <a:ext cx="935039" cy="510848"/>
            </a:xfrm>
            <a:prstGeom prst="rect">
              <a:avLst/>
            </a:prstGeom>
            <a:noFill/>
          </p:spPr>
          <p:txBody>
            <a:bodyPr wrap="square" rtlCol="0">
              <a:spAutoFit/>
            </a:bodyPr>
            <a:lstStyle/>
            <a:p>
              <a:pPr algn="ctr"/>
              <a:r>
                <a:rPr lang="en-GB" sz="8800" b="1" dirty="0">
                  <a:solidFill>
                    <a:schemeClr val="bg1"/>
                  </a:solidFill>
                  <a:latin typeface="Cambria" panose="02040503050406030204" pitchFamily="18" charset="0"/>
                  <a:ea typeface="Open Sans" panose="020B0606030504020204" pitchFamily="34" charset="0"/>
                  <a:cs typeface="Open Sans" panose="020B0606030504020204" pitchFamily="34" charset="0"/>
                </a:rPr>
                <a:t>II</a:t>
              </a:r>
            </a:p>
          </p:txBody>
        </p:sp>
      </p:grpSp>
      <p:sp>
        <p:nvSpPr>
          <p:cNvPr id="16" name="Rectangle 15">
            <a:extLst>
              <a:ext uri="{FF2B5EF4-FFF2-40B4-BE49-F238E27FC236}">
                <a16:creationId xmlns:a16="http://schemas.microsoft.com/office/drawing/2014/main" id="{8886CE03-2E05-40EF-90D8-8EA83E0BDF92}"/>
              </a:ext>
            </a:extLst>
          </p:cNvPr>
          <p:cNvSpPr/>
          <p:nvPr/>
        </p:nvSpPr>
        <p:spPr>
          <a:xfrm>
            <a:off x="3173231" y="4078660"/>
            <a:ext cx="9018767"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任意多边形 36">
            <a:extLst>
              <a:ext uri="{FF2B5EF4-FFF2-40B4-BE49-F238E27FC236}">
                <a16:creationId xmlns:a16="http://schemas.microsoft.com/office/drawing/2014/main" id="{D91AA5CD-9F57-494F-B106-394037AF3311}"/>
              </a:ext>
            </a:extLst>
          </p:cNvPr>
          <p:cNvSpPr/>
          <p:nvPr/>
        </p:nvSpPr>
        <p:spPr>
          <a:xfrm>
            <a:off x="9500836" y="525482"/>
            <a:ext cx="732071" cy="701775"/>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1">
                  <a:lumMod val="60000"/>
                  <a:lumOff val="40000"/>
                </a:schemeClr>
              </a:gs>
              <a:gs pos="100000">
                <a:schemeClr val="accent1"/>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4">
              <a:solidFill>
                <a:prstClr val="white"/>
              </a:solidFill>
            </a:endParaRPr>
          </a:p>
        </p:txBody>
      </p:sp>
      <p:sp>
        <p:nvSpPr>
          <p:cNvPr id="18" name="任意多边形 37">
            <a:extLst>
              <a:ext uri="{FF2B5EF4-FFF2-40B4-BE49-F238E27FC236}">
                <a16:creationId xmlns:a16="http://schemas.microsoft.com/office/drawing/2014/main" id="{A025EFA7-2C1B-4D52-963A-5E054AA1E8BC}"/>
              </a:ext>
            </a:extLst>
          </p:cNvPr>
          <p:cNvSpPr/>
          <p:nvPr/>
        </p:nvSpPr>
        <p:spPr>
          <a:xfrm>
            <a:off x="9875841" y="303572"/>
            <a:ext cx="1451963" cy="1391878"/>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4">
                  <a:lumMod val="60000"/>
                  <a:lumOff val="40000"/>
                </a:schemeClr>
              </a:gs>
              <a:gs pos="100000">
                <a:schemeClr val="accent4"/>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4">
              <a:solidFill>
                <a:prstClr val="white"/>
              </a:solidFill>
            </a:endParaRPr>
          </a:p>
        </p:txBody>
      </p:sp>
      <p:sp>
        <p:nvSpPr>
          <p:cNvPr id="19" name="任意多边形 36">
            <a:extLst>
              <a:ext uri="{FF2B5EF4-FFF2-40B4-BE49-F238E27FC236}">
                <a16:creationId xmlns:a16="http://schemas.microsoft.com/office/drawing/2014/main" id="{09B712DD-A98B-49F3-9BE4-8560E8CEA483}"/>
              </a:ext>
            </a:extLst>
          </p:cNvPr>
          <p:cNvSpPr/>
          <p:nvPr/>
        </p:nvSpPr>
        <p:spPr>
          <a:xfrm>
            <a:off x="978018" y="5355107"/>
            <a:ext cx="658864" cy="701775"/>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1">
                  <a:lumMod val="60000"/>
                  <a:lumOff val="40000"/>
                </a:schemeClr>
              </a:gs>
              <a:gs pos="100000">
                <a:schemeClr val="accent1"/>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
        <p:nvSpPr>
          <p:cNvPr id="20" name="圆角矩形 48">
            <a:extLst>
              <a:ext uri="{FF2B5EF4-FFF2-40B4-BE49-F238E27FC236}">
                <a16:creationId xmlns:a16="http://schemas.microsoft.com/office/drawing/2014/main" id="{C3E66762-D2F1-4CCB-B419-3888CC1D22F7}"/>
              </a:ext>
            </a:extLst>
          </p:cNvPr>
          <p:cNvSpPr/>
          <p:nvPr/>
        </p:nvSpPr>
        <p:spPr>
          <a:xfrm>
            <a:off x="6357388" y="5636607"/>
            <a:ext cx="713450" cy="665102"/>
          </a:xfrm>
          <a:prstGeom prst="roundRect">
            <a:avLst>
              <a:gd name="adj" fmla="val 2458"/>
            </a:avLst>
          </a:prstGeom>
          <a:gradFill flip="none" rotWithShape="1">
            <a:gsLst>
              <a:gs pos="0">
                <a:schemeClr val="accent5">
                  <a:lumMod val="60000"/>
                  <a:lumOff val="40000"/>
                </a:schemeClr>
              </a:gs>
              <a:gs pos="100000">
                <a:schemeClr val="accent5"/>
              </a:gs>
            </a:gsLst>
            <a:lin ang="18900000" scaled="1"/>
            <a:tileRect/>
          </a:gradFill>
          <a:ln w="254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Tree>
    <p:extLst>
      <p:ext uri="{BB962C8B-B14F-4D97-AF65-F5344CB8AC3E}">
        <p14:creationId xmlns:p14="http://schemas.microsoft.com/office/powerpoint/2010/main" val="359788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17DE078-45FC-4C3F-A0B6-8D37828DC30C}"/>
              </a:ext>
            </a:extLst>
          </p:cNvPr>
          <p:cNvGrpSpPr/>
          <p:nvPr/>
        </p:nvGrpSpPr>
        <p:grpSpPr>
          <a:xfrm>
            <a:off x="3124200" y="1398091"/>
            <a:ext cx="3442875" cy="964109"/>
            <a:chOff x="2743200" y="1226641"/>
            <a:chExt cx="3442875" cy="964109"/>
          </a:xfrm>
        </p:grpSpPr>
        <p:sp>
          <p:nvSpPr>
            <p:cNvPr id="3" name="Rectangle: Diagonal Corners Snipped 2">
              <a:extLst>
                <a:ext uri="{FF2B5EF4-FFF2-40B4-BE49-F238E27FC236}">
                  <a16:creationId xmlns:a16="http://schemas.microsoft.com/office/drawing/2014/main" id="{3E90EF46-CD7C-497A-BBFC-5C2FB450B375}"/>
                </a:ext>
              </a:extLst>
            </p:cNvPr>
            <p:cNvSpPr/>
            <p:nvPr/>
          </p:nvSpPr>
          <p:spPr>
            <a:xfrm>
              <a:off x="2743200" y="1226641"/>
              <a:ext cx="3442875" cy="964109"/>
            </a:xfrm>
            <a:prstGeom prst="snip2DiagRect">
              <a:avLst>
                <a:gd name="adj1" fmla="val 0"/>
                <a:gd name="adj2" fmla="val 4359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4" name="Rectangle 3">
              <a:extLst>
                <a:ext uri="{FF2B5EF4-FFF2-40B4-BE49-F238E27FC236}">
                  <a16:creationId xmlns:a16="http://schemas.microsoft.com/office/drawing/2014/main" id="{203146E4-2547-45D8-96C4-FAC2E13194C4}"/>
                </a:ext>
              </a:extLst>
            </p:cNvPr>
            <p:cNvSpPr/>
            <p:nvPr/>
          </p:nvSpPr>
          <p:spPr>
            <a:xfrm>
              <a:off x="3378442" y="1341626"/>
              <a:ext cx="2172390" cy="646331"/>
            </a:xfrm>
            <a:prstGeom prst="rect">
              <a:avLst/>
            </a:prstGeom>
            <a:noFill/>
            <a:ln>
              <a:noFill/>
            </a:ln>
          </p:spPr>
          <p:txBody>
            <a:bodyPr wrap="non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PANCASILA</a:t>
              </a:r>
            </a:p>
          </p:txBody>
        </p:sp>
      </p:grpSp>
      <p:grpSp>
        <p:nvGrpSpPr>
          <p:cNvPr id="5" name="Group 4">
            <a:extLst>
              <a:ext uri="{FF2B5EF4-FFF2-40B4-BE49-F238E27FC236}">
                <a16:creationId xmlns:a16="http://schemas.microsoft.com/office/drawing/2014/main" id="{AA968A1F-EB08-470F-AAB9-54DB766D5605}"/>
              </a:ext>
            </a:extLst>
          </p:cNvPr>
          <p:cNvGrpSpPr/>
          <p:nvPr/>
        </p:nvGrpSpPr>
        <p:grpSpPr>
          <a:xfrm>
            <a:off x="3124200" y="2552700"/>
            <a:ext cx="3442875" cy="964109"/>
            <a:chOff x="2743200" y="2457450"/>
            <a:chExt cx="3442875" cy="964109"/>
          </a:xfrm>
        </p:grpSpPr>
        <p:sp>
          <p:nvSpPr>
            <p:cNvPr id="6" name="Rectangle: Diagonal Corners Snipped 5">
              <a:extLst>
                <a:ext uri="{FF2B5EF4-FFF2-40B4-BE49-F238E27FC236}">
                  <a16:creationId xmlns:a16="http://schemas.microsoft.com/office/drawing/2014/main" id="{7E7E6296-2EAA-424B-915A-AC7BA3CB5DCF}"/>
                </a:ext>
              </a:extLst>
            </p:cNvPr>
            <p:cNvSpPr/>
            <p:nvPr/>
          </p:nvSpPr>
          <p:spPr>
            <a:xfrm>
              <a:off x="2743200" y="2457450"/>
              <a:ext cx="3442875" cy="964109"/>
            </a:xfrm>
            <a:prstGeom prst="snip2DiagRect">
              <a:avLst>
                <a:gd name="adj1" fmla="val 0"/>
                <a:gd name="adj2" fmla="val 4359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7" name="Rectangle 6">
              <a:extLst>
                <a:ext uri="{FF2B5EF4-FFF2-40B4-BE49-F238E27FC236}">
                  <a16:creationId xmlns:a16="http://schemas.microsoft.com/office/drawing/2014/main" id="{74408BB6-03F5-442F-8D18-D0322FB43C2D}"/>
                </a:ext>
              </a:extLst>
            </p:cNvPr>
            <p:cNvSpPr/>
            <p:nvPr/>
          </p:nvSpPr>
          <p:spPr>
            <a:xfrm>
              <a:off x="3497867" y="2585413"/>
              <a:ext cx="1933543" cy="646331"/>
            </a:xfrm>
            <a:prstGeom prst="rect">
              <a:avLst/>
            </a:prstGeom>
            <a:noFill/>
            <a:ln>
              <a:noFill/>
            </a:ln>
          </p:spPr>
          <p:txBody>
            <a:bodyPr wrap="non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UUD 1945</a:t>
              </a:r>
            </a:p>
          </p:txBody>
        </p:sp>
      </p:grpSp>
      <p:grpSp>
        <p:nvGrpSpPr>
          <p:cNvPr id="8" name="Group 7">
            <a:extLst>
              <a:ext uri="{FF2B5EF4-FFF2-40B4-BE49-F238E27FC236}">
                <a16:creationId xmlns:a16="http://schemas.microsoft.com/office/drawing/2014/main" id="{0EAEC864-1E2D-4A4B-8C76-2FD09CF4EEAF}"/>
              </a:ext>
            </a:extLst>
          </p:cNvPr>
          <p:cNvGrpSpPr/>
          <p:nvPr/>
        </p:nvGrpSpPr>
        <p:grpSpPr>
          <a:xfrm>
            <a:off x="3124200" y="3707309"/>
            <a:ext cx="3442875" cy="964109"/>
            <a:chOff x="2743200" y="3688259"/>
            <a:chExt cx="3442875" cy="964109"/>
          </a:xfrm>
        </p:grpSpPr>
        <p:sp>
          <p:nvSpPr>
            <p:cNvPr id="9" name="Rectangle: Diagonal Corners Snipped 8">
              <a:extLst>
                <a:ext uri="{FF2B5EF4-FFF2-40B4-BE49-F238E27FC236}">
                  <a16:creationId xmlns:a16="http://schemas.microsoft.com/office/drawing/2014/main" id="{F0DD37FF-D80B-4079-A2C3-0C20D7FD0704}"/>
                </a:ext>
              </a:extLst>
            </p:cNvPr>
            <p:cNvSpPr/>
            <p:nvPr/>
          </p:nvSpPr>
          <p:spPr>
            <a:xfrm>
              <a:off x="2743200" y="3688259"/>
              <a:ext cx="3442875" cy="964109"/>
            </a:xfrm>
            <a:prstGeom prst="snip2DiagRect">
              <a:avLst>
                <a:gd name="adj1" fmla="val 0"/>
                <a:gd name="adj2" fmla="val 4359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0" name="Rectangle 9">
              <a:extLst>
                <a:ext uri="{FF2B5EF4-FFF2-40B4-BE49-F238E27FC236}">
                  <a16:creationId xmlns:a16="http://schemas.microsoft.com/office/drawing/2014/main" id="{6372E4D8-1AF7-42B6-9209-896D83087C76}"/>
                </a:ext>
              </a:extLst>
            </p:cNvPr>
            <p:cNvSpPr/>
            <p:nvPr/>
          </p:nvSpPr>
          <p:spPr>
            <a:xfrm>
              <a:off x="3994555" y="3848250"/>
              <a:ext cx="1064715" cy="646331"/>
            </a:xfrm>
            <a:prstGeom prst="rect">
              <a:avLst/>
            </a:prstGeom>
            <a:noFill/>
            <a:ln>
              <a:noFill/>
            </a:ln>
          </p:spPr>
          <p:txBody>
            <a:bodyPr wrap="non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NKRI</a:t>
              </a:r>
            </a:p>
          </p:txBody>
        </p:sp>
      </p:grpSp>
      <p:grpSp>
        <p:nvGrpSpPr>
          <p:cNvPr id="11" name="Group 10">
            <a:extLst>
              <a:ext uri="{FF2B5EF4-FFF2-40B4-BE49-F238E27FC236}">
                <a16:creationId xmlns:a16="http://schemas.microsoft.com/office/drawing/2014/main" id="{D93A209C-68D6-4FF0-8919-E408C3273BA6}"/>
              </a:ext>
            </a:extLst>
          </p:cNvPr>
          <p:cNvGrpSpPr/>
          <p:nvPr/>
        </p:nvGrpSpPr>
        <p:grpSpPr>
          <a:xfrm>
            <a:off x="3124200" y="4880968"/>
            <a:ext cx="3442875" cy="964109"/>
            <a:chOff x="2743200" y="4919068"/>
            <a:chExt cx="3442875" cy="964109"/>
          </a:xfrm>
        </p:grpSpPr>
        <p:sp>
          <p:nvSpPr>
            <p:cNvPr id="12" name="Rectangle: Diagonal Corners Snipped 11">
              <a:extLst>
                <a:ext uri="{FF2B5EF4-FFF2-40B4-BE49-F238E27FC236}">
                  <a16:creationId xmlns:a16="http://schemas.microsoft.com/office/drawing/2014/main" id="{58FA0599-E466-4326-877C-17B03937D841}"/>
                </a:ext>
              </a:extLst>
            </p:cNvPr>
            <p:cNvSpPr/>
            <p:nvPr/>
          </p:nvSpPr>
          <p:spPr>
            <a:xfrm>
              <a:off x="2743200" y="4919068"/>
              <a:ext cx="3442875" cy="964109"/>
            </a:xfrm>
            <a:prstGeom prst="snip2DiagRect">
              <a:avLst>
                <a:gd name="adj1" fmla="val 0"/>
                <a:gd name="adj2" fmla="val 4359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3" name="Rectangle 12">
              <a:extLst>
                <a:ext uri="{FF2B5EF4-FFF2-40B4-BE49-F238E27FC236}">
                  <a16:creationId xmlns:a16="http://schemas.microsoft.com/office/drawing/2014/main" id="{E68DBFEA-BD05-4C2F-ADC6-FD0C355A494E}"/>
                </a:ext>
              </a:extLst>
            </p:cNvPr>
            <p:cNvSpPr/>
            <p:nvPr/>
          </p:nvSpPr>
          <p:spPr>
            <a:xfrm>
              <a:off x="2836101" y="5156478"/>
              <a:ext cx="3292824" cy="523220"/>
            </a:xfrm>
            <a:prstGeom prst="rect">
              <a:avLst/>
            </a:prstGeom>
            <a:noFill/>
            <a:ln>
              <a:noFill/>
            </a:ln>
          </p:spPr>
          <p:txBody>
            <a:bodyPr wrap="none" lIns="91440" tIns="45720" rIns="91440" bIns="45720">
              <a:spAutoFit/>
            </a:bodyPr>
            <a:lstStyle/>
            <a:p>
              <a:pPr algn="ctr"/>
              <a:r>
                <a:rPr lang="en-US" sz="28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BHINEKA TUNGGAL IKA</a:t>
              </a:r>
            </a:p>
          </p:txBody>
        </p:sp>
      </p:grpSp>
      <p:sp>
        <p:nvSpPr>
          <p:cNvPr id="14" name="Rectangle: Rounded Corners 13">
            <a:extLst>
              <a:ext uri="{FF2B5EF4-FFF2-40B4-BE49-F238E27FC236}">
                <a16:creationId xmlns:a16="http://schemas.microsoft.com/office/drawing/2014/main" id="{C0E31C52-F177-408F-8B8C-CE13789E4F41}"/>
              </a:ext>
            </a:extLst>
          </p:cNvPr>
          <p:cNvSpPr/>
          <p:nvPr/>
        </p:nvSpPr>
        <p:spPr>
          <a:xfrm>
            <a:off x="281894" y="2154286"/>
            <a:ext cx="2599940" cy="2741563"/>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ectangle 14">
            <a:extLst>
              <a:ext uri="{FF2B5EF4-FFF2-40B4-BE49-F238E27FC236}">
                <a16:creationId xmlns:a16="http://schemas.microsoft.com/office/drawing/2014/main" id="{91A68104-12AB-4838-AB55-9265669678F0}"/>
              </a:ext>
            </a:extLst>
          </p:cNvPr>
          <p:cNvSpPr/>
          <p:nvPr/>
        </p:nvSpPr>
        <p:spPr>
          <a:xfrm>
            <a:off x="420418" y="2680663"/>
            <a:ext cx="2347116" cy="1754326"/>
          </a:xfrm>
          <a:prstGeom prst="rect">
            <a:avLst/>
          </a:prstGeom>
          <a:noFill/>
          <a:ln>
            <a:noFill/>
          </a:ln>
        </p:spPr>
        <p:txBody>
          <a:bodyPr wrap="non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BERBANGSA</a:t>
            </a:r>
          </a:p>
          <a:p>
            <a:pPr algn="ctr"/>
            <a:r>
              <a:rPr lang="en-US" sz="3600" dirty="0">
                <a:ln w="0"/>
                <a:effectLst>
                  <a:outerShdw blurRad="38100" dist="19050" dir="2700000" algn="tl" rotWithShape="0">
                    <a:schemeClr val="dk1">
                      <a:alpha val="40000"/>
                    </a:schemeClr>
                  </a:outerShdw>
                </a:effectLst>
                <a:latin typeface="Impact" panose="020B0806030902050204" pitchFamily="34" charset="0"/>
              </a:rPr>
              <a:t>&amp;</a:t>
            </a:r>
          </a:p>
          <a:p>
            <a:pPr algn="ctr"/>
            <a:r>
              <a:rPr lang="en-US" sz="36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BERNEGARA</a:t>
            </a:r>
          </a:p>
        </p:txBody>
      </p:sp>
      <p:sp>
        <p:nvSpPr>
          <p:cNvPr id="16" name="Arrow: Right 15">
            <a:extLst>
              <a:ext uri="{FF2B5EF4-FFF2-40B4-BE49-F238E27FC236}">
                <a16:creationId xmlns:a16="http://schemas.microsoft.com/office/drawing/2014/main" id="{A0135779-40F4-4348-AB66-CA98C82B43C5}"/>
              </a:ext>
            </a:extLst>
          </p:cNvPr>
          <p:cNvSpPr/>
          <p:nvPr/>
        </p:nvSpPr>
        <p:spPr>
          <a:xfrm>
            <a:off x="6509925" y="1864518"/>
            <a:ext cx="995775" cy="646331"/>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7" name="Arrow: Right 16">
            <a:extLst>
              <a:ext uri="{FF2B5EF4-FFF2-40B4-BE49-F238E27FC236}">
                <a16:creationId xmlns:a16="http://schemas.microsoft.com/office/drawing/2014/main" id="{83755906-9E5A-4B67-9F9F-0435C5314A07}"/>
              </a:ext>
            </a:extLst>
          </p:cNvPr>
          <p:cNvSpPr/>
          <p:nvPr/>
        </p:nvSpPr>
        <p:spPr>
          <a:xfrm>
            <a:off x="6567075" y="3034754"/>
            <a:ext cx="995775" cy="646331"/>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8" name="Arrow: Right 17">
            <a:extLst>
              <a:ext uri="{FF2B5EF4-FFF2-40B4-BE49-F238E27FC236}">
                <a16:creationId xmlns:a16="http://schemas.microsoft.com/office/drawing/2014/main" id="{1603528D-D566-406F-A3D2-184B4F20A777}"/>
              </a:ext>
            </a:extLst>
          </p:cNvPr>
          <p:cNvSpPr/>
          <p:nvPr/>
        </p:nvSpPr>
        <p:spPr>
          <a:xfrm>
            <a:off x="6567075" y="4185940"/>
            <a:ext cx="995775" cy="646331"/>
          </a:xfrm>
          <a:prstGeom prst="rightArrow">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9" name="Arrow: Right 18">
            <a:extLst>
              <a:ext uri="{FF2B5EF4-FFF2-40B4-BE49-F238E27FC236}">
                <a16:creationId xmlns:a16="http://schemas.microsoft.com/office/drawing/2014/main" id="{4A386B3A-806D-4973-A71F-BFF1885B0837}"/>
              </a:ext>
            </a:extLst>
          </p:cNvPr>
          <p:cNvSpPr/>
          <p:nvPr/>
        </p:nvSpPr>
        <p:spPr>
          <a:xfrm>
            <a:off x="6567075" y="5356176"/>
            <a:ext cx="995775" cy="646331"/>
          </a:xfrm>
          <a:prstGeom prs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20" name="Flowchart: Document 19">
            <a:extLst>
              <a:ext uri="{FF2B5EF4-FFF2-40B4-BE49-F238E27FC236}">
                <a16:creationId xmlns:a16="http://schemas.microsoft.com/office/drawing/2014/main" id="{75713ADD-1439-4E4E-9246-154DE7B5C784}"/>
              </a:ext>
            </a:extLst>
          </p:cNvPr>
          <p:cNvSpPr/>
          <p:nvPr/>
        </p:nvSpPr>
        <p:spPr>
          <a:xfrm>
            <a:off x="7680566" y="1436191"/>
            <a:ext cx="4179350" cy="964109"/>
          </a:xfrm>
          <a:prstGeom prst="flowChartDocumen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20">
            <a:extLst>
              <a:ext uri="{FF2B5EF4-FFF2-40B4-BE49-F238E27FC236}">
                <a16:creationId xmlns:a16="http://schemas.microsoft.com/office/drawing/2014/main" id="{E99CA230-751E-4B89-A53D-0333E6FD0DD7}"/>
              </a:ext>
            </a:extLst>
          </p:cNvPr>
          <p:cNvSpPr/>
          <p:nvPr/>
        </p:nvSpPr>
        <p:spPr>
          <a:xfrm>
            <a:off x="8176695" y="1567308"/>
            <a:ext cx="3187090" cy="646331"/>
          </a:xfrm>
          <a:prstGeom prst="rect">
            <a:avLst/>
          </a:prstGeom>
          <a:noFill/>
          <a:ln>
            <a:noFill/>
          </a:ln>
        </p:spPr>
        <p:txBody>
          <a:bodyPr wrap="none" lIns="91440" tIns="45720" rIns="91440" bIns="45720">
            <a:spAutoFit/>
          </a:bodyPr>
          <a:lstStyle/>
          <a:p>
            <a:pPr algn="ct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Rumusan</a:t>
            </a:r>
            <a:r>
              <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 pada:</a:t>
            </a:r>
          </a:p>
          <a:p>
            <a:pPr algn="ct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Alinea</a:t>
            </a:r>
            <a:r>
              <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 </a:t>
            </a: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Keempat</a:t>
            </a:r>
            <a:r>
              <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 UUD 1945 </a:t>
            </a:r>
          </a:p>
        </p:txBody>
      </p:sp>
      <p:sp>
        <p:nvSpPr>
          <p:cNvPr id="22" name="Flowchart: Document 21">
            <a:extLst>
              <a:ext uri="{FF2B5EF4-FFF2-40B4-BE49-F238E27FC236}">
                <a16:creationId xmlns:a16="http://schemas.microsoft.com/office/drawing/2014/main" id="{F188D1B7-EEA9-47DF-9E95-0E3D18D334F7}"/>
              </a:ext>
            </a:extLst>
          </p:cNvPr>
          <p:cNvSpPr/>
          <p:nvPr/>
        </p:nvSpPr>
        <p:spPr>
          <a:xfrm>
            <a:off x="7680566" y="2680663"/>
            <a:ext cx="4179350" cy="938569"/>
          </a:xfrm>
          <a:prstGeom prst="flowChartDocumen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22">
            <a:extLst>
              <a:ext uri="{FF2B5EF4-FFF2-40B4-BE49-F238E27FC236}">
                <a16:creationId xmlns:a16="http://schemas.microsoft.com/office/drawing/2014/main" id="{14878C0E-E951-441D-9199-6D93B5B52ED0}"/>
              </a:ext>
            </a:extLst>
          </p:cNvPr>
          <p:cNvSpPr/>
          <p:nvPr/>
        </p:nvSpPr>
        <p:spPr>
          <a:xfrm>
            <a:off x="7812819" y="2735580"/>
            <a:ext cx="3914854" cy="646331"/>
          </a:xfrm>
          <a:prstGeom prst="rect">
            <a:avLst/>
          </a:prstGeom>
          <a:noFill/>
          <a:ln>
            <a:noFill/>
          </a:ln>
        </p:spPr>
        <p:txBody>
          <a:bodyPr wrap="none" lIns="91440" tIns="45720" rIns="91440" bIns="45720">
            <a:spAutoFit/>
          </a:bodyPr>
          <a:lstStyle/>
          <a:p>
            <a:pPr algn="ct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Pasa</a:t>
            </a:r>
            <a:r>
              <a:rPr lang="en-US" dirty="0" err="1">
                <a:ln w="0"/>
                <a:effectLst>
                  <a:outerShdw blurRad="38100" dist="19050" dir="2700000" algn="tl" rotWithShape="0">
                    <a:schemeClr val="dk1">
                      <a:alpha val="40000"/>
                    </a:schemeClr>
                  </a:outerShdw>
                </a:effectLst>
                <a:latin typeface="Century Gothic" panose="020B0502020202020204" pitchFamily="34" charset="0"/>
              </a:rPr>
              <a:t>l</a:t>
            </a:r>
            <a:r>
              <a:rPr lang="en-US" dirty="0">
                <a:ln w="0"/>
                <a:effectLst>
                  <a:outerShdw blurRad="38100" dist="19050" dir="2700000" algn="tl" rotWithShape="0">
                    <a:schemeClr val="dk1">
                      <a:alpha val="40000"/>
                    </a:schemeClr>
                  </a:outerShdw>
                </a:effectLst>
                <a:latin typeface="Century Gothic" panose="020B0502020202020204" pitchFamily="34" charset="0"/>
              </a:rPr>
              <a:t> 1 UUD 1945</a:t>
            </a:r>
          </a:p>
          <a:p>
            <a:pPr algn="ctr"/>
            <a:r>
              <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Indonesia </a:t>
            </a: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adalah</a:t>
            </a:r>
            <a:r>
              <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 Negara </a:t>
            </a: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Hukum</a:t>
            </a:r>
            <a:endPar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24" name="Flowchart: Document 23">
            <a:extLst>
              <a:ext uri="{FF2B5EF4-FFF2-40B4-BE49-F238E27FC236}">
                <a16:creationId xmlns:a16="http://schemas.microsoft.com/office/drawing/2014/main" id="{65C3EF74-3A0F-4CEA-B024-F8E262E6E655}"/>
              </a:ext>
            </a:extLst>
          </p:cNvPr>
          <p:cNvSpPr/>
          <p:nvPr/>
        </p:nvSpPr>
        <p:spPr>
          <a:xfrm>
            <a:off x="7680566" y="3796220"/>
            <a:ext cx="4179350" cy="933301"/>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24">
            <a:extLst>
              <a:ext uri="{FF2B5EF4-FFF2-40B4-BE49-F238E27FC236}">
                <a16:creationId xmlns:a16="http://schemas.microsoft.com/office/drawing/2014/main" id="{5778887A-5632-46D9-8C7E-E975D20C6C74}"/>
              </a:ext>
            </a:extLst>
          </p:cNvPr>
          <p:cNvSpPr/>
          <p:nvPr/>
        </p:nvSpPr>
        <p:spPr>
          <a:xfrm>
            <a:off x="8259250" y="3864649"/>
            <a:ext cx="3021981" cy="646331"/>
          </a:xfrm>
          <a:prstGeom prst="rect">
            <a:avLst/>
          </a:prstGeom>
          <a:noFill/>
          <a:ln>
            <a:noFill/>
          </a:ln>
        </p:spPr>
        <p:txBody>
          <a:bodyPr wrap="none" lIns="91440" tIns="45720" rIns="91440" bIns="45720">
            <a:spAutoFit/>
          </a:bodyPr>
          <a:lstStyle/>
          <a:p>
            <a:pPr algn="ct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Bentuk</a:t>
            </a:r>
            <a:r>
              <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 Negara Indonesia</a:t>
            </a:r>
          </a:p>
          <a:p>
            <a:pPr algn="ctr"/>
            <a:r>
              <a:rPr lang="en-US" dirty="0" err="1">
                <a:ln w="0"/>
                <a:effectLst>
                  <a:outerShdw blurRad="38100" dist="19050" dir="2700000" algn="tl" rotWithShape="0">
                    <a:schemeClr val="dk1">
                      <a:alpha val="40000"/>
                    </a:schemeClr>
                  </a:outerShdw>
                </a:effectLst>
                <a:latin typeface="Century Gothic" panose="020B0502020202020204" pitchFamily="34" charset="0"/>
              </a:rPr>
              <a:t>Adalah</a:t>
            </a:r>
            <a:r>
              <a:rPr lang="en-US" dirty="0">
                <a:ln w="0"/>
                <a:effectLst>
                  <a:outerShdw blurRad="38100" dist="19050" dir="2700000" algn="tl" rotWithShape="0">
                    <a:schemeClr val="dk1">
                      <a:alpha val="40000"/>
                    </a:schemeClr>
                  </a:outerShdw>
                </a:effectLst>
                <a:latin typeface="Century Gothic" panose="020B0502020202020204" pitchFamily="34" charset="0"/>
              </a:rPr>
              <a:t> </a:t>
            </a:r>
            <a:r>
              <a:rPr lang="en-US" dirty="0" err="1">
                <a:ln w="0"/>
                <a:effectLst>
                  <a:outerShdw blurRad="38100" dist="19050" dir="2700000" algn="tl" rotWithShape="0">
                    <a:schemeClr val="dk1">
                      <a:alpha val="40000"/>
                    </a:schemeClr>
                  </a:outerShdw>
                </a:effectLst>
                <a:latin typeface="Century Gothic" panose="020B0502020202020204" pitchFamily="34" charset="0"/>
              </a:rPr>
              <a:t>Kesatuan</a:t>
            </a:r>
            <a:endPar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26" name="Flowchart: Document 25">
            <a:extLst>
              <a:ext uri="{FF2B5EF4-FFF2-40B4-BE49-F238E27FC236}">
                <a16:creationId xmlns:a16="http://schemas.microsoft.com/office/drawing/2014/main" id="{15405390-4335-4B3F-AC92-676AC11B15E8}"/>
              </a:ext>
            </a:extLst>
          </p:cNvPr>
          <p:cNvSpPr/>
          <p:nvPr/>
        </p:nvSpPr>
        <p:spPr>
          <a:xfrm>
            <a:off x="7680566" y="4911778"/>
            <a:ext cx="4179350" cy="933300"/>
          </a:xfrm>
          <a:prstGeom prst="flowChartDocumen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a:extLst>
              <a:ext uri="{FF2B5EF4-FFF2-40B4-BE49-F238E27FC236}">
                <a16:creationId xmlns:a16="http://schemas.microsoft.com/office/drawing/2014/main" id="{5142C87E-4FF2-420F-AE58-5413AD47D470}"/>
              </a:ext>
            </a:extLst>
          </p:cNvPr>
          <p:cNvSpPr/>
          <p:nvPr/>
        </p:nvSpPr>
        <p:spPr>
          <a:xfrm>
            <a:off x="7955490" y="5061944"/>
            <a:ext cx="3629519" cy="646331"/>
          </a:xfrm>
          <a:prstGeom prst="rect">
            <a:avLst/>
          </a:prstGeom>
          <a:noFill/>
          <a:ln>
            <a:noFill/>
          </a:ln>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Indonesia </a:t>
            </a: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terdiri</a:t>
            </a:r>
            <a:r>
              <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 </a:t>
            </a: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dari</a:t>
            </a:r>
            <a:r>
              <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 </a:t>
            </a: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berbagai</a:t>
            </a:r>
            <a:r>
              <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 </a:t>
            </a:r>
          </a:p>
          <a:p>
            <a:pPr algn="ctr"/>
            <a:r>
              <a:rPr lang="en-US" b="0" cap="none" spc="0" dirty="0" err="1">
                <a:ln w="0"/>
                <a:solidFill>
                  <a:schemeClr val="tx1"/>
                </a:solidFill>
                <a:effectLst>
                  <a:outerShdw blurRad="38100" dist="19050" dir="2700000" algn="tl" rotWithShape="0">
                    <a:schemeClr val="dk1">
                      <a:alpha val="40000"/>
                    </a:schemeClr>
                  </a:outerShdw>
                </a:effectLst>
                <a:latin typeface="Century Gothic" panose="020B0502020202020204" pitchFamily="34" charset="0"/>
              </a:rPr>
              <a:t>macam</a:t>
            </a:r>
            <a:r>
              <a:rPr lang="en-US" dirty="0" err="1">
                <a:ln w="0"/>
                <a:effectLst>
                  <a:outerShdw blurRad="38100" dist="19050" dir="2700000" algn="tl" rotWithShape="0">
                    <a:schemeClr val="dk1">
                      <a:alpha val="40000"/>
                    </a:schemeClr>
                  </a:outerShdw>
                </a:effectLst>
                <a:latin typeface="Century Gothic" panose="020B0502020202020204" pitchFamily="34" charset="0"/>
              </a:rPr>
              <a:t>Suku</a:t>
            </a:r>
            <a:r>
              <a:rPr lang="en-US" dirty="0">
                <a:ln w="0"/>
                <a:effectLst>
                  <a:outerShdw blurRad="38100" dist="19050" dir="2700000" algn="tl" rotWithShape="0">
                    <a:schemeClr val="dk1">
                      <a:alpha val="40000"/>
                    </a:schemeClr>
                  </a:outerShdw>
                </a:effectLst>
                <a:latin typeface="Century Gothic" panose="020B0502020202020204" pitchFamily="34" charset="0"/>
              </a:rPr>
              <a:t>, Agama, Bahasa </a:t>
            </a:r>
            <a:endParaRPr lang="en-US" b="0"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28" name="Title 1">
            <a:extLst>
              <a:ext uri="{FF2B5EF4-FFF2-40B4-BE49-F238E27FC236}">
                <a16:creationId xmlns:a16="http://schemas.microsoft.com/office/drawing/2014/main" id="{E18AD7BB-7148-472B-B403-5ED666A0240A}"/>
              </a:ext>
            </a:extLst>
          </p:cNvPr>
          <p:cNvSpPr txBox="1">
            <a:spLocks/>
          </p:cNvSpPr>
          <p:nvPr/>
        </p:nvSpPr>
        <p:spPr>
          <a:xfrm>
            <a:off x="808410" y="284072"/>
            <a:ext cx="1105150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1"/>
                </a:solidFill>
                <a:latin typeface="Bauhaus 93" panose="04030905020B02020C02" pitchFamily="82" charset="0"/>
              </a:rPr>
              <a:t>LANDASAN BERBANGSA DAN BERNEGARA DALAM NKRI</a:t>
            </a:r>
          </a:p>
        </p:txBody>
      </p:sp>
    </p:spTree>
    <p:extLst>
      <p:ext uri="{BB962C8B-B14F-4D97-AF65-F5344CB8AC3E}">
        <p14:creationId xmlns:p14="http://schemas.microsoft.com/office/powerpoint/2010/main" val="2074124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A7113AA-35CC-46DA-9150-1A487ACB5F72}"/>
              </a:ext>
            </a:extLst>
          </p:cNvPr>
          <p:cNvSpPr/>
          <p:nvPr/>
        </p:nvSpPr>
        <p:spPr>
          <a:xfrm>
            <a:off x="7919383" y="1445003"/>
            <a:ext cx="2343150" cy="228600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Oval 2">
            <a:extLst>
              <a:ext uri="{FF2B5EF4-FFF2-40B4-BE49-F238E27FC236}">
                <a16:creationId xmlns:a16="http://schemas.microsoft.com/office/drawing/2014/main" id="{37D8B878-7DBD-41C3-A3C8-507707FA7D7A}"/>
              </a:ext>
            </a:extLst>
          </p:cNvPr>
          <p:cNvSpPr/>
          <p:nvPr/>
        </p:nvSpPr>
        <p:spPr>
          <a:xfrm>
            <a:off x="7919383" y="3883894"/>
            <a:ext cx="2343150" cy="2286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Impact" panose="020B0806030902050204" pitchFamily="34" charset="0"/>
            </a:endParaRPr>
          </a:p>
        </p:txBody>
      </p:sp>
      <p:sp>
        <p:nvSpPr>
          <p:cNvPr id="4" name="Oval 3">
            <a:extLst>
              <a:ext uri="{FF2B5EF4-FFF2-40B4-BE49-F238E27FC236}">
                <a16:creationId xmlns:a16="http://schemas.microsoft.com/office/drawing/2014/main" id="{C468AA8C-F5EA-41A4-8C10-9457692A8E24}"/>
              </a:ext>
            </a:extLst>
          </p:cNvPr>
          <p:cNvSpPr/>
          <p:nvPr/>
        </p:nvSpPr>
        <p:spPr>
          <a:xfrm>
            <a:off x="1712279" y="3883894"/>
            <a:ext cx="2343150" cy="2286000"/>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Impact" panose="020B0806030902050204" pitchFamily="34" charset="0"/>
            </a:endParaRPr>
          </a:p>
        </p:txBody>
      </p:sp>
      <p:sp>
        <p:nvSpPr>
          <p:cNvPr id="5" name="Oval 4">
            <a:extLst>
              <a:ext uri="{FF2B5EF4-FFF2-40B4-BE49-F238E27FC236}">
                <a16:creationId xmlns:a16="http://schemas.microsoft.com/office/drawing/2014/main" id="{CABC5943-240B-4A7C-AADA-7386107C7580}"/>
              </a:ext>
            </a:extLst>
          </p:cNvPr>
          <p:cNvSpPr/>
          <p:nvPr/>
        </p:nvSpPr>
        <p:spPr>
          <a:xfrm>
            <a:off x="1676400" y="1404953"/>
            <a:ext cx="2343150" cy="22860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Hexagon 5">
            <a:extLst>
              <a:ext uri="{FF2B5EF4-FFF2-40B4-BE49-F238E27FC236}">
                <a16:creationId xmlns:a16="http://schemas.microsoft.com/office/drawing/2014/main" id="{B19CC675-9892-4D24-867D-2782297496F0}"/>
              </a:ext>
            </a:extLst>
          </p:cNvPr>
          <p:cNvSpPr/>
          <p:nvPr/>
        </p:nvSpPr>
        <p:spPr>
          <a:xfrm>
            <a:off x="4713601" y="2740894"/>
            <a:ext cx="2620649" cy="2286000"/>
          </a:xfrm>
          <a:prstGeom prst="hexagon">
            <a:avLst/>
          </a:prstGeom>
          <a:gradFill>
            <a:gsLst>
              <a:gs pos="0">
                <a:srgbClr val="FFFF00"/>
              </a:gs>
              <a:gs pos="50000">
                <a:srgbClr val="FFC000"/>
              </a:gs>
              <a:gs pos="100000">
                <a:srgbClr val="FF0000"/>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Impact" panose="020B0806030902050204" pitchFamily="34" charset="0"/>
            </a:endParaRPr>
          </a:p>
        </p:txBody>
      </p:sp>
      <p:sp>
        <p:nvSpPr>
          <p:cNvPr id="7" name="Rectangle 6">
            <a:extLst>
              <a:ext uri="{FF2B5EF4-FFF2-40B4-BE49-F238E27FC236}">
                <a16:creationId xmlns:a16="http://schemas.microsoft.com/office/drawing/2014/main" id="{940353E0-97A9-4EA4-B9EC-DFF1A7ACE66A}"/>
              </a:ext>
            </a:extLst>
          </p:cNvPr>
          <p:cNvSpPr/>
          <p:nvPr/>
        </p:nvSpPr>
        <p:spPr>
          <a:xfrm>
            <a:off x="5149527" y="2757638"/>
            <a:ext cx="1786065" cy="2154436"/>
          </a:xfrm>
          <a:prstGeom prst="rect">
            <a:avLst/>
          </a:prstGeom>
          <a:noFill/>
        </p:spPr>
        <p:txBody>
          <a:bodyPr wrap="none" lIns="91440" tIns="45720" rIns="91440" bIns="45720">
            <a:spAutoFit/>
          </a:bodyPr>
          <a:lstStyle/>
          <a:p>
            <a:pPr algn="ctr"/>
            <a:r>
              <a:rPr lang="en-US" sz="80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4</a:t>
            </a:r>
            <a:r>
              <a:rPr lang="en-US" sz="54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 </a:t>
            </a:r>
          </a:p>
          <a:p>
            <a:pPr algn="ctr"/>
            <a:r>
              <a:rPr lang="en-US" sz="54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PILAR</a:t>
            </a:r>
          </a:p>
        </p:txBody>
      </p:sp>
      <p:sp>
        <p:nvSpPr>
          <p:cNvPr id="8" name="Rectangle 7">
            <a:extLst>
              <a:ext uri="{FF2B5EF4-FFF2-40B4-BE49-F238E27FC236}">
                <a16:creationId xmlns:a16="http://schemas.microsoft.com/office/drawing/2014/main" id="{42DE127A-9D30-4C69-9478-D9793A44BBCB}"/>
              </a:ext>
            </a:extLst>
          </p:cNvPr>
          <p:cNvSpPr/>
          <p:nvPr/>
        </p:nvSpPr>
        <p:spPr>
          <a:xfrm>
            <a:off x="1860173" y="1747705"/>
            <a:ext cx="1975604" cy="1754326"/>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PANCA</a:t>
            </a:r>
          </a:p>
          <a:p>
            <a:pPr algn="ctr"/>
            <a:r>
              <a:rPr lang="en-US" sz="54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SILA</a:t>
            </a:r>
          </a:p>
        </p:txBody>
      </p:sp>
      <p:sp>
        <p:nvSpPr>
          <p:cNvPr id="9" name="Rectangle 8">
            <a:extLst>
              <a:ext uri="{FF2B5EF4-FFF2-40B4-BE49-F238E27FC236}">
                <a16:creationId xmlns:a16="http://schemas.microsoft.com/office/drawing/2014/main" id="{421E9A25-596B-4638-B518-3EF707E04488}"/>
              </a:ext>
            </a:extLst>
          </p:cNvPr>
          <p:cNvSpPr/>
          <p:nvPr/>
        </p:nvSpPr>
        <p:spPr>
          <a:xfrm>
            <a:off x="8319753" y="1681447"/>
            <a:ext cx="1542410" cy="1754326"/>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UUD</a:t>
            </a:r>
          </a:p>
          <a:p>
            <a:pPr algn="ctr"/>
            <a:r>
              <a:rPr lang="en-US" sz="54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1945</a:t>
            </a:r>
          </a:p>
        </p:txBody>
      </p:sp>
      <p:sp>
        <p:nvSpPr>
          <p:cNvPr id="10" name="Rectangle 9">
            <a:extLst>
              <a:ext uri="{FF2B5EF4-FFF2-40B4-BE49-F238E27FC236}">
                <a16:creationId xmlns:a16="http://schemas.microsoft.com/office/drawing/2014/main" id="{F30A360C-A833-4790-BDAE-A8534C6510D4}"/>
              </a:ext>
            </a:extLst>
          </p:cNvPr>
          <p:cNvSpPr/>
          <p:nvPr/>
        </p:nvSpPr>
        <p:spPr>
          <a:xfrm>
            <a:off x="2112649" y="4565229"/>
            <a:ext cx="154241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NKRI</a:t>
            </a:r>
          </a:p>
        </p:txBody>
      </p:sp>
      <p:sp>
        <p:nvSpPr>
          <p:cNvPr id="11" name="Rectangle 10">
            <a:extLst>
              <a:ext uri="{FF2B5EF4-FFF2-40B4-BE49-F238E27FC236}">
                <a16:creationId xmlns:a16="http://schemas.microsoft.com/office/drawing/2014/main" id="{6151E339-2D1F-4C12-8CBD-BFAC31CC134D}"/>
              </a:ext>
            </a:extLst>
          </p:cNvPr>
          <p:cNvSpPr/>
          <p:nvPr/>
        </p:nvSpPr>
        <p:spPr>
          <a:xfrm>
            <a:off x="8095696" y="4188007"/>
            <a:ext cx="2090637" cy="1938992"/>
          </a:xfrm>
          <a:prstGeom prst="rect">
            <a:avLst/>
          </a:prstGeom>
          <a:noFill/>
        </p:spPr>
        <p:txBody>
          <a:bodyPr wrap="none" lIns="91440" tIns="45720" rIns="91440" bIns="45720">
            <a:spAutoFit/>
          </a:bodyPr>
          <a:lstStyle/>
          <a:p>
            <a:pPr algn="ctr"/>
            <a:r>
              <a:rPr lang="en-US" sz="40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BHINEKA </a:t>
            </a:r>
          </a:p>
          <a:p>
            <a:pPr algn="ctr"/>
            <a:r>
              <a:rPr lang="en-US" sz="4000" dirty="0">
                <a:ln w="0"/>
                <a:effectLst>
                  <a:outerShdw blurRad="38100" dist="19050" dir="2700000" algn="tl" rotWithShape="0">
                    <a:schemeClr val="dk1">
                      <a:alpha val="40000"/>
                    </a:schemeClr>
                  </a:outerShdw>
                </a:effectLst>
                <a:latin typeface="Impact" panose="020B0806030902050204" pitchFamily="34" charset="0"/>
              </a:rPr>
              <a:t>TUNGGAL </a:t>
            </a:r>
          </a:p>
          <a:p>
            <a:pPr algn="ctr"/>
            <a:r>
              <a:rPr lang="en-US" sz="4000" b="0" cap="none" spc="0" dirty="0">
                <a:ln w="0"/>
                <a:solidFill>
                  <a:schemeClr val="tx1"/>
                </a:solidFill>
                <a:effectLst>
                  <a:outerShdw blurRad="38100" dist="19050" dir="2700000" algn="tl" rotWithShape="0">
                    <a:schemeClr val="dk1">
                      <a:alpha val="40000"/>
                    </a:schemeClr>
                  </a:outerShdw>
                </a:effectLst>
                <a:latin typeface="Impact" panose="020B0806030902050204" pitchFamily="34" charset="0"/>
              </a:rPr>
              <a:t>IKA</a:t>
            </a:r>
          </a:p>
        </p:txBody>
      </p:sp>
      <p:sp>
        <p:nvSpPr>
          <p:cNvPr id="12" name="Arrow: Down 11">
            <a:extLst>
              <a:ext uri="{FF2B5EF4-FFF2-40B4-BE49-F238E27FC236}">
                <a16:creationId xmlns:a16="http://schemas.microsoft.com/office/drawing/2014/main" id="{6CE2E7DA-FACB-487F-83E3-3188182975EE}"/>
              </a:ext>
            </a:extLst>
          </p:cNvPr>
          <p:cNvSpPr/>
          <p:nvPr/>
        </p:nvSpPr>
        <p:spPr>
          <a:xfrm rot="7099843">
            <a:off x="4093899" y="2670432"/>
            <a:ext cx="800100" cy="85725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Arrow: Down 12">
            <a:extLst>
              <a:ext uri="{FF2B5EF4-FFF2-40B4-BE49-F238E27FC236}">
                <a16:creationId xmlns:a16="http://schemas.microsoft.com/office/drawing/2014/main" id="{D974473A-7D01-4099-B2FC-6559134CDBCA}"/>
              </a:ext>
            </a:extLst>
          </p:cNvPr>
          <p:cNvSpPr/>
          <p:nvPr/>
        </p:nvSpPr>
        <p:spPr>
          <a:xfrm rot="3786832">
            <a:off x="4125856" y="4287411"/>
            <a:ext cx="800100" cy="85725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Arrow: Down 13">
            <a:extLst>
              <a:ext uri="{FF2B5EF4-FFF2-40B4-BE49-F238E27FC236}">
                <a16:creationId xmlns:a16="http://schemas.microsoft.com/office/drawing/2014/main" id="{F5F3A169-B7FA-4964-BB37-FA352EEB22EC}"/>
              </a:ext>
            </a:extLst>
          </p:cNvPr>
          <p:cNvSpPr/>
          <p:nvPr/>
        </p:nvSpPr>
        <p:spPr>
          <a:xfrm rot="14591871">
            <a:off x="7132912" y="2726905"/>
            <a:ext cx="800100" cy="857250"/>
          </a:xfrm>
          <a:prstGeom prst="downArrow">
            <a:avLst/>
          </a:prstGeom>
          <a:solidFill>
            <a:srgbClr val="A9D18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Arrow: Down 14">
            <a:extLst>
              <a:ext uri="{FF2B5EF4-FFF2-40B4-BE49-F238E27FC236}">
                <a16:creationId xmlns:a16="http://schemas.microsoft.com/office/drawing/2014/main" id="{6C3F38CA-983A-4F5B-AF83-EF41066DCF3F}"/>
              </a:ext>
            </a:extLst>
          </p:cNvPr>
          <p:cNvSpPr/>
          <p:nvPr/>
        </p:nvSpPr>
        <p:spPr>
          <a:xfrm rot="17884081">
            <a:off x="7096571" y="4288454"/>
            <a:ext cx="800100" cy="85725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15">
            <a:extLst>
              <a:ext uri="{FF2B5EF4-FFF2-40B4-BE49-F238E27FC236}">
                <a16:creationId xmlns:a16="http://schemas.microsoft.com/office/drawing/2014/main" id="{4203D4BD-8B0A-4BC7-8828-3933E3C6730B}"/>
              </a:ext>
            </a:extLst>
          </p:cNvPr>
          <p:cNvSpPr/>
          <p:nvPr/>
        </p:nvSpPr>
        <p:spPr>
          <a:xfrm>
            <a:off x="1216283" y="2878055"/>
            <a:ext cx="991992" cy="96672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ysClr val="windowText" lastClr="000000"/>
                </a:solidFill>
                <a:latin typeface="Impact" panose="020B0806030902050204" pitchFamily="34" charset="0"/>
              </a:rPr>
              <a:t>1</a:t>
            </a:r>
            <a:endParaRPr lang="id-ID" sz="4000" dirty="0">
              <a:solidFill>
                <a:sysClr val="windowText" lastClr="000000"/>
              </a:solidFill>
              <a:latin typeface="Impact" panose="020B0806030902050204" pitchFamily="34" charset="0"/>
            </a:endParaRPr>
          </a:p>
        </p:txBody>
      </p:sp>
      <p:sp>
        <p:nvSpPr>
          <p:cNvPr id="17" name="Oval 16">
            <a:extLst>
              <a:ext uri="{FF2B5EF4-FFF2-40B4-BE49-F238E27FC236}">
                <a16:creationId xmlns:a16="http://schemas.microsoft.com/office/drawing/2014/main" id="{8144D877-5594-419C-AAD3-D68A77E8B1D3}"/>
              </a:ext>
            </a:extLst>
          </p:cNvPr>
          <p:cNvSpPr/>
          <p:nvPr/>
        </p:nvSpPr>
        <p:spPr>
          <a:xfrm>
            <a:off x="9843433" y="2878055"/>
            <a:ext cx="991992" cy="96672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ysClr val="windowText" lastClr="000000"/>
                </a:solidFill>
                <a:latin typeface="Impact" panose="020B0806030902050204" pitchFamily="34" charset="0"/>
              </a:rPr>
              <a:t>2</a:t>
            </a:r>
            <a:endParaRPr lang="id-ID" sz="4000" dirty="0">
              <a:solidFill>
                <a:sysClr val="windowText" lastClr="000000"/>
              </a:solidFill>
              <a:latin typeface="Impact" panose="020B0806030902050204" pitchFamily="34" charset="0"/>
            </a:endParaRPr>
          </a:p>
        </p:txBody>
      </p:sp>
      <p:sp>
        <p:nvSpPr>
          <p:cNvPr id="18" name="Oval 17">
            <a:extLst>
              <a:ext uri="{FF2B5EF4-FFF2-40B4-BE49-F238E27FC236}">
                <a16:creationId xmlns:a16="http://schemas.microsoft.com/office/drawing/2014/main" id="{6B5AAF38-32A3-45AE-B830-F8334193BE9A}"/>
              </a:ext>
            </a:extLst>
          </p:cNvPr>
          <p:cNvSpPr/>
          <p:nvPr/>
        </p:nvSpPr>
        <p:spPr>
          <a:xfrm>
            <a:off x="1216283" y="5317885"/>
            <a:ext cx="991992" cy="96672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ysClr val="windowText" lastClr="000000"/>
                </a:solidFill>
                <a:latin typeface="Impact" panose="020B0806030902050204" pitchFamily="34" charset="0"/>
              </a:rPr>
              <a:t>3</a:t>
            </a:r>
            <a:endParaRPr lang="id-ID" sz="4000" dirty="0">
              <a:solidFill>
                <a:sysClr val="windowText" lastClr="000000"/>
              </a:solidFill>
              <a:latin typeface="Impact" panose="020B0806030902050204" pitchFamily="34" charset="0"/>
            </a:endParaRPr>
          </a:p>
        </p:txBody>
      </p:sp>
      <p:sp>
        <p:nvSpPr>
          <p:cNvPr id="19" name="Oval 18">
            <a:extLst>
              <a:ext uri="{FF2B5EF4-FFF2-40B4-BE49-F238E27FC236}">
                <a16:creationId xmlns:a16="http://schemas.microsoft.com/office/drawing/2014/main" id="{FA6E4A1A-BDF5-4D9C-8006-A624BCD7EFB6}"/>
              </a:ext>
            </a:extLst>
          </p:cNvPr>
          <p:cNvSpPr/>
          <p:nvPr/>
        </p:nvSpPr>
        <p:spPr>
          <a:xfrm>
            <a:off x="9901348" y="5266676"/>
            <a:ext cx="991992" cy="96672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ysClr val="windowText" lastClr="000000"/>
                </a:solidFill>
                <a:latin typeface="Impact" panose="020B0806030902050204" pitchFamily="34" charset="0"/>
              </a:rPr>
              <a:t>4</a:t>
            </a:r>
            <a:endParaRPr lang="id-ID" sz="4000" dirty="0">
              <a:solidFill>
                <a:sysClr val="windowText" lastClr="000000"/>
              </a:solidFill>
              <a:latin typeface="Impact" panose="020B0806030902050204" pitchFamily="34" charset="0"/>
            </a:endParaRPr>
          </a:p>
        </p:txBody>
      </p:sp>
      <p:sp>
        <p:nvSpPr>
          <p:cNvPr id="20" name="Title 1">
            <a:extLst>
              <a:ext uri="{FF2B5EF4-FFF2-40B4-BE49-F238E27FC236}">
                <a16:creationId xmlns:a16="http://schemas.microsoft.com/office/drawing/2014/main" id="{556143F6-3AA9-4E17-A14F-A2F1B52115D0}"/>
              </a:ext>
            </a:extLst>
          </p:cNvPr>
          <p:cNvSpPr txBox="1">
            <a:spLocks/>
          </p:cNvSpPr>
          <p:nvPr/>
        </p:nvSpPr>
        <p:spPr>
          <a:xfrm>
            <a:off x="808410" y="284072"/>
            <a:ext cx="1105150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1"/>
                </a:solidFill>
                <a:latin typeface="Bauhaus 93" panose="04030905020B02020C02" pitchFamily="82" charset="0"/>
              </a:rPr>
              <a:t>EMPAT KONSENSUS KEBANGSAAN NKRI</a:t>
            </a:r>
          </a:p>
        </p:txBody>
      </p:sp>
    </p:spTree>
    <p:extLst>
      <p:ext uri="{BB962C8B-B14F-4D97-AF65-F5344CB8AC3E}">
        <p14:creationId xmlns:p14="http://schemas.microsoft.com/office/powerpoint/2010/main" val="19846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C141DF9-47A8-400C-9E57-E989AC14328B}"/>
              </a:ext>
            </a:extLst>
          </p:cNvPr>
          <p:cNvSpPr/>
          <p:nvPr/>
        </p:nvSpPr>
        <p:spPr>
          <a:xfrm>
            <a:off x="1097108" y="1742334"/>
            <a:ext cx="3005398" cy="95846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sv-SE" b="1" dirty="0">
                <a:cs typeface="Arial" pitchFamily="34" charset="0"/>
              </a:rPr>
              <a:t>BUDAYA TERTIB (LALU LINTAS, ANTRI, DLL)</a:t>
            </a:r>
          </a:p>
        </p:txBody>
      </p:sp>
      <p:sp>
        <p:nvSpPr>
          <p:cNvPr id="4" name="Rectangle 3">
            <a:extLst>
              <a:ext uri="{FF2B5EF4-FFF2-40B4-BE49-F238E27FC236}">
                <a16:creationId xmlns:a16="http://schemas.microsoft.com/office/drawing/2014/main" id="{FA84FF14-F97C-42C2-9E25-CC7D0D5FB113}"/>
              </a:ext>
            </a:extLst>
          </p:cNvPr>
          <p:cNvSpPr/>
          <p:nvPr/>
        </p:nvSpPr>
        <p:spPr>
          <a:xfrm>
            <a:off x="1097108" y="2808500"/>
            <a:ext cx="3005398" cy="95846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b="1" dirty="0">
                <a:cs typeface="Arial" pitchFamily="34" charset="0"/>
              </a:rPr>
              <a:t>BUDAYA DISIPLIN</a:t>
            </a:r>
          </a:p>
        </p:txBody>
      </p:sp>
      <p:sp>
        <p:nvSpPr>
          <p:cNvPr id="5" name="Rectangle 4">
            <a:extLst>
              <a:ext uri="{FF2B5EF4-FFF2-40B4-BE49-F238E27FC236}">
                <a16:creationId xmlns:a16="http://schemas.microsoft.com/office/drawing/2014/main" id="{0F0194B7-3090-463A-9197-B9A79D00B1C7}"/>
              </a:ext>
            </a:extLst>
          </p:cNvPr>
          <p:cNvSpPr/>
          <p:nvPr/>
        </p:nvSpPr>
        <p:spPr>
          <a:xfrm>
            <a:off x="1097108" y="3890387"/>
            <a:ext cx="3005398" cy="95846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b="1" dirty="0">
                <a:solidFill>
                  <a:schemeClr val="tx1"/>
                </a:solidFill>
                <a:cs typeface="Arial" pitchFamily="34" charset="0"/>
              </a:rPr>
              <a:t>STOP KORUPSI, KOLUSI &amp; NEPOTISME</a:t>
            </a:r>
          </a:p>
        </p:txBody>
      </p:sp>
      <p:sp>
        <p:nvSpPr>
          <p:cNvPr id="6" name="Rectangle 5">
            <a:extLst>
              <a:ext uri="{FF2B5EF4-FFF2-40B4-BE49-F238E27FC236}">
                <a16:creationId xmlns:a16="http://schemas.microsoft.com/office/drawing/2014/main" id="{D9168E8C-55EF-4065-B658-7F492C0EDA49}"/>
              </a:ext>
            </a:extLst>
          </p:cNvPr>
          <p:cNvSpPr/>
          <p:nvPr/>
        </p:nvSpPr>
        <p:spPr>
          <a:xfrm>
            <a:off x="303022" y="1728513"/>
            <a:ext cx="672563" cy="958460"/>
          </a:xfrm>
          <a:prstGeom prst="rect">
            <a:avLst/>
          </a:prstGeom>
        </p:spPr>
        <p:style>
          <a:lnRef idx="1">
            <a:schemeClr val="accent4"/>
          </a:lnRef>
          <a:fillRef idx="2">
            <a:schemeClr val="accent4"/>
          </a:fillRef>
          <a:effectRef idx="1">
            <a:schemeClr val="accent4"/>
          </a:effectRef>
          <a:fontRef idx="minor">
            <a:schemeClr val="dk1"/>
          </a:fontRef>
        </p:style>
        <p:txBody>
          <a:bodyPr rtlCol="0" anchor="ctr">
            <a:noAutofit/>
          </a:bodyPr>
          <a:lstStyle/>
          <a:p>
            <a:pPr algn="ctr"/>
            <a:r>
              <a:rPr lang="id-ID" sz="3000" dirty="0">
                <a:latin typeface="Arial" pitchFamily="34" charset="0"/>
                <a:cs typeface="Arial" pitchFamily="34" charset="0"/>
              </a:rPr>
              <a:t>1</a:t>
            </a:r>
          </a:p>
        </p:txBody>
      </p:sp>
      <p:sp>
        <p:nvSpPr>
          <p:cNvPr id="7" name="Rectangle 6">
            <a:extLst>
              <a:ext uri="{FF2B5EF4-FFF2-40B4-BE49-F238E27FC236}">
                <a16:creationId xmlns:a16="http://schemas.microsoft.com/office/drawing/2014/main" id="{DA60E196-B85F-4576-B435-E7799AE3BCBC}"/>
              </a:ext>
            </a:extLst>
          </p:cNvPr>
          <p:cNvSpPr/>
          <p:nvPr/>
        </p:nvSpPr>
        <p:spPr>
          <a:xfrm>
            <a:off x="303022" y="2794678"/>
            <a:ext cx="672563" cy="958460"/>
          </a:xfrm>
          <a:prstGeom prst="rect">
            <a:avLst/>
          </a:prstGeom>
        </p:spPr>
        <p:style>
          <a:lnRef idx="1">
            <a:schemeClr val="accent4"/>
          </a:lnRef>
          <a:fillRef idx="2">
            <a:schemeClr val="accent4"/>
          </a:fillRef>
          <a:effectRef idx="1">
            <a:schemeClr val="accent4"/>
          </a:effectRef>
          <a:fontRef idx="minor">
            <a:schemeClr val="dk1"/>
          </a:fontRef>
        </p:style>
        <p:txBody>
          <a:bodyPr rtlCol="0" anchor="ctr">
            <a:noAutofit/>
          </a:bodyPr>
          <a:lstStyle/>
          <a:p>
            <a:pPr algn="ctr"/>
            <a:r>
              <a:rPr lang="id-ID" sz="3000" dirty="0">
                <a:latin typeface="Arial" pitchFamily="34" charset="0"/>
                <a:cs typeface="Arial" pitchFamily="34" charset="0"/>
              </a:rPr>
              <a:t>2</a:t>
            </a:r>
          </a:p>
        </p:txBody>
      </p:sp>
      <p:sp>
        <p:nvSpPr>
          <p:cNvPr id="8" name="Rectangle 7">
            <a:extLst>
              <a:ext uri="{FF2B5EF4-FFF2-40B4-BE49-F238E27FC236}">
                <a16:creationId xmlns:a16="http://schemas.microsoft.com/office/drawing/2014/main" id="{9DBDA9EE-EB64-41DE-A307-36D574E03AAB}"/>
              </a:ext>
            </a:extLst>
          </p:cNvPr>
          <p:cNvSpPr/>
          <p:nvPr/>
        </p:nvSpPr>
        <p:spPr>
          <a:xfrm>
            <a:off x="303022" y="3876566"/>
            <a:ext cx="672563" cy="9917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noAutofit/>
          </a:bodyPr>
          <a:lstStyle/>
          <a:p>
            <a:pPr algn="ctr"/>
            <a:r>
              <a:rPr lang="id-ID" sz="3000" dirty="0">
                <a:solidFill>
                  <a:schemeClr val="tx1"/>
                </a:solidFill>
                <a:latin typeface="Arial" pitchFamily="34" charset="0"/>
                <a:cs typeface="Arial" pitchFamily="34" charset="0"/>
              </a:rPr>
              <a:t>3</a:t>
            </a:r>
          </a:p>
        </p:txBody>
      </p:sp>
      <p:sp>
        <p:nvSpPr>
          <p:cNvPr id="9" name="Rectangle 8">
            <a:extLst>
              <a:ext uri="{FF2B5EF4-FFF2-40B4-BE49-F238E27FC236}">
                <a16:creationId xmlns:a16="http://schemas.microsoft.com/office/drawing/2014/main" id="{B483B9E5-70EB-46E6-9738-049CAD3F4DA5}"/>
              </a:ext>
            </a:extLst>
          </p:cNvPr>
          <p:cNvSpPr/>
          <p:nvPr/>
        </p:nvSpPr>
        <p:spPr>
          <a:xfrm>
            <a:off x="1096165" y="4983997"/>
            <a:ext cx="3005398" cy="95846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b="1" dirty="0">
                <a:solidFill>
                  <a:schemeClr val="tx1"/>
                </a:solidFill>
                <a:cs typeface="Arial" pitchFamily="34" charset="0"/>
              </a:rPr>
              <a:t>KENALI INDONESIA DENGAN BAIK</a:t>
            </a:r>
            <a:endParaRPr lang="id-ID" b="1" dirty="0">
              <a:solidFill>
                <a:schemeClr val="tx1"/>
              </a:solidFill>
              <a:cs typeface="Arial" pitchFamily="34" charset="0"/>
            </a:endParaRPr>
          </a:p>
        </p:txBody>
      </p:sp>
      <p:sp>
        <p:nvSpPr>
          <p:cNvPr id="10" name="Rectangle 9">
            <a:extLst>
              <a:ext uri="{FF2B5EF4-FFF2-40B4-BE49-F238E27FC236}">
                <a16:creationId xmlns:a16="http://schemas.microsoft.com/office/drawing/2014/main" id="{D0FAE720-C42A-4D92-A087-194F0D9C2EEB}"/>
              </a:ext>
            </a:extLst>
          </p:cNvPr>
          <p:cNvSpPr/>
          <p:nvPr/>
        </p:nvSpPr>
        <p:spPr>
          <a:xfrm>
            <a:off x="302079" y="4970176"/>
            <a:ext cx="672563" cy="9917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noAutofit/>
          </a:bodyPr>
          <a:lstStyle/>
          <a:p>
            <a:pPr algn="ctr"/>
            <a:r>
              <a:rPr lang="en-US" sz="3000" dirty="0">
                <a:solidFill>
                  <a:schemeClr val="tx1"/>
                </a:solidFill>
                <a:latin typeface="Arial" pitchFamily="34" charset="0"/>
                <a:cs typeface="Arial" pitchFamily="34" charset="0"/>
              </a:rPr>
              <a:t>4</a:t>
            </a:r>
            <a:endParaRPr lang="id-ID" sz="3000" dirty="0">
              <a:solidFill>
                <a:schemeClr val="tx1"/>
              </a:solidFill>
              <a:latin typeface="Arial" pitchFamily="34" charset="0"/>
              <a:cs typeface="Arial" pitchFamily="34" charset="0"/>
            </a:endParaRPr>
          </a:p>
        </p:txBody>
      </p:sp>
      <p:sp>
        <p:nvSpPr>
          <p:cNvPr id="11" name="Rectangle 10">
            <a:extLst>
              <a:ext uri="{FF2B5EF4-FFF2-40B4-BE49-F238E27FC236}">
                <a16:creationId xmlns:a16="http://schemas.microsoft.com/office/drawing/2014/main" id="{2D1B66D9-C158-46F0-B301-38FEAA754E29}"/>
              </a:ext>
            </a:extLst>
          </p:cNvPr>
          <p:cNvSpPr/>
          <p:nvPr/>
        </p:nvSpPr>
        <p:spPr>
          <a:xfrm>
            <a:off x="5173808" y="2817627"/>
            <a:ext cx="3005398" cy="95846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sv-SE" b="1" dirty="0">
                <a:cs typeface="Arial" pitchFamily="34" charset="0"/>
              </a:rPr>
              <a:t>HENTIKAN TONTONAN TIDAK BERMANFAAT</a:t>
            </a:r>
          </a:p>
        </p:txBody>
      </p:sp>
      <p:sp>
        <p:nvSpPr>
          <p:cNvPr id="12" name="Rectangle 11">
            <a:extLst>
              <a:ext uri="{FF2B5EF4-FFF2-40B4-BE49-F238E27FC236}">
                <a16:creationId xmlns:a16="http://schemas.microsoft.com/office/drawing/2014/main" id="{BC98112E-50CA-434F-B2FF-B651E46B7F43}"/>
              </a:ext>
            </a:extLst>
          </p:cNvPr>
          <p:cNvSpPr/>
          <p:nvPr/>
        </p:nvSpPr>
        <p:spPr>
          <a:xfrm>
            <a:off x="5173808" y="3883793"/>
            <a:ext cx="3005398" cy="95846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b="1" dirty="0">
                <a:cs typeface="Arial" pitchFamily="34" charset="0"/>
              </a:rPr>
              <a:t>SADARI PERBEDAAN ITU INDAH</a:t>
            </a:r>
          </a:p>
        </p:txBody>
      </p:sp>
      <p:sp>
        <p:nvSpPr>
          <p:cNvPr id="13" name="Rectangle 12">
            <a:extLst>
              <a:ext uri="{FF2B5EF4-FFF2-40B4-BE49-F238E27FC236}">
                <a16:creationId xmlns:a16="http://schemas.microsoft.com/office/drawing/2014/main" id="{BB35F2FD-A750-40FC-BAA4-81BBA0495FEC}"/>
              </a:ext>
            </a:extLst>
          </p:cNvPr>
          <p:cNvSpPr/>
          <p:nvPr/>
        </p:nvSpPr>
        <p:spPr>
          <a:xfrm>
            <a:off x="5173808" y="4965680"/>
            <a:ext cx="3005398" cy="95846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b="1" dirty="0">
                <a:solidFill>
                  <a:schemeClr val="tx1"/>
                </a:solidFill>
                <a:cs typeface="Arial" pitchFamily="34" charset="0"/>
              </a:rPr>
              <a:t>JADIKAN KERAMAHAN SEBAGAI SIMBOL INDONESIA</a:t>
            </a:r>
          </a:p>
        </p:txBody>
      </p:sp>
      <p:sp>
        <p:nvSpPr>
          <p:cNvPr id="14" name="Rectangle 13">
            <a:extLst>
              <a:ext uri="{FF2B5EF4-FFF2-40B4-BE49-F238E27FC236}">
                <a16:creationId xmlns:a16="http://schemas.microsoft.com/office/drawing/2014/main" id="{2B2B40B0-BE25-40C0-A69A-2393D10E1796}"/>
              </a:ext>
            </a:extLst>
          </p:cNvPr>
          <p:cNvSpPr/>
          <p:nvPr/>
        </p:nvSpPr>
        <p:spPr>
          <a:xfrm>
            <a:off x="4379722" y="2803806"/>
            <a:ext cx="672563" cy="958460"/>
          </a:xfrm>
          <a:prstGeom prst="rect">
            <a:avLst/>
          </a:prstGeom>
        </p:spPr>
        <p:style>
          <a:lnRef idx="1">
            <a:schemeClr val="accent4"/>
          </a:lnRef>
          <a:fillRef idx="2">
            <a:schemeClr val="accent4"/>
          </a:fillRef>
          <a:effectRef idx="1">
            <a:schemeClr val="accent4"/>
          </a:effectRef>
          <a:fontRef idx="minor">
            <a:schemeClr val="dk1"/>
          </a:fontRef>
        </p:style>
        <p:txBody>
          <a:bodyPr rtlCol="0" anchor="ctr">
            <a:noAutofit/>
          </a:bodyPr>
          <a:lstStyle/>
          <a:p>
            <a:pPr algn="ctr"/>
            <a:r>
              <a:rPr lang="en-US" sz="3000" dirty="0">
                <a:latin typeface="Arial" pitchFamily="34" charset="0"/>
                <a:cs typeface="Arial" pitchFamily="34" charset="0"/>
              </a:rPr>
              <a:t>5</a:t>
            </a:r>
            <a:endParaRPr lang="id-ID" sz="3000" dirty="0">
              <a:latin typeface="Arial" pitchFamily="34" charset="0"/>
              <a:cs typeface="Arial" pitchFamily="34" charset="0"/>
            </a:endParaRPr>
          </a:p>
        </p:txBody>
      </p:sp>
      <p:sp>
        <p:nvSpPr>
          <p:cNvPr id="15" name="Rectangle 14">
            <a:extLst>
              <a:ext uri="{FF2B5EF4-FFF2-40B4-BE49-F238E27FC236}">
                <a16:creationId xmlns:a16="http://schemas.microsoft.com/office/drawing/2014/main" id="{3BBA7411-96AC-4B9D-BFFA-55628EDC2DD1}"/>
              </a:ext>
            </a:extLst>
          </p:cNvPr>
          <p:cNvSpPr/>
          <p:nvPr/>
        </p:nvSpPr>
        <p:spPr>
          <a:xfrm>
            <a:off x="4379722" y="3869972"/>
            <a:ext cx="672563" cy="958460"/>
          </a:xfrm>
          <a:prstGeom prst="rect">
            <a:avLst/>
          </a:prstGeom>
        </p:spPr>
        <p:style>
          <a:lnRef idx="1">
            <a:schemeClr val="accent4"/>
          </a:lnRef>
          <a:fillRef idx="2">
            <a:schemeClr val="accent4"/>
          </a:fillRef>
          <a:effectRef idx="1">
            <a:schemeClr val="accent4"/>
          </a:effectRef>
          <a:fontRef idx="minor">
            <a:schemeClr val="dk1"/>
          </a:fontRef>
        </p:style>
        <p:txBody>
          <a:bodyPr rtlCol="0" anchor="ctr">
            <a:noAutofit/>
          </a:bodyPr>
          <a:lstStyle/>
          <a:p>
            <a:pPr algn="ctr"/>
            <a:r>
              <a:rPr lang="en-US" sz="3000" dirty="0">
                <a:latin typeface="Arial" pitchFamily="34" charset="0"/>
                <a:cs typeface="Arial" pitchFamily="34" charset="0"/>
              </a:rPr>
              <a:t>6</a:t>
            </a:r>
            <a:endParaRPr lang="id-ID" sz="3000" dirty="0">
              <a:latin typeface="Arial" pitchFamily="34" charset="0"/>
              <a:cs typeface="Arial" pitchFamily="34" charset="0"/>
            </a:endParaRPr>
          </a:p>
        </p:txBody>
      </p:sp>
      <p:sp>
        <p:nvSpPr>
          <p:cNvPr id="16" name="Rectangle 15">
            <a:extLst>
              <a:ext uri="{FF2B5EF4-FFF2-40B4-BE49-F238E27FC236}">
                <a16:creationId xmlns:a16="http://schemas.microsoft.com/office/drawing/2014/main" id="{2A3B7130-8FB4-454B-9DD4-1789F5439452}"/>
              </a:ext>
            </a:extLst>
          </p:cNvPr>
          <p:cNvSpPr/>
          <p:nvPr/>
        </p:nvSpPr>
        <p:spPr>
          <a:xfrm>
            <a:off x="4379722" y="4951859"/>
            <a:ext cx="672563" cy="9917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noAutofit/>
          </a:bodyPr>
          <a:lstStyle/>
          <a:p>
            <a:pPr algn="ctr"/>
            <a:r>
              <a:rPr lang="en-US" sz="3000" dirty="0">
                <a:solidFill>
                  <a:schemeClr val="tx1"/>
                </a:solidFill>
                <a:latin typeface="Arial" pitchFamily="34" charset="0"/>
                <a:cs typeface="Arial" pitchFamily="34" charset="0"/>
              </a:rPr>
              <a:t>7</a:t>
            </a:r>
            <a:endParaRPr lang="id-ID" sz="3000" dirty="0">
              <a:solidFill>
                <a:schemeClr val="tx1"/>
              </a:solidFill>
              <a:latin typeface="Arial" pitchFamily="34" charset="0"/>
              <a:cs typeface="Arial" pitchFamily="34" charset="0"/>
            </a:endParaRPr>
          </a:p>
        </p:txBody>
      </p:sp>
      <p:sp>
        <p:nvSpPr>
          <p:cNvPr id="17" name="Rectangle 16">
            <a:extLst>
              <a:ext uri="{FF2B5EF4-FFF2-40B4-BE49-F238E27FC236}">
                <a16:creationId xmlns:a16="http://schemas.microsoft.com/office/drawing/2014/main" id="{7F9A8FDB-5EF5-490F-9F62-8B0D224B05B3}"/>
              </a:ext>
            </a:extLst>
          </p:cNvPr>
          <p:cNvSpPr/>
          <p:nvPr/>
        </p:nvSpPr>
        <p:spPr>
          <a:xfrm>
            <a:off x="9148502" y="2910961"/>
            <a:ext cx="3005398" cy="95846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b="1" dirty="0">
                <a:solidFill>
                  <a:schemeClr val="tx1"/>
                </a:solidFill>
                <a:cs typeface="Arial" pitchFamily="34" charset="0"/>
              </a:rPr>
              <a:t>FAHAMI MAKNA UPACARA</a:t>
            </a:r>
            <a:endParaRPr lang="id-ID" b="1" dirty="0">
              <a:solidFill>
                <a:schemeClr val="tx1"/>
              </a:solidFill>
              <a:cs typeface="Arial" pitchFamily="34" charset="0"/>
            </a:endParaRPr>
          </a:p>
        </p:txBody>
      </p:sp>
      <p:sp>
        <p:nvSpPr>
          <p:cNvPr id="18" name="Rectangle 17">
            <a:extLst>
              <a:ext uri="{FF2B5EF4-FFF2-40B4-BE49-F238E27FC236}">
                <a16:creationId xmlns:a16="http://schemas.microsoft.com/office/drawing/2014/main" id="{2EDA6B89-F9B8-4547-97FA-D456ACEB8586}"/>
              </a:ext>
            </a:extLst>
          </p:cNvPr>
          <p:cNvSpPr/>
          <p:nvPr/>
        </p:nvSpPr>
        <p:spPr>
          <a:xfrm>
            <a:off x="8354416" y="2875172"/>
            <a:ext cx="672563" cy="9917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noAutofit/>
          </a:bodyPr>
          <a:lstStyle/>
          <a:p>
            <a:pPr algn="ctr"/>
            <a:r>
              <a:rPr lang="en-US" sz="3000" dirty="0">
                <a:solidFill>
                  <a:schemeClr val="tx1"/>
                </a:solidFill>
                <a:latin typeface="Arial" pitchFamily="34" charset="0"/>
                <a:cs typeface="Arial" pitchFamily="34" charset="0"/>
              </a:rPr>
              <a:t>8</a:t>
            </a:r>
            <a:endParaRPr lang="id-ID" sz="3000" dirty="0">
              <a:solidFill>
                <a:schemeClr val="tx1"/>
              </a:solidFill>
              <a:latin typeface="Arial" pitchFamily="34" charset="0"/>
              <a:cs typeface="Arial" pitchFamily="34" charset="0"/>
            </a:endParaRPr>
          </a:p>
        </p:txBody>
      </p:sp>
      <p:sp>
        <p:nvSpPr>
          <p:cNvPr id="19" name="Rectangle 18">
            <a:extLst>
              <a:ext uri="{FF2B5EF4-FFF2-40B4-BE49-F238E27FC236}">
                <a16:creationId xmlns:a16="http://schemas.microsoft.com/office/drawing/2014/main" id="{6A203877-6394-46CA-A075-AE9071E11518}"/>
              </a:ext>
            </a:extLst>
          </p:cNvPr>
          <p:cNvSpPr/>
          <p:nvPr/>
        </p:nvSpPr>
        <p:spPr>
          <a:xfrm>
            <a:off x="9148502" y="3959993"/>
            <a:ext cx="3005398" cy="870214"/>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sv-SE" b="1" dirty="0">
                <a:cs typeface="Arial" pitchFamily="34" charset="0"/>
              </a:rPr>
              <a:t>HINDARI SEX BEBAS</a:t>
            </a:r>
          </a:p>
        </p:txBody>
      </p:sp>
      <p:sp>
        <p:nvSpPr>
          <p:cNvPr id="20" name="Rectangle 19">
            <a:extLst>
              <a:ext uri="{FF2B5EF4-FFF2-40B4-BE49-F238E27FC236}">
                <a16:creationId xmlns:a16="http://schemas.microsoft.com/office/drawing/2014/main" id="{FE7DD72F-E481-465C-B713-9D91844130DE}"/>
              </a:ext>
            </a:extLst>
          </p:cNvPr>
          <p:cNvSpPr/>
          <p:nvPr/>
        </p:nvSpPr>
        <p:spPr>
          <a:xfrm>
            <a:off x="9148502" y="4937913"/>
            <a:ext cx="3005398" cy="95846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b="1" dirty="0">
                <a:cs typeface="Arial" pitchFamily="34" charset="0"/>
              </a:rPr>
              <a:t>GUNAKAN PRODUK DALAM NEGERI</a:t>
            </a:r>
          </a:p>
        </p:txBody>
      </p:sp>
      <p:sp>
        <p:nvSpPr>
          <p:cNvPr id="21" name="Rectangle 20">
            <a:extLst>
              <a:ext uri="{FF2B5EF4-FFF2-40B4-BE49-F238E27FC236}">
                <a16:creationId xmlns:a16="http://schemas.microsoft.com/office/drawing/2014/main" id="{4B88301F-0353-49B8-B84E-83CF92A316DA}"/>
              </a:ext>
            </a:extLst>
          </p:cNvPr>
          <p:cNvSpPr/>
          <p:nvPr/>
        </p:nvSpPr>
        <p:spPr>
          <a:xfrm>
            <a:off x="8354416" y="3946172"/>
            <a:ext cx="672563" cy="870214"/>
          </a:xfrm>
          <a:prstGeom prst="rect">
            <a:avLst/>
          </a:prstGeom>
        </p:spPr>
        <p:style>
          <a:lnRef idx="1">
            <a:schemeClr val="accent4"/>
          </a:lnRef>
          <a:fillRef idx="2">
            <a:schemeClr val="accent4"/>
          </a:fillRef>
          <a:effectRef idx="1">
            <a:schemeClr val="accent4"/>
          </a:effectRef>
          <a:fontRef idx="minor">
            <a:schemeClr val="dk1"/>
          </a:fontRef>
        </p:style>
        <p:txBody>
          <a:bodyPr rtlCol="0" anchor="ctr">
            <a:noAutofit/>
          </a:bodyPr>
          <a:lstStyle/>
          <a:p>
            <a:pPr algn="ctr"/>
            <a:r>
              <a:rPr lang="en-US" sz="3000" dirty="0">
                <a:latin typeface="Arial" pitchFamily="34" charset="0"/>
                <a:cs typeface="Arial" pitchFamily="34" charset="0"/>
              </a:rPr>
              <a:t>9</a:t>
            </a:r>
            <a:endParaRPr lang="id-ID" sz="3000" dirty="0">
              <a:latin typeface="Arial" pitchFamily="34" charset="0"/>
              <a:cs typeface="Arial" pitchFamily="34" charset="0"/>
            </a:endParaRPr>
          </a:p>
        </p:txBody>
      </p:sp>
      <p:sp>
        <p:nvSpPr>
          <p:cNvPr id="22" name="Rectangle 21">
            <a:extLst>
              <a:ext uri="{FF2B5EF4-FFF2-40B4-BE49-F238E27FC236}">
                <a16:creationId xmlns:a16="http://schemas.microsoft.com/office/drawing/2014/main" id="{AE62525F-8E7E-42AC-AC44-CF60FEFD82ED}"/>
              </a:ext>
            </a:extLst>
          </p:cNvPr>
          <p:cNvSpPr/>
          <p:nvPr/>
        </p:nvSpPr>
        <p:spPr>
          <a:xfrm>
            <a:off x="8354416" y="4924091"/>
            <a:ext cx="672563" cy="958460"/>
          </a:xfrm>
          <a:prstGeom prst="rect">
            <a:avLst/>
          </a:prstGeom>
        </p:spPr>
        <p:style>
          <a:lnRef idx="1">
            <a:schemeClr val="accent4"/>
          </a:lnRef>
          <a:fillRef idx="2">
            <a:schemeClr val="accent4"/>
          </a:fillRef>
          <a:effectRef idx="1">
            <a:schemeClr val="accent4"/>
          </a:effectRef>
          <a:fontRef idx="minor">
            <a:schemeClr val="dk1"/>
          </a:fontRef>
        </p:style>
        <p:txBody>
          <a:bodyPr rtlCol="0" anchor="ctr">
            <a:noAutofit/>
          </a:bodyPr>
          <a:lstStyle/>
          <a:p>
            <a:pPr algn="ctr"/>
            <a:r>
              <a:rPr lang="en-US" sz="3000" dirty="0">
                <a:latin typeface="Arial" pitchFamily="34" charset="0"/>
                <a:cs typeface="Arial" pitchFamily="34" charset="0"/>
              </a:rPr>
              <a:t>10</a:t>
            </a:r>
            <a:endParaRPr lang="id-ID" sz="3000" dirty="0">
              <a:latin typeface="Arial" pitchFamily="34" charset="0"/>
              <a:cs typeface="Arial" pitchFamily="34" charset="0"/>
            </a:endParaRPr>
          </a:p>
        </p:txBody>
      </p:sp>
      <p:sp>
        <p:nvSpPr>
          <p:cNvPr id="23" name="Title 1">
            <a:extLst>
              <a:ext uri="{FF2B5EF4-FFF2-40B4-BE49-F238E27FC236}">
                <a16:creationId xmlns:a16="http://schemas.microsoft.com/office/drawing/2014/main" id="{D2F6474D-2F26-4B26-BC83-38B57D1B1D97}"/>
              </a:ext>
            </a:extLst>
          </p:cNvPr>
          <p:cNvSpPr txBox="1">
            <a:spLocks/>
          </p:cNvSpPr>
          <p:nvPr/>
        </p:nvSpPr>
        <p:spPr>
          <a:xfrm>
            <a:off x="827460" y="224546"/>
            <a:ext cx="1105150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a:solidFill>
                  <a:schemeClr val="tx1"/>
                </a:solidFill>
                <a:latin typeface="Bauhaus 93" panose="04030905020B02020C02" pitchFamily="82" charset="0"/>
              </a:rPr>
              <a:t>CARA MENCINTAI NKRI</a:t>
            </a:r>
          </a:p>
        </p:txBody>
      </p:sp>
    </p:spTree>
    <p:extLst>
      <p:ext uri="{BB962C8B-B14F-4D97-AF65-F5344CB8AC3E}">
        <p14:creationId xmlns:p14="http://schemas.microsoft.com/office/powerpoint/2010/main" val="3281952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115A-75C4-4ED5-96B3-441015E9F525}"/>
              </a:ext>
            </a:extLst>
          </p:cNvPr>
          <p:cNvSpPr txBox="1">
            <a:spLocks/>
          </p:cNvSpPr>
          <p:nvPr/>
        </p:nvSpPr>
        <p:spPr>
          <a:xfrm>
            <a:off x="816644" y="79638"/>
            <a:ext cx="1105150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tx1"/>
                </a:solidFill>
                <a:latin typeface="Bauhaus 93" panose="04030905020B02020C02" pitchFamily="82" charset="0"/>
              </a:rPr>
              <a:t>IMPLEMENTASI KEHIDUPAN BERBANGSA </a:t>
            </a:r>
          </a:p>
          <a:p>
            <a:r>
              <a:rPr lang="en-US" sz="2800" dirty="0">
                <a:solidFill>
                  <a:schemeClr val="tx1"/>
                </a:solidFill>
                <a:latin typeface="Bauhaus 93" panose="04030905020B02020C02" pitchFamily="82" charset="0"/>
              </a:rPr>
              <a:t>DAN BERNEGARA DALAM NKRI </a:t>
            </a:r>
          </a:p>
        </p:txBody>
      </p:sp>
      <p:graphicFrame>
        <p:nvGraphicFramePr>
          <p:cNvPr id="3" name="Diagram 2">
            <a:extLst>
              <a:ext uri="{FF2B5EF4-FFF2-40B4-BE49-F238E27FC236}">
                <a16:creationId xmlns:a16="http://schemas.microsoft.com/office/drawing/2014/main" id="{995FD35B-E8E0-408E-B88A-2B229EB47FE4}"/>
              </a:ext>
            </a:extLst>
          </p:cNvPr>
          <p:cNvGraphicFramePr/>
          <p:nvPr>
            <p:extLst>
              <p:ext uri="{D42A27DB-BD31-4B8C-83A1-F6EECF244321}">
                <p14:modId xmlns:p14="http://schemas.microsoft.com/office/powerpoint/2010/main" val="3909142862"/>
              </p:ext>
            </p:extLst>
          </p:nvPr>
        </p:nvGraphicFramePr>
        <p:xfrm>
          <a:off x="-355600" y="1504950"/>
          <a:ext cx="12903200" cy="4825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Oval 3">
            <a:extLst>
              <a:ext uri="{FF2B5EF4-FFF2-40B4-BE49-F238E27FC236}">
                <a16:creationId xmlns:a16="http://schemas.microsoft.com/office/drawing/2014/main" id="{07DA7170-D9A2-470B-A39C-DC23A96AD381}"/>
              </a:ext>
            </a:extLst>
          </p:cNvPr>
          <p:cNvSpPr/>
          <p:nvPr/>
        </p:nvSpPr>
        <p:spPr>
          <a:xfrm>
            <a:off x="1623060" y="1569720"/>
            <a:ext cx="857250" cy="86868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Arial Black" panose="020B0A04020102020204" pitchFamily="34" charset="0"/>
              </a:rPr>
              <a:t>1</a:t>
            </a:r>
            <a:endParaRPr lang="id-ID" sz="3200" dirty="0">
              <a:solidFill>
                <a:schemeClr val="tx1"/>
              </a:solidFill>
              <a:latin typeface="Arial Black" panose="020B0A04020102020204" pitchFamily="34" charset="0"/>
            </a:endParaRPr>
          </a:p>
        </p:txBody>
      </p:sp>
      <p:sp>
        <p:nvSpPr>
          <p:cNvPr id="5" name="Oval 4">
            <a:extLst>
              <a:ext uri="{FF2B5EF4-FFF2-40B4-BE49-F238E27FC236}">
                <a16:creationId xmlns:a16="http://schemas.microsoft.com/office/drawing/2014/main" id="{3C5B2993-6480-42E8-A5A1-5023656BBC5A}"/>
              </a:ext>
            </a:extLst>
          </p:cNvPr>
          <p:cNvSpPr/>
          <p:nvPr/>
        </p:nvSpPr>
        <p:spPr>
          <a:xfrm>
            <a:off x="1635760" y="2852420"/>
            <a:ext cx="857250" cy="86868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Arial Black" panose="020B0A04020102020204" pitchFamily="34" charset="0"/>
              </a:rPr>
              <a:t>2</a:t>
            </a:r>
            <a:endParaRPr lang="id-ID" sz="3200" dirty="0">
              <a:solidFill>
                <a:schemeClr val="tx1"/>
              </a:solidFill>
              <a:latin typeface="Arial Black" panose="020B0A04020102020204" pitchFamily="34" charset="0"/>
            </a:endParaRPr>
          </a:p>
        </p:txBody>
      </p:sp>
      <p:sp>
        <p:nvSpPr>
          <p:cNvPr id="6" name="Oval 5">
            <a:extLst>
              <a:ext uri="{FF2B5EF4-FFF2-40B4-BE49-F238E27FC236}">
                <a16:creationId xmlns:a16="http://schemas.microsoft.com/office/drawing/2014/main" id="{4FAC59FA-2AD6-4051-BB23-EB639E01952A}"/>
              </a:ext>
            </a:extLst>
          </p:cNvPr>
          <p:cNvSpPr/>
          <p:nvPr/>
        </p:nvSpPr>
        <p:spPr>
          <a:xfrm>
            <a:off x="1635760" y="4118884"/>
            <a:ext cx="857250" cy="86868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Arial Black" panose="020B0A04020102020204" pitchFamily="34" charset="0"/>
              </a:rPr>
              <a:t>3</a:t>
            </a:r>
            <a:endParaRPr lang="id-ID" sz="3200" dirty="0">
              <a:solidFill>
                <a:schemeClr val="tx1"/>
              </a:solidFill>
              <a:latin typeface="Arial Black" panose="020B0A04020102020204" pitchFamily="34" charset="0"/>
            </a:endParaRPr>
          </a:p>
        </p:txBody>
      </p:sp>
      <p:sp>
        <p:nvSpPr>
          <p:cNvPr id="7" name="Oval 6">
            <a:extLst>
              <a:ext uri="{FF2B5EF4-FFF2-40B4-BE49-F238E27FC236}">
                <a16:creationId xmlns:a16="http://schemas.microsoft.com/office/drawing/2014/main" id="{8BE4ACF3-60C6-4ABC-B25A-65665B1F1992}"/>
              </a:ext>
            </a:extLst>
          </p:cNvPr>
          <p:cNvSpPr/>
          <p:nvPr/>
        </p:nvSpPr>
        <p:spPr>
          <a:xfrm>
            <a:off x="1635760" y="5410748"/>
            <a:ext cx="857250" cy="86868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Arial Black" panose="020B0A04020102020204" pitchFamily="34" charset="0"/>
              </a:rPr>
              <a:t>4</a:t>
            </a:r>
            <a:endParaRPr lang="id-ID" sz="32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660268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2F6610-9579-48E7-8388-20149BD70530}"/>
              </a:ext>
            </a:extLst>
          </p:cNvPr>
          <p:cNvSpPr/>
          <p:nvPr/>
        </p:nvSpPr>
        <p:spPr>
          <a:xfrm>
            <a:off x="381000" y="1439852"/>
            <a:ext cx="11449050" cy="4585871"/>
          </a:xfrm>
          <a:prstGeom prst="rect">
            <a:avLst/>
          </a:prstGeom>
          <a:solidFill>
            <a:schemeClr val="bg1">
              <a:alpha val="72000"/>
            </a:schemeClr>
          </a:solidFill>
        </p:spPr>
        <p:txBody>
          <a:bodyPr wrap="square">
            <a:spAutoFit/>
          </a:bodyPr>
          <a:lstStyle/>
          <a:p>
            <a:pPr marL="619125" indent="-619125" algn="just">
              <a:spcAft>
                <a:spcPts val="2400"/>
              </a:spcAft>
              <a:buFont typeface="Wingdings" panose="05000000000000000000" pitchFamily="2" charset="2"/>
              <a:buChar char="q"/>
            </a:pPr>
            <a:r>
              <a:rPr lang="id-ID" altLang="id-ID" sz="2800" b="1" dirty="0">
                <a:latin typeface="Arial Narrow" panose="020B0606020202030204" pitchFamily="34" charset="0"/>
              </a:rPr>
              <a:t>KEMAJEMUKAN BANGSA INDONESIA </a:t>
            </a:r>
            <a:r>
              <a:rPr lang="en-US" altLang="id-ID" sz="2800" b="1" dirty="0">
                <a:latin typeface="Arial Narrow" panose="020B0606020202030204" pitchFamily="34" charset="0"/>
              </a:rPr>
              <a:t>HARUS</a:t>
            </a:r>
            <a:r>
              <a:rPr lang="id-ID" altLang="id-ID" sz="2800" b="1" dirty="0">
                <a:latin typeface="Arial Narrow" panose="020B0606020202030204" pitchFamily="34" charset="0"/>
              </a:rPr>
              <a:t> DIJAGA </a:t>
            </a:r>
            <a:r>
              <a:rPr lang="en-US" altLang="id-ID" sz="2800" b="1" dirty="0">
                <a:latin typeface="Arial Narrow" panose="020B0606020202030204" pitchFamily="34" charset="0"/>
              </a:rPr>
              <a:t>DAN</a:t>
            </a:r>
            <a:r>
              <a:rPr lang="id-ID" altLang="id-ID" sz="2800" b="1" dirty="0">
                <a:latin typeface="Arial Narrow" panose="020B0606020202030204" pitchFamily="34" charset="0"/>
              </a:rPr>
              <a:t> DIPELIHARA </a:t>
            </a:r>
            <a:r>
              <a:rPr lang="en-US" altLang="id-ID" sz="2800" b="1" dirty="0">
                <a:latin typeface="Arial Narrow" panose="020B0606020202030204" pitchFamily="34" charset="0"/>
              </a:rPr>
              <a:t>SEBAGAI</a:t>
            </a:r>
            <a:r>
              <a:rPr lang="id-ID" altLang="id-ID" sz="2800" b="1" dirty="0">
                <a:latin typeface="Arial Narrow" panose="020B0606020202030204" pitchFamily="34" charset="0"/>
              </a:rPr>
              <a:t> MODAL SOSIAL </a:t>
            </a:r>
            <a:r>
              <a:rPr lang="en-US" altLang="id-ID" sz="2800" b="1" dirty="0">
                <a:latin typeface="Arial Narrow" panose="020B0606020202030204" pitchFamily="34" charset="0"/>
              </a:rPr>
              <a:t>DAN</a:t>
            </a:r>
            <a:r>
              <a:rPr lang="id-ID" altLang="id-ID" sz="2800" b="1" dirty="0">
                <a:latin typeface="Arial Narrow" panose="020B0606020202030204" pitchFamily="34" charset="0"/>
              </a:rPr>
              <a:t> SUMBER KEKAYAAN BANGSA.</a:t>
            </a:r>
          </a:p>
          <a:p>
            <a:pPr marL="619125" indent="-619125" algn="just">
              <a:spcAft>
                <a:spcPts val="2400"/>
              </a:spcAft>
              <a:buFont typeface="Wingdings" panose="05000000000000000000" pitchFamily="2" charset="2"/>
              <a:buChar char="q"/>
            </a:pPr>
            <a:r>
              <a:rPr lang="id-ID" altLang="id-ID" sz="2800" b="1" dirty="0">
                <a:latin typeface="Arial Narrow" panose="020B0606020202030204" pitchFamily="34" charset="0"/>
              </a:rPr>
              <a:t>BHINEKA TUNGGAL IKA SBG DOKTRIN </a:t>
            </a:r>
            <a:r>
              <a:rPr lang="en-US" altLang="id-ID" sz="2800" b="1" dirty="0">
                <a:latin typeface="Arial Narrow" panose="020B0606020202030204" pitchFamily="34" charset="0"/>
              </a:rPr>
              <a:t>DAN</a:t>
            </a:r>
            <a:r>
              <a:rPr lang="id-ID" altLang="id-ID" sz="2800" b="1" dirty="0">
                <a:latin typeface="Arial Narrow" panose="020B0606020202030204" pitchFamily="34" charset="0"/>
              </a:rPr>
              <a:t> KESEPAKATAN NASIONAL HARUS DIPERTAHANKAN DEMI KELANGSUNGAN HIDUP BANGSA INDONESIA DLM MENGHADAPI DINAMIKA PERUBAHAN GLOBAL.</a:t>
            </a:r>
            <a:endParaRPr lang="en-US" altLang="id-ID" sz="2800" b="1" dirty="0">
              <a:latin typeface="Arial Narrow" panose="020B0606020202030204" pitchFamily="34" charset="0"/>
            </a:endParaRPr>
          </a:p>
          <a:p>
            <a:pPr marL="619125" indent="-619125" algn="just">
              <a:spcAft>
                <a:spcPts val="2400"/>
              </a:spcAft>
              <a:buFont typeface="Wingdings" panose="05000000000000000000" pitchFamily="2" charset="2"/>
              <a:buChar char="q"/>
            </a:pPr>
            <a:r>
              <a:rPr lang="id-ID" altLang="id-ID" sz="2800" b="1" dirty="0">
                <a:latin typeface="Arial Narrow" panose="020B0606020202030204" pitchFamily="34" charset="0"/>
              </a:rPr>
              <a:t>MENJAGA </a:t>
            </a:r>
            <a:r>
              <a:rPr lang="en-US" altLang="id-ID" sz="2800" b="1" dirty="0">
                <a:latin typeface="Arial Narrow" panose="020B0606020202030204" pitchFamily="34" charset="0"/>
              </a:rPr>
              <a:t>DAN</a:t>
            </a:r>
            <a:r>
              <a:rPr lang="id-ID" altLang="id-ID" sz="2800" b="1" dirty="0">
                <a:latin typeface="Arial Narrow" panose="020B0606020202030204" pitchFamily="34" charset="0"/>
              </a:rPr>
              <a:t> MEMPERTAHANKAN NKRI ADALAH TANGGUNG </a:t>
            </a:r>
            <a:r>
              <a:rPr lang="en-US" altLang="id-ID" sz="2800" b="1" dirty="0">
                <a:latin typeface="Arial Narrow" panose="020B0606020202030204" pitchFamily="34" charset="0"/>
              </a:rPr>
              <a:t>JAWAB</a:t>
            </a:r>
            <a:r>
              <a:rPr lang="id-ID" altLang="id-ID" sz="2800" b="1" dirty="0">
                <a:latin typeface="Arial Narrow" panose="020B0606020202030204" pitchFamily="34" charset="0"/>
              </a:rPr>
              <a:t> SEMUA KOMPONEN BANGSA</a:t>
            </a:r>
            <a:r>
              <a:rPr lang="en-US" altLang="id-ID" sz="2800" b="1" dirty="0">
                <a:latin typeface="Arial Narrow" panose="020B0606020202030204" pitchFamily="34" charset="0"/>
              </a:rPr>
              <a:t> TERMASUK PERAN SERTA MAHASISWA</a:t>
            </a:r>
            <a:r>
              <a:rPr lang="id-ID" altLang="id-ID" sz="2800" b="1" dirty="0">
                <a:latin typeface="Arial Narrow" panose="020B0606020202030204" pitchFamily="34" charset="0"/>
              </a:rPr>
              <a:t>, </a:t>
            </a:r>
            <a:r>
              <a:rPr lang="en-US" altLang="id-ID" sz="2800" b="1" dirty="0">
                <a:latin typeface="Arial Narrow" panose="020B0606020202030204" pitchFamily="34" charset="0"/>
              </a:rPr>
              <a:t>DLM RANGKA </a:t>
            </a:r>
            <a:r>
              <a:rPr lang="id-ID" altLang="id-ID" sz="2800" b="1" dirty="0">
                <a:latin typeface="Arial Narrow" panose="020B0606020202030204" pitchFamily="34" charset="0"/>
              </a:rPr>
              <a:t>CEGAH SETIAP </a:t>
            </a:r>
            <a:r>
              <a:rPr lang="en-US" altLang="id-ID" sz="2800" b="1" dirty="0">
                <a:latin typeface="Arial Narrow" panose="020B0606020202030204" pitchFamily="34" charset="0"/>
              </a:rPr>
              <a:t>ANCAMAN RADIKALISME DAN TERORISME</a:t>
            </a:r>
            <a:r>
              <a:rPr lang="id-ID" altLang="id-ID" sz="2800" b="1" dirty="0">
                <a:latin typeface="Arial Narrow" panose="020B0606020202030204" pitchFamily="34" charset="0"/>
              </a:rPr>
              <a:t> </a:t>
            </a:r>
            <a:r>
              <a:rPr lang="en-US" altLang="id-ID" sz="2800" b="1" dirty="0">
                <a:latin typeface="Arial Narrow" panose="020B0606020202030204" pitchFamily="34" charset="0"/>
              </a:rPr>
              <a:t>YANG</a:t>
            </a:r>
            <a:r>
              <a:rPr lang="id-ID" altLang="id-ID" sz="2800" b="1" dirty="0">
                <a:latin typeface="Arial Narrow" panose="020B0606020202030204" pitchFamily="34" charset="0"/>
              </a:rPr>
              <a:t> </a:t>
            </a:r>
            <a:r>
              <a:rPr lang="en-US" altLang="id-ID" sz="2800" b="1" dirty="0">
                <a:latin typeface="Arial Narrow" panose="020B0606020202030204" pitchFamily="34" charset="0"/>
              </a:rPr>
              <a:t>DAPAT </a:t>
            </a:r>
            <a:r>
              <a:rPr lang="id-ID" altLang="id-ID" sz="2800" b="1" dirty="0">
                <a:latin typeface="Arial Narrow" panose="020B0606020202030204" pitchFamily="34" charset="0"/>
              </a:rPr>
              <a:t> MEMECAH BELAH PERSATUAN DAN KESATUAN</a:t>
            </a:r>
            <a:r>
              <a:rPr lang="en-US" altLang="id-ID" sz="2800" b="1" dirty="0">
                <a:latin typeface="Arial Narrow" panose="020B0606020202030204" pitchFamily="34" charset="0"/>
              </a:rPr>
              <a:t> BANGSA.</a:t>
            </a:r>
            <a:endParaRPr lang="id-ID" altLang="id-ID" sz="2800" b="1" dirty="0">
              <a:latin typeface="Arial Narrow" panose="020B0606020202030204" pitchFamily="34" charset="0"/>
            </a:endParaRPr>
          </a:p>
        </p:txBody>
      </p:sp>
      <p:sp>
        <p:nvSpPr>
          <p:cNvPr id="3" name="Title 1">
            <a:extLst>
              <a:ext uri="{FF2B5EF4-FFF2-40B4-BE49-F238E27FC236}">
                <a16:creationId xmlns:a16="http://schemas.microsoft.com/office/drawing/2014/main" id="{AE983E8F-5C2C-44CE-B42F-B2F3335F90C5}"/>
              </a:ext>
            </a:extLst>
          </p:cNvPr>
          <p:cNvSpPr txBox="1">
            <a:spLocks/>
          </p:cNvSpPr>
          <p:nvPr/>
        </p:nvSpPr>
        <p:spPr>
          <a:xfrm>
            <a:off x="827460" y="34046"/>
            <a:ext cx="1105150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Bauhaus 93" panose="04030905020B02020C02" pitchFamily="82" charset="0"/>
              </a:rPr>
              <a:t>NILAI-NILAI KEHIDUPAN BERBANGSA </a:t>
            </a:r>
          </a:p>
          <a:p>
            <a:r>
              <a:rPr lang="en-US" sz="3200" dirty="0">
                <a:solidFill>
                  <a:schemeClr val="tx1"/>
                </a:solidFill>
                <a:latin typeface="Bauhaus 93" panose="04030905020B02020C02" pitchFamily="82" charset="0"/>
              </a:rPr>
              <a:t>DAN BERNEGARA DALAM NKRI</a:t>
            </a:r>
          </a:p>
        </p:txBody>
      </p:sp>
    </p:spTree>
    <p:extLst>
      <p:ext uri="{BB962C8B-B14F-4D97-AF65-F5344CB8AC3E}">
        <p14:creationId xmlns:p14="http://schemas.microsoft.com/office/powerpoint/2010/main" val="1881552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8ADF230-4A81-4E33-93DF-C649F55A0682}"/>
              </a:ext>
            </a:extLst>
          </p:cNvPr>
          <p:cNvPicPr>
            <a:picLocks noChangeAspect="1"/>
          </p:cNvPicPr>
          <p:nvPr/>
        </p:nvPicPr>
        <p:blipFill>
          <a:blip r:embed="rId2"/>
          <a:stretch>
            <a:fillRect/>
          </a:stretch>
        </p:blipFill>
        <p:spPr>
          <a:xfrm>
            <a:off x="0" y="0"/>
            <a:ext cx="12192000" cy="6857999"/>
          </a:xfrm>
          <a:prstGeom prst="rect">
            <a:avLst/>
          </a:prstGeom>
        </p:spPr>
      </p:pic>
      <p:sp>
        <p:nvSpPr>
          <p:cNvPr id="4" name="AutoShape 1">
            <a:extLst>
              <a:ext uri="{FF2B5EF4-FFF2-40B4-BE49-F238E27FC236}">
                <a16:creationId xmlns:a16="http://schemas.microsoft.com/office/drawing/2014/main" id="{D58B4DD0-3479-4E05-ADAA-6DC1CCDED4B6}"/>
              </a:ext>
            </a:extLst>
          </p:cNvPr>
          <p:cNvSpPr>
            <a:spLocks/>
          </p:cNvSpPr>
          <p:nvPr/>
        </p:nvSpPr>
        <p:spPr bwMode="auto">
          <a:xfrm>
            <a:off x="0" y="2286000"/>
            <a:ext cx="12192000" cy="2466975"/>
          </a:xfrm>
          <a:custGeom>
            <a:avLst/>
            <a:gdLst>
              <a:gd name="T0" fmla="*/ 1712119 w 21600"/>
              <a:gd name="T1" fmla="*/ 1022350 h 21600"/>
              <a:gd name="T2" fmla="*/ 1712119 w 21600"/>
              <a:gd name="T3" fmla="*/ 1022350 h 21600"/>
              <a:gd name="T4" fmla="*/ 1712119 w 21600"/>
              <a:gd name="T5" fmla="*/ 1022350 h 21600"/>
              <a:gd name="T6" fmla="*/ 1712119 w 21600"/>
              <a:gd name="T7" fmla="*/ 1022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lumMod val="50000"/>
            </a:schemeClr>
          </a:solidFill>
          <a:ln w="25400" cap="flat" cmpd="sng">
            <a:noFill/>
            <a:prstDash val="solid"/>
            <a:miter lim="0"/>
            <a:headEnd/>
            <a:tailEnd/>
          </a:ln>
          <a:effectLst>
            <a:outerShdw blurRad="50800" dist="38100" dir="5400000" algn="t" rotWithShape="0">
              <a:prstClr val="black">
                <a:alpha val="40000"/>
              </a:prstClr>
            </a:outerShdw>
          </a:effectLst>
        </p:spPr>
        <p:txBody>
          <a:bodyPr lIns="0" tIns="0" rIns="0" bIns="0"/>
          <a:lstStyle/>
          <a:p>
            <a:endParaRPr lang="en-US" sz="1196" dirty="0"/>
          </a:p>
        </p:txBody>
      </p:sp>
      <p:grpSp>
        <p:nvGrpSpPr>
          <p:cNvPr id="5" name="Group 129">
            <a:extLst>
              <a:ext uri="{FF2B5EF4-FFF2-40B4-BE49-F238E27FC236}">
                <a16:creationId xmlns:a16="http://schemas.microsoft.com/office/drawing/2014/main" id="{FA303647-9565-45A6-A471-C7DF285E973B}"/>
              </a:ext>
            </a:extLst>
          </p:cNvPr>
          <p:cNvGrpSpPr/>
          <p:nvPr/>
        </p:nvGrpSpPr>
        <p:grpSpPr>
          <a:xfrm>
            <a:off x="295274" y="1859339"/>
            <a:ext cx="3267076" cy="3236536"/>
            <a:chOff x="295274" y="1462091"/>
            <a:chExt cx="2016822" cy="2824159"/>
          </a:xfrm>
        </p:grpSpPr>
        <p:sp>
          <p:nvSpPr>
            <p:cNvPr id="6" name="直角三角形 16">
              <a:extLst>
                <a:ext uri="{FF2B5EF4-FFF2-40B4-BE49-F238E27FC236}">
                  <a16:creationId xmlns:a16="http://schemas.microsoft.com/office/drawing/2014/main" id="{5D7ED536-3A03-4490-8853-31BEE21C0E85}"/>
                </a:ext>
              </a:extLst>
            </p:cNvPr>
            <p:cNvSpPr/>
            <p:nvPr/>
          </p:nvSpPr>
          <p:spPr>
            <a:xfrm>
              <a:off x="2073936" y="1470560"/>
              <a:ext cx="238160" cy="325919"/>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直角三角形 14">
              <a:extLst>
                <a:ext uri="{FF2B5EF4-FFF2-40B4-BE49-F238E27FC236}">
                  <a16:creationId xmlns:a16="http://schemas.microsoft.com/office/drawing/2014/main" id="{DD7E2284-9B26-4E39-BC4B-18563C837FCF}"/>
                </a:ext>
              </a:extLst>
            </p:cNvPr>
            <p:cNvSpPr/>
            <p:nvPr/>
          </p:nvSpPr>
          <p:spPr>
            <a:xfrm flipH="1">
              <a:off x="295274" y="1462091"/>
              <a:ext cx="238160" cy="325919"/>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矩形 7">
              <a:extLst>
                <a:ext uri="{FF2B5EF4-FFF2-40B4-BE49-F238E27FC236}">
                  <a16:creationId xmlns:a16="http://schemas.microsoft.com/office/drawing/2014/main" id="{B2F450E0-A8DB-42B2-BED8-A6DD0CF7510E}"/>
                </a:ext>
              </a:extLst>
            </p:cNvPr>
            <p:cNvSpPr/>
            <p:nvPr/>
          </p:nvSpPr>
          <p:spPr>
            <a:xfrm rot="5400000">
              <a:off x="-106031" y="2108331"/>
              <a:ext cx="2819399" cy="153643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直角三角形 15">
              <a:extLst>
                <a:ext uri="{FF2B5EF4-FFF2-40B4-BE49-F238E27FC236}">
                  <a16:creationId xmlns:a16="http://schemas.microsoft.com/office/drawing/2014/main" id="{3653A2F1-0329-4E0D-8F19-858DFEA501F0}"/>
                </a:ext>
              </a:extLst>
            </p:cNvPr>
            <p:cNvSpPr/>
            <p:nvPr/>
          </p:nvSpPr>
          <p:spPr>
            <a:xfrm flipH="1" flipV="1">
              <a:off x="304800" y="3956624"/>
              <a:ext cx="238160" cy="325919"/>
            </a:xfrm>
            <a:prstGeom prst="rtTriangl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直角三角形 17">
              <a:extLst>
                <a:ext uri="{FF2B5EF4-FFF2-40B4-BE49-F238E27FC236}">
                  <a16:creationId xmlns:a16="http://schemas.microsoft.com/office/drawing/2014/main" id="{71B3832C-220C-45FE-92A0-86AF867676C5}"/>
                </a:ext>
              </a:extLst>
            </p:cNvPr>
            <p:cNvSpPr/>
            <p:nvPr/>
          </p:nvSpPr>
          <p:spPr>
            <a:xfrm flipV="1">
              <a:off x="2073936" y="3956624"/>
              <a:ext cx="238160" cy="325919"/>
            </a:xfrm>
            <a:prstGeom prst="rtTriangl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1" name="任意多边形 31">
            <a:extLst>
              <a:ext uri="{FF2B5EF4-FFF2-40B4-BE49-F238E27FC236}">
                <a16:creationId xmlns:a16="http://schemas.microsoft.com/office/drawing/2014/main" id="{7370F30D-CA09-4EF3-B41C-1FFDAB37C4B2}"/>
              </a:ext>
            </a:extLst>
          </p:cNvPr>
          <p:cNvSpPr/>
          <p:nvPr/>
        </p:nvSpPr>
        <p:spPr>
          <a:xfrm>
            <a:off x="5106352" y="979869"/>
            <a:ext cx="989648" cy="963231"/>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6">
                  <a:lumMod val="60000"/>
                  <a:lumOff val="40000"/>
                </a:schemeClr>
              </a:gs>
              <a:gs pos="100000">
                <a:schemeClr val="accent6"/>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
        <p:nvSpPr>
          <p:cNvPr id="12" name="TextBox 11">
            <a:extLst>
              <a:ext uri="{FF2B5EF4-FFF2-40B4-BE49-F238E27FC236}">
                <a16:creationId xmlns:a16="http://schemas.microsoft.com/office/drawing/2014/main" id="{E19CE8FF-62D2-46ED-AF18-9AE1C7B19ABC}"/>
              </a:ext>
            </a:extLst>
          </p:cNvPr>
          <p:cNvSpPr txBox="1"/>
          <p:nvPr/>
        </p:nvSpPr>
        <p:spPr>
          <a:xfrm>
            <a:off x="3173233" y="2702307"/>
            <a:ext cx="9018767" cy="1323439"/>
          </a:xfrm>
          <a:prstGeom prst="rect">
            <a:avLst/>
          </a:prstGeom>
          <a:solidFill>
            <a:schemeClr val="bg1"/>
          </a:solidFill>
        </p:spPr>
        <p:txBody>
          <a:bodyPr wrap="square" rtlCol="0">
            <a:spAutoFit/>
          </a:bodyPr>
          <a:lstStyle/>
          <a:p>
            <a:pPr algn="ctr"/>
            <a:r>
              <a:rPr lang="en-US" sz="4000" spc="3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rPr>
              <a:t>PENANGGULANGAN INTOLERANSI, RADIKALISME DAN TERORISME</a:t>
            </a:r>
          </a:p>
        </p:txBody>
      </p:sp>
      <p:grpSp>
        <p:nvGrpSpPr>
          <p:cNvPr id="13" name="Group 12">
            <a:extLst>
              <a:ext uri="{FF2B5EF4-FFF2-40B4-BE49-F238E27FC236}">
                <a16:creationId xmlns:a16="http://schemas.microsoft.com/office/drawing/2014/main" id="{41A6B117-5EE3-420F-A0AC-8ADD9E7177FE}"/>
              </a:ext>
            </a:extLst>
          </p:cNvPr>
          <p:cNvGrpSpPr/>
          <p:nvPr/>
        </p:nvGrpSpPr>
        <p:grpSpPr>
          <a:xfrm>
            <a:off x="930607" y="2141221"/>
            <a:ext cx="2003091" cy="2611754"/>
            <a:chOff x="8728961" y="7035313"/>
            <a:chExt cx="938194" cy="922338"/>
          </a:xfrm>
          <a:effectLst>
            <a:outerShdw blurRad="127000" algn="ctr" rotWithShape="0">
              <a:prstClr val="black">
                <a:alpha val="40000"/>
              </a:prstClr>
            </a:outerShdw>
          </a:effectLst>
        </p:grpSpPr>
        <p:sp>
          <p:nvSpPr>
            <p:cNvPr id="14" name="Freeform 22">
              <a:extLst>
                <a:ext uri="{FF2B5EF4-FFF2-40B4-BE49-F238E27FC236}">
                  <a16:creationId xmlns:a16="http://schemas.microsoft.com/office/drawing/2014/main" id="{C5DCE300-E9C6-4C15-AE31-61CCC8A74D8C}"/>
                </a:ext>
              </a:extLst>
            </p:cNvPr>
            <p:cNvSpPr>
              <a:spLocks/>
            </p:cNvSpPr>
            <p:nvPr/>
          </p:nvSpPr>
          <p:spPr bwMode="auto">
            <a:xfrm>
              <a:off x="8751167" y="7035313"/>
              <a:ext cx="915988" cy="922338"/>
            </a:xfrm>
            <a:custGeom>
              <a:avLst/>
              <a:gdLst>
                <a:gd name="T0" fmla="*/ 690 w 733"/>
                <a:gd name="T1" fmla="*/ 275 h 737"/>
                <a:gd name="T2" fmla="*/ 733 w 733"/>
                <a:gd name="T3" fmla="*/ 145 h 737"/>
                <a:gd name="T4" fmla="*/ 589 w 733"/>
                <a:gd name="T5" fmla="*/ 0 h 737"/>
                <a:gd name="T6" fmla="*/ 478 w 733"/>
                <a:gd name="T7" fmla="*/ 40 h 737"/>
                <a:gd name="T8" fmla="*/ 366 w 733"/>
                <a:gd name="T9" fmla="*/ 0 h 737"/>
                <a:gd name="T10" fmla="*/ 254 w 733"/>
                <a:gd name="T11" fmla="*/ 40 h 737"/>
                <a:gd name="T12" fmla="*/ 144 w 733"/>
                <a:gd name="T13" fmla="*/ 0 h 737"/>
                <a:gd name="T14" fmla="*/ 0 w 733"/>
                <a:gd name="T15" fmla="*/ 145 h 737"/>
                <a:gd name="T16" fmla="*/ 43 w 733"/>
                <a:gd name="T17" fmla="*/ 275 h 737"/>
                <a:gd name="T18" fmla="*/ 0 w 733"/>
                <a:gd name="T19" fmla="*/ 486 h 737"/>
                <a:gd name="T20" fmla="*/ 215 w 733"/>
                <a:gd name="T21" fmla="*/ 686 h 737"/>
                <a:gd name="T22" fmla="*/ 367 w 733"/>
                <a:gd name="T23" fmla="*/ 737 h 737"/>
                <a:gd name="T24" fmla="*/ 517 w 733"/>
                <a:gd name="T25" fmla="*/ 686 h 737"/>
                <a:gd name="T26" fmla="*/ 733 w 733"/>
                <a:gd name="T27" fmla="*/ 486 h 737"/>
                <a:gd name="T28" fmla="*/ 690 w 733"/>
                <a:gd name="T29" fmla="*/ 275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3" h="737">
                  <a:moveTo>
                    <a:pt x="690" y="275"/>
                  </a:moveTo>
                  <a:cubicBezTo>
                    <a:pt x="690" y="217"/>
                    <a:pt x="733" y="145"/>
                    <a:pt x="733" y="145"/>
                  </a:cubicBezTo>
                  <a:cubicBezTo>
                    <a:pt x="589" y="0"/>
                    <a:pt x="589" y="0"/>
                    <a:pt x="589" y="0"/>
                  </a:cubicBezTo>
                  <a:cubicBezTo>
                    <a:pt x="553" y="29"/>
                    <a:pt x="524" y="40"/>
                    <a:pt x="478" y="40"/>
                  </a:cubicBezTo>
                  <a:cubicBezTo>
                    <a:pt x="432" y="40"/>
                    <a:pt x="402" y="29"/>
                    <a:pt x="366" y="0"/>
                  </a:cubicBezTo>
                  <a:cubicBezTo>
                    <a:pt x="330" y="29"/>
                    <a:pt x="301" y="40"/>
                    <a:pt x="254" y="40"/>
                  </a:cubicBezTo>
                  <a:cubicBezTo>
                    <a:pt x="209" y="40"/>
                    <a:pt x="179" y="29"/>
                    <a:pt x="144" y="0"/>
                  </a:cubicBezTo>
                  <a:cubicBezTo>
                    <a:pt x="0" y="145"/>
                    <a:pt x="0" y="145"/>
                    <a:pt x="0" y="145"/>
                  </a:cubicBezTo>
                  <a:cubicBezTo>
                    <a:pt x="0" y="145"/>
                    <a:pt x="43" y="217"/>
                    <a:pt x="43" y="275"/>
                  </a:cubicBezTo>
                  <a:cubicBezTo>
                    <a:pt x="43" y="373"/>
                    <a:pt x="0" y="396"/>
                    <a:pt x="0" y="486"/>
                  </a:cubicBezTo>
                  <a:cubicBezTo>
                    <a:pt x="0" y="600"/>
                    <a:pt x="99" y="686"/>
                    <a:pt x="215" y="686"/>
                  </a:cubicBezTo>
                  <a:cubicBezTo>
                    <a:pt x="294" y="686"/>
                    <a:pt x="313" y="696"/>
                    <a:pt x="367" y="737"/>
                  </a:cubicBezTo>
                  <a:cubicBezTo>
                    <a:pt x="420" y="696"/>
                    <a:pt x="438" y="686"/>
                    <a:pt x="517" y="686"/>
                  </a:cubicBezTo>
                  <a:cubicBezTo>
                    <a:pt x="634" y="686"/>
                    <a:pt x="733" y="600"/>
                    <a:pt x="733" y="486"/>
                  </a:cubicBezTo>
                  <a:cubicBezTo>
                    <a:pt x="733" y="396"/>
                    <a:pt x="690" y="373"/>
                    <a:pt x="690" y="275"/>
                  </a:cubicBezTo>
                  <a:close/>
                </a:path>
              </a:pathLst>
            </a:custGeom>
            <a:solidFill>
              <a:schemeClr val="bg1">
                <a:lumMod val="50000"/>
              </a:schemeClr>
            </a:solidFill>
            <a:ln w="28575">
              <a:solidFill>
                <a:schemeClr val="bg1"/>
              </a:solidFill>
            </a:ln>
          </p:spPr>
          <p:txBody>
            <a:bodyPr vert="horz" wrap="square" lIns="82296" tIns="41148" rIns="82296" bIns="41148" numCol="1" anchor="t" anchorCtr="0" compatLnSpc="1">
              <a:prstTxWarp prst="textNoShape">
                <a:avLst/>
              </a:prstTxWarp>
            </a:bodyPr>
            <a:lstStyle/>
            <a:p>
              <a:pPr algn="ctr"/>
              <a:endParaRPr lang="en-GB" sz="2160">
                <a:latin typeface="Cambria" panose="02040503050406030204" pitchFamily="18" charset="0"/>
              </a:endParaRPr>
            </a:p>
          </p:txBody>
        </p:sp>
        <p:sp>
          <p:nvSpPr>
            <p:cNvPr id="15" name="TextBox 14">
              <a:extLst>
                <a:ext uri="{FF2B5EF4-FFF2-40B4-BE49-F238E27FC236}">
                  <a16:creationId xmlns:a16="http://schemas.microsoft.com/office/drawing/2014/main" id="{8C6CAAA0-7596-4FF1-94F8-3FC51D4ABE2E}"/>
                </a:ext>
              </a:extLst>
            </p:cNvPr>
            <p:cNvSpPr txBox="1"/>
            <p:nvPr/>
          </p:nvSpPr>
          <p:spPr>
            <a:xfrm>
              <a:off x="8728961" y="7252795"/>
              <a:ext cx="935039" cy="510848"/>
            </a:xfrm>
            <a:prstGeom prst="rect">
              <a:avLst/>
            </a:prstGeom>
            <a:noFill/>
          </p:spPr>
          <p:txBody>
            <a:bodyPr wrap="square" rtlCol="0">
              <a:spAutoFit/>
            </a:bodyPr>
            <a:lstStyle/>
            <a:p>
              <a:pPr algn="ctr"/>
              <a:r>
                <a:rPr lang="en-GB" sz="8800" b="1" dirty="0">
                  <a:solidFill>
                    <a:schemeClr val="bg1"/>
                  </a:solidFill>
                  <a:latin typeface="Cambria" panose="02040503050406030204" pitchFamily="18" charset="0"/>
                  <a:ea typeface="Open Sans" panose="020B0606030504020204" pitchFamily="34" charset="0"/>
                  <a:cs typeface="Open Sans" panose="020B0606030504020204" pitchFamily="34" charset="0"/>
                </a:rPr>
                <a:t>III</a:t>
              </a:r>
            </a:p>
          </p:txBody>
        </p:sp>
      </p:grpSp>
      <p:sp>
        <p:nvSpPr>
          <p:cNvPr id="16" name="Rectangle 15">
            <a:extLst>
              <a:ext uri="{FF2B5EF4-FFF2-40B4-BE49-F238E27FC236}">
                <a16:creationId xmlns:a16="http://schemas.microsoft.com/office/drawing/2014/main" id="{8886CE03-2E05-40EF-90D8-8EA83E0BDF92}"/>
              </a:ext>
            </a:extLst>
          </p:cNvPr>
          <p:cNvSpPr/>
          <p:nvPr/>
        </p:nvSpPr>
        <p:spPr>
          <a:xfrm>
            <a:off x="3173231" y="4078660"/>
            <a:ext cx="9018767"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任意多边形 36">
            <a:extLst>
              <a:ext uri="{FF2B5EF4-FFF2-40B4-BE49-F238E27FC236}">
                <a16:creationId xmlns:a16="http://schemas.microsoft.com/office/drawing/2014/main" id="{D91AA5CD-9F57-494F-B106-394037AF3311}"/>
              </a:ext>
            </a:extLst>
          </p:cNvPr>
          <p:cNvSpPr/>
          <p:nvPr/>
        </p:nvSpPr>
        <p:spPr>
          <a:xfrm>
            <a:off x="9500836" y="525482"/>
            <a:ext cx="732071" cy="701775"/>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1">
                  <a:lumMod val="60000"/>
                  <a:lumOff val="40000"/>
                </a:schemeClr>
              </a:gs>
              <a:gs pos="100000">
                <a:schemeClr val="accent1"/>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4">
              <a:solidFill>
                <a:prstClr val="white"/>
              </a:solidFill>
            </a:endParaRPr>
          </a:p>
        </p:txBody>
      </p:sp>
      <p:sp>
        <p:nvSpPr>
          <p:cNvPr id="18" name="任意多边形 37">
            <a:extLst>
              <a:ext uri="{FF2B5EF4-FFF2-40B4-BE49-F238E27FC236}">
                <a16:creationId xmlns:a16="http://schemas.microsoft.com/office/drawing/2014/main" id="{A025EFA7-2C1B-4D52-963A-5E054AA1E8BC}"/>
              </a:ext>
            </a:extLst>
          </p:cNvPr>
          <p:cNvSpPr/>
          <p:nvPr/>
        </p:nvSpPr>
        <p:spPr>
          <a:xfrm>
            <a:off x="9875841" y="303572"/>
            <a:ext cx="1451963" cy="1391878"/>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4">
                  <a:lumMod val="60000"/>
                  <a:lumOff val="40000"/>
                </a:schemeClr>
              </a:gs>
              <a:gs pos="100000">
                <a:schemeClr val="accent4"/>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4">
              <a:solidFill>
                <a:prstClr val="white"/>
              </a:solidFill>
            </a:endParaRPr>
          </a:p>
        </p:txBody>
      </p:sp>
      <p:sp>
        <p:nvSpPr>
          <p:cNvPr id="19" name="任意多边形 36">
            <a:extLst>
              <a:ext uri="{FF2B5EF4-FFF2-40B4-BE49-F238E27FC236}">
                <a16:creationId xmlns:a16="http://schemas.microsoft.com/office/drawing/2014/main" id="{09B712DD-A98B-49F3-9BE4-8560E8CEA483}"/>
              </a:ext>
            </a:extLst>
          </p:cNvPr>
          <p:cNvSpPr/>
          <p:nvPr/>
        </p:nvSpPr>
        <p:spPr>
          <a:xfrm>
            <a:off x="978018" y="5355107"/>
            <a:ext cx="658864" cy="701775"/>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1">
                  <a:lumMod val="60000"/>
                  <a:lumOff val="40000"/>
                </a:schemeClr>
              </a:gs>
              <a:gs pos="100000">
                <a:schemeClr val="accent1"/>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
        <p:nvSpPr>
          <p:cNvPr id="20" name="圆角矩形 48">
            <a:extLst>
              <a:ext uri="{FF2B5EF4-FFF2-40B4-BE49-F238E27FC236}">
                <a16:creationId xmlns:a16="http://schemas.microsoft.com/office/drawing/2014/main" id="{C3E66762-D2F1-4CCB-B419-3888CC1D22F7}"/>
              </a:ext>
            </a:extLst>
          </p:cNvPr>
          <p:cNvSpPr/>
          <p:nvPr/>
        </p:nvSpPr>
        <p:spPr>
          <a:xfrm>
            <a:off x="6357388" y="5636607"/>
            <a:ext cx="713450" cy="665102"/>
          </a:xfrm>
          <a:prstGeom prst="roundRect">
            <a:avLst>
              <a:gd name="adj" fmla="val 2458"/>
            </a:avLst>
          </a:prstGeom>
          <a:gradFill flip="none" rotWithShape="1">
            <a:gsLst>
              <a:gs pos="0">
                <a:schemeClr val="accent5">
                  <a:lumMod val="60000"/>
                  <a:lumOff val="40000"/>
                </a:schemeClr>
              </a:gs>
              <a:gs pos="100000">
                <a:schemeClr val="accent5"/>
              </a:gs>
            </a:gsLst>
            <a:lin ang="18900000" scaled="1"/>
            <a:tileRect/>
          </a:gradFill>
          <a:ln w="254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Tree>
    <p:extLst>
      <p:ext uri="{BB962C8B-B14F-4D97-AF65-F5344CB8AC3E}">
        <p14:creationId xmlns:p14="http://schemas.microsoft.com/office/powerpoint/2010/main" val="18439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E11A0-FF51-4CBD-86EB-26A4FDFF0C95}"/>
              </a:ext>
            </a:extLst>
          </p:cNvPr>
          <p:cNvSpPr txBox="1">
            <a:spLocks/>
          </p:cNvSpPr>
          <p:nvPr/>
        </p:nvSpPr>
        <p:spPr>
          <a:xfrm>
            <a:off x="873794" y="95250"/>
            <a:ext cx="434590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tx1"/>
                </a:solidFill>
                <a:latin typeface="Bauhaus 93" panose="04030905020B02020C02" pitchFamily="82" charset="0"/>
              </a:rPr>
              <a:t>DEFINISI</a:t>
            </a:r>
          </a:p>
        </p:txBody>
      </p:sp>
      <p:sp>
        <p:nvSpPr>
          <p:cNvPr id="3" name="Rectangle: Diagonal Corners Rounded 2">
            <a:extLst>
              <a:ext uri="{FF2B5EF4-FFF2-40B4-BE49-F238E27FC236}">
                <a16:creationId xmlns:a16="http://schemas.microsoft.com/office/drawing/2014/main" id="{7D94EAAE-CC92-458E-B4F7-CF15412F0D3C}"/>
              </a:ext>
            </a:extLst>
          </p:cNvPr>
          <p:cNvSpPr/>
          <p:nvPr/>
        </p:nvSpPr>
        <p:spPr>
          <a:xfrm flipV="1">
            <a:off x="645194" y="1390650"/>
            <a:ext cx="2914650" cy="1333500"/>
          </a:xfrm>
          <a:prstGeom prst="round2DiagRect">
            <a:avLst>
              <a:gd name="adj1" fmla="val 50000"/>
              <a:gd name="adj2" fmla="val 0"/>
            </a:avLst>
          </a:prstGeom>
          <a:solidFill>
            <a:srgbClr val="FF33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Diagonal Corners Rounded 3">
            <a:extLst>
              <a:ext uri="{FF2B5EF4-FFF2-40B4-BE49-F238E27FC236}">
                <a16:creationId xmlns:a16="http://schemas.microsoft.com/office/drawing/2014/main" id="{000383A6-2FB1-4C87-BD61-350D9592A9EB}"/>
              </a:ext>
            </a:extLst>
          </p:cNvPr>
          <p:cNvSpPr/>
          <p:nvPr/>
        </p:nvSpPr>
        <p:spPr>
          <a:xfrm flipV="1">
            <a:off x="645194" y="3124102"/>
            <a:ext cx="2914650" cy="1333500"/>
          </a:xfrm>
          <a:prstGeom prst="round2DiagRect">
            <a:avLst>
              <a:gd name="adj1" fmla="val 50000"/>
              <a:gd name="adj2" fmla="val 0"/>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Diagonal Corners Rounded 4">
            <a:extLst>
              <a:ext uri="{FF2B5EF4-FFF2-40B4-BE49-F238E27FC236}">
                <a16:creationId xmlns:a16="http://schemas.microsoft.com/office/drawing/2014/main" id="{27105562-E5BE-4E2D-B454-7D0B9D160662}"/>
              </a:ext>
            </a:extLst>
          </p:cNvPr>
          <p:cNvSpPr/>
          <p:nvPr/>
        </p:nvSpPr>
        <p:spPr>
          <a:xfrm flipV="1">
            <a:off x="645194" y="4857554"/>
            <a:ext cx="2914650" cy="1333500"/>
          </a:xfrm>
          <a:prstGeom prst="round2DiagRect">
            <a:avLst>
              <a:gd name="adj1" fmla="val 50000"/>
              <a:gd name="adj2" fmla="val 0"/>
            </a:avLst>
          </a:prstGeom>
          <a:solidFill>
            <a:srgbClr val="00206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a:extLst>
              <a:ext uri="{FF2B5EF4-FFF2-40B4-BE49-F238E27FC236}">
                <a16:creationId xmlns:a16="http://schemas.microsoft.com/office/drawing/2014/main" id="{987662DF-16E3-4EB5-9DAA-BDA863408AEA}"/>
              </a:ext>
            </a:extLst>
          </p:cNvPr>
          <p:cNvSpPr/>
          <p:nvPr/>
        </p:nvSpPr>
        <p:spPr>
          <a:xfrm>
            <a:off x="1000293" y="1734234"/>
            <a:ext cx="2204451" cy="646331"/>
          </a:xfrm>
          <a:prstGeom prst="rect">
            <a:avLst/>
          </a:prstGeom>
          <a:noFill/>
        </p:spPr>
        <p:txBody>
          <a:bodyPr wrap="none" lIns="91440" tIns="45720" rIns="91440" bIns="45720">
            <a:spAutoFit/>
          </a:bodyPr>
          <a:lstStyle/>
          <a:p>
            <a:pPr algn="ctr"/>
            <a:r>
              <a:rPr lang="en-US" sz="3600" b="1" cap="none" spc="0" dirty="0">
                <a:ln w="0"/>
                <a:solidFill>
                  <a:schemeClr val="bg1"/>
                </a:solidFill>
                <a:effectLst>
                  <a:outerShdw blurRad="38100" dist="19050" dir="2700000" algn="tl" rotWithShape="0">
                    <a:schemeClr val="dk1">
                      <a:alpha val="40000"/>
                    </a:schemeClr>
                  </a:outerShdw>
                </a:effectLst>
                <a:latin typeface="Agency FB" panose="020B0503020202020204" pitchFamily="34" charset="0"/>
              </a:rPr>
              <a:t>INTOLERANSI</a:t>
            </a:r>
          </a:p>
        </p:txBody>
      </p:sp>
      <p:sp>
        <p:nvSpPr>
          <p:cNvPr id="7" name="Rectangle 6">
            <a:extLst>
              <a:ext uri="{FF2B5EF4-FFF2-40B4-BE49-F238E27FC236}">
                <a16:creationId xmlns:a16="http://schemas.microsoft.com/office/drawing/2014/main" id="{DFF46C4E-C53E-42CD-8062-E62D6A743D2C}"/>
              </a:ext>
            </a:extLst>
          </p:cNvPr>
          <p:cNvSpPr/>
          <p:nvPr/>
        </p:nvSpPr>
        <p:spPr>
          <a:xfrm>
            <a:off x="981861" y="3429000"/>
            <a:ext cx="2241319" cy="646331"/>
          </a:xfrm>
          <a:prstGeom prst="rect">
            <a:avLst/>
          </a:prstGeom>
          <a:noFill/>
        </p:spPr>
        <p:txBody>
          <a:bodyPr wrap="none" lIns="91440" tIns="45720" rIns="91440" bIns="45720">
            <a:spAutoFit/>
          </a:bodyPr>
          <a:lstStyle/>
          <a:p>
            <a:pPr algn="ctr"/>
            <a:r>
              <a:rPr lang="en-US" sz="3600" b="1" cap="none" spc="0" dirty="0">
                <a:ln w="0"/>
                <a:solidFill>
                  <a:schemeClr val="bg1"/>
                </a:solidFill>
                <a:effectLst>
                  <a:outerShdw blurRad="38100" dist="19050" dir="2700000" algn="tl" rotWithShape="0">
                    <a:schemeClr val="dk1">
                      <a:alpha val="40000"/>
                    </a:schemeClr>
                  </a:outerShdw>
                </a:effectLst>
                <a:latin typeface="Agency FB" panose="020B0503020202020204" pitchFamily="34" charset="0"/>
              </a:rPr>
              <a:t>RADIKALISME</a:t>
            </a:r>
          </a:p>
        </p:txBody>
      </p:sp>
      <p:sp>
        <p:nvSpPr>
          <p:cNvPr id="8" name="Rectangle 7">
            <a:extLst>
              <a:ext uri="{FF2B5EF4-FFF2-40B4-BE49-F238E27FC236}">
                <a16:creationId xmlns:a16="http://schemas.microsoft.com/office/drawing/2014/main" id="{56C9ABD8-955C-4B30-ACA4-15BBED758DB4}"/>
              </a:ext>
            </a:extLst>
          </p:cNvPr>
          <p:cNvSpPr/>
          <p:nvPr/>
        </p:nvSpPr>
        <p:spPr>
          <a:xfrm>
            <a:off x="1114915" y="5123766"/>
            <a:ext cx="1938351" cy="646331"/>
          </a:xfrm>
          <a:prstGeom prst="rect">
            <a:avLst/>
          </a:prstGeom>
          <a:noFill/>
        </p:spPr>
        <p:txBody>
          <a:bodyPr wrap="none" lIns="91440" tIns="45720" rIns="91440" bIns="45720">
            <a:spAutoFit/>
          </a:bodyPr>
          <a:lstStyle/>
          <a:p>
            <a:pPr algn="ctr"/>
            <a:r>
              <a:rPr lang="en-US" sz="3600" b="1" cap="none" spc="0" dirty="0">
                <a:ln w="0"/>
                <a:solidFill>
                  <a:schemeClr val="bg1"/>
                </a:solidFill>
                <a:effectLst>
                  <a:outerShdw blurRad="38100" dist="19050" dir="2700000" algn="tl" rotWithShape="0">
                    <a:schemeClr val="dk1">
                      <a:alpha val="40000"/>
                    </a:schemeClr>
                  </a:outerShdw>
                </a:effectLst>
                <a:latin typeface="Agency FB" panose="020B0503020202020204" pitchFamily="34" charset="0"/>
              </a:rPr>
              <a:t>TERORISME</a:t>
            </a:r>
          </a:p>
        </p:txBody>
      </p:sp>
      <p:cxnSp>
        <p:nvCxnSpPr>
          <p:cNvPr id="10" name="Straight Connector 9">
            <a:extLst>
              <a:ext uri="{FF2B5EF4-FFF2-40B4-BE49-F238E27FC236}">
                <a16:creationId xmlns:a16="http://schemas.microsoft.com/office/drawing/2014/main" id="{B78EF923-7735-4223-AE88-3A64D6C966DD}"/>
              </a:ext>
            </a:extLst>
          </p:cNvPr>
          <p:cNvCxnSpPr/>
          <p:nvPr/>
        </p:nvCxnSpPr>
        <p:spPr>
          <a:xfrm>
            <a:off x="3046746" y="2724150"/>
            <a:ext cx="882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AA9F962-D7AD-4032-8818-9FDB9C926ED2}"/>
              </a:ext>
            </a:extLst>
          </p:cNvPr>
          <p:cNvCxnSpPr/>
          <p:nvPr/>
        </p:nvCxnSpPr>
        <p:spPr>
          <a:xfrm>
            <a:off x="3065795" y="4457602"/>
            <a:ext cx="882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777EF37-D204-474A-847D-808E04E4B514}"/>
              </a:ext>
            </a:extLst>
          </p:cNvPr>
          <p:cNvCxnSpPr/>
          <p:nvPr/>
        </p:nvCxnSpPr>
        <p:spPr>
          <a:xfrm>
            <a:off x="3065795" y="6191054"/>
            <a:ext cx="8748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6DDE5B5-A698-4BBB-8271-D2B17D9D012A}"/>
              </a:ext>
            </a:extLst>
          </p:cNvPr>
          <p:cNvSpPr/>
          <p:nvPr/>
        </p:nvSpPr>
        <p:spPr>
          <a:xfrm>
            <a:off x="3559842" y="1756048"/>
            <a:ext cx="8438937" cy="923330"/>
          </a:xfrm>
          <a:prstGeom prst="rect">
            <a:avLst/>
          </a:prstGeom>
          <a:noFill/>
        </p:spPr>
        <p:txBody>
          <a:bodyPr wrap="square" lIns="91440" tIns="45720" rIns="91440" bIns="45720">
            <a:spAutoFit/>
          </a:bodyPr>
          <a:lstStyle/>
          <a:p>
            <a:pPr algn="just"/>
            <a:r>
              <a:rPr lang="en-US" b="1" dirty="0">
                <a:ln w="0"/>
                <a:latin typeface="Agency FB" panose="020B0503020202020204" pitchFamily="34" charset="0"/>
              </a:rPr>
              <a:t>SUATU KONDISI JIKA SUATU ORANG/KELOMPOK (MISALNYA MASYARAKAT, KELOMPOK AGAMA, ATAU KELOMPOK NON-AGAMA) SECARA SPESIFIK MENOLAK UNTUK MENOLERANSI PRAKTIK-PRAKTIK, PARA PENGANUT, ATAU KEPERCAYAAN YANG TIDAK SAMA DENGANNYA.</a:t>
            </a:r>
            <a:endParaRPr lang="en-US" b="1" cap="none" spc="0" dirty="0">
              <a:ln w="0"/>
              <a:solidFill>
                <a:schemeClr val="tx1"/>
              </a:solidFill>
              <a:latin typeface="Agency FB" panose="020B0503020202020204" pitchFamily="34" charset="0"/>
            </a:endParaRPr>
          </a:p>
        </p:txBody>
      </p:sp>
      <p:sp>
        <p:nvSpPr>
          <p:cNvPr id="14" name="Rectangle 13">
            <a:extLst>
              <a:ext uri="{FF2B5EF4-FFF2-40B4-BE49-F238E27FC236}">
                <a16:creationId xmlns:a16="http://schemas.microsoft.com/office/drawing/2014/main" id="{3E647430-7BB1-4026-BDD6-CF0F39203447}"/>
              </a:ext>
            </a:extLst>
          </p:cNvPr>
          <p:cNvSpPr/>
          <p:nvPr/>
        </p:nvSpPr>
        <p:spPr>
          <a:xfrm>
            <a:off x="3578891" y="3473756"/>
            <a:ext cx="8438937" cy="923330"/>
          </a:xfrm>
          <a:prstGeom prst="rect">
            <a:avLst/>
          </a:prstGeom>
          <a:noFill/>
        </p:spPr>
        <p:txBody>
          <a:bodyPr wrap="square" lIns="91440" tIns="45720" rIns="91440" bIns="45720">
            <a:spAutoFit/>
          </a:bodyPr>
          <a:lstStyle/>
          <a:p>
            <a:pPr algn="just"/>
            <a:r>
              <a:rPr lang="en-US" b="1" dirty="0">
                <a:ln w="0"/>
                <a:latin typeface="Agency FB" panose="020B0503020202020204" pitchFamily="34" charset="0"/>
              </a:rPr>
              <a:t>PAHAM ATAU ALIRAN YG MENGINGINKAN PERUBAHAN ATAU PEMBAHARUAN IDEOLOGI, SOSIAL, POLITIK DAN BUDAYA  DENGAN CARA KEKERASAN ATAU DRASTIS DENGAN PENYEBARAN UJARAN KEBENCIAN / KABAR BOHONG ALIAS HOAKS YANG DAPAT MEMICU SIKAP RADIKALISME DI MASYARAKAT</a:t>
            </a:r>
          </a:p>
        </p:txBody>
      </p:sp>
      <p:sp>
        <p:nvSpPr>
          <p:cNvPr id="15" name="Rectangle 14">
            <a:extLst>
              <a:ext uri="{FF2B5EF4-FFF2-40B4-BE49-F238E27FC236}">
                <a16:creationId xmlns:a16="http://schemas.microsoft.com/office/drawing/2014/main" id="{8185DEF1-D9A8-4063-A41A-51CDAA829668}"/>
              </a:ext>
            </a:extLst>
          </p:cNvPr>
          <p:cNvSpPr/>
          <p:nvPr/>
        </p:nvSpPr>
        <p:spPr>
          <a:xfrm>
            <a:off x="3578890" y="4954923"/>
            <a:ext cx="8438937" cy="1200329"/>
          </a:xfrm>
          <a:prstGeom prst="rect">
            <a:avLst/>
          </a:prstGeom>
          <a:noFill/>
        </p:spPr>
        <p:txBody>
          <a:bodyPr wrap="square" lIns="91440" tIns="45720" rIns="91440" bIns="45720">
            <a:spAutoFit/>
          </a:bodyPr>
          <a:lstStyle/>
          <a:p>
            <a:pPr algn="just"/>
            <a:r>
              <a:rPr lang="en-US" b="1" dirty="0">
                <a:ln w="0"/>
                <a:latin typeface="Agency FB" panose="020B0503020202020204" pitchFamily="34" charset="0"/>
              </a:rPr>
              <a:t>SERANGAN-SERANGAN TERKOORDINASI YANG BERTUJUAN MEMBANGKITKAN PERASAAN TEROR TERHADAP SEKELOMPOK MASYARAKAT. BERBEDA DENGAN PERANG, AKSI TERORISME TIDAK TUNDUK PADA TATACARA PEPERANGAN SEPERTI WAKTU PELAKSANAAN YANG SELALU TIBA-TIBA DAN TARGET KORBAN JIWA YANG ACAK SERTA SERING KALI MERUPAKAN WARGA SIPIL</a:t>
            </a:r>
          </a:p>
        </p:txBody>
      </p:sp>
    </p:spTree>
    <p:extLst>
      <p:ext uri="{BB962C8B-B14F-4D97-AF65-F5344CB8AC3E}">
        <p14:creationId xmlns:p14="http://schemas.microsoft.com/office/powerpoint/2010/main" val="799612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04B64-7495-4C12-A9A2-B00B4E7FCA6D}"/>
              </a:ext>
            </a:extLst>
          </p:cNvPr>
          <p:cNvSpPr txBox="1">
            <a:spLocks/>
          </p:cNvSpPr>
          <p:nvPr/>
        </p:nvSpPr>
        <p:spPr>
          <a:xfrm>
            <a:off x="862564" y="79198"/>
            <a:ext cx="4830320"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tx1"/>
                </a:solidFill>
                <a:latin typeface="Bauhaus 93" panose="04030905020B02020C02" pitchFamily="82" charset="0"/>
              </a:rPr>
              <a:t>KETERKAITAN</a:t>
            </a:r>
          </a:p>
        </p:txBody>
      </p:sp>
      <p:sp>
        <p:nvSpPr>
          <p:cNvPr id="22" name="Rectangle 21">
            <a:extLst>
              <a:ext uri="{FF2B5EF4-FFF2-40B4-BE49-F238E27FC236}">
                <a16:creationId xmlns:a16="http://schemas.microsoft.com/office/drawing/2014/main" id="{B9528415-60D9-40F7-827A-BA2F7852BBD2}"/>
              </a:ext>
            </a:extLst>
          </p:cNvPr>
          <p:cNvSpPr/>
          <p:nvPr/>
        </p:nvSpPr>
        <p:spPr>
          <a:xfrm>
            <a:off x="1870529" y="1587500"/>
            <a:ext cx="1422400" cy="478971"/>
          </a:xfrm>
          <a:prstGeom prst="rect">
            <a:avLst/>
          </a:prstGeom>
          <a:solidFill>
            <a:srgbClr val="99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PAHAM</a:t>
            </a:r>
          </a:p>
        </p:txBody>
      </p:sp>
      <p:sp>
        <p:nvSpPr>
          <p:cNvPr id="23" name="Rectangle 22">
            <a:extLst>
              <a:ext uri="{FF2B5EF4-FFF2-40B4-BE49-F238E27FC236}">
                <a16:creationId xmlns:a16="http://schemas.microsoft.com/office/drawing/2014/main" id="{86CF14A7-1F66-4D5F-BABF-50EDD10438C5}"/>
              </a:ext>
            </a:extLst>
          </p:cNvPr>
          <p:cNvSpPr/>
          <p:nvPr/>
        </p:nvSpPr>
        <p:spPr>
          <a:xfrm>
            <a:off x="4269014" y="1602014"/>
            <a:ext cx="1908629" cy="478971"/>
          </a:xfrm>
          <a:prstGeom prst="rect">
            <a:avLst/>
          </a:prstGeom>
          <a:solidFill>
            <a:srgbClr val="99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SIFAT/PERILAKU</a:t>
            </a:r>
          </a:p>
        </p:txBody>
      </p:sp>
      <p:sp>
        <p:nvSpPr>
          <p:cNvPr id="24" name="Rounded Rectangle 3">
            <a:extLst>
              <a:ext uri="{FF2B5EF4-FFF2-40B4-BE49-F238E27FC236}">
                <a16:creationId xmlns:a16="http://schemas.microsoft.com/office/drawing/2014/main" id="{FEE8994B-FD65-417E-B375-437CB5483C14}"/>
              </a:ext>
            </a:extLst>
          </p:cNvPr>
          <p:cNvSpPr/>
          <p:nvPr/>
        </p:nvSpPr>
        <p:spPr>
          <a:xfrm>
            <a:off x="2581729" y="2371271"/>
            <a:ext cx="2438400" cy="889000"/>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INTOLERANSI</a:t>
            </a:r>
          </a:p>
        </p:txBody>
      </p:sp>
      <p:cxnSp>
        <p:nvCxnSpPr>
          <p:cNvPr id="25" name="Elbow Connector 7">
            <a:extLst>
              <a:ext uri="{FF2B5EF4-FFF2-40B4-BE49-F238E27FC236}">
                <a16:creationId xmlns:a16="http://schemas.microsoft.com/office/drawing/2014/main" id="{DA16D99B-83FE-40B4-A917-EF323041A2F1}"/>
              </a:ext>
            </a:extLst>
          </p:cNvPr>
          <p:cNvCxnSpPr>
            <a:stCxn id="22" idx="3"/>
            <a:endCxn id="24" idx="0"/>
          </p:cNvCxnSpPr>
          <p:nvPr/>
        </p:nvCxnSpPr>
        <p:spPr>
          <a:xfrm>
            <a:off x="3292929" y="1826986"/>
            <a:ext cx="508000" cy="544285"/>
          </a:xfrm>
          <a:prstGeom prst="bentConnector2">
            <a:avLst/>
          </a:prstGeom>
          <a:ln w="28575">
            <a:tailEnd type="triangle"/>
          </a:ln>
        </p:spPr>
        <p:style>
          <a:lnRef idx="1">
            <a:schemeClr val="dk1"/>
          </a:lnRef>
          <a:fillRef idx="0">
            <a:schemeClr val="dk1"/>
          </a:fillRef>
          <a:effectRef idx="0">
            <a:schemeClr val="dk1"/>
          </a:effectRef>
          <a:fontRef idx="minor">
            <a:schemeClr val="tx1"/>
          </a:fontRef>
        </p:style>
      </p:cxnSp>
      <p:cxnSp>
        <p:nvCxnSpPr>
          <p:cNvPr id="26" name="Elbow Connector 8">
            <a:extLst>
              <a:ext uri="{FF2B5EF4-FFF2-40B4-BE49-F238E27FC236}">
                <a16:creationId xmlns:a16="http://schemas.microsoft.com/office/drawing/2014/main" id="{B0B6EB11-EB39-4A24-A19F-7607CDFDE4B3}"/>
              </a:ext>
            </a:extLst>
          </p:cNvPr>
          <p:cNvCxnSpPr>
            <a:cxnSpLocks/>
          </p:cNvCxnSpPr>
          <p:nvPr/>
        </p:nvCxnSpPr>
        <p:spPr>
          <a:xfrm rot="10800000" flipV="1">
            <a:off x="3800930" y="1831974"/>
            <a:ext cx="468085" cy="529771"/>
          </a:xfrm>
          <a:prstGeom prst="bentConnector2">
            <a:avLst/>
          </a:prstGeom>
          <a:ln w="28575">
            <a:tailEnd type="triangle"/>
          </a:ln>
        </p:spPr>
        <p:style>
          <a:lnRef idx="1">
            <a:schemeClr val="dk1"/>
          </a:lnRef>
          <a:fillRef idx="0">
            <a:schemeClr val="dk1"/>
          </a:fillRef>
          <a:effectRef idx="0">
            <a:schemeClr val="dk1"/>
          </a:effectRef>
          <a:fontRef idx="minor">
            <a:schemeClr val="tx1"/>
          </a:fontRef>
        </p:style>
      </p:cxnSp>
      <p:sp>
        <p:nvSpPr>
          <p:cNvPr id="27" name="Rectangle 26">
            <a:extLst>
              <a:ext uri="{FF2B5EF4-FFF2-40B4-BE49-F238E27FC236}">
                <a16:creationId xmlns:a16="http://schemas.microsoft.com/office/drawing/2014/main" id="{74BAB605-938F-43D6-925D-BD41242C9149}"/>
              </a:ext>
            </a:extLst>
          </p:cNvPr>
          <p:cNvSpPr/>
          <p:nvPr/>
        </p:nvSpPr>
        <p:spPr>
          <a:xfrm>
            <a:off x="1096684" y="4022060"/>
            <a:ext cx="1344149" cy="384043"/>
          </a:xfrm>
          <a:prstGeom prst="rect">
            <a:avLst/>
          </a:prstGeom>
          <a:solidFill>
            <a:srgbClr val="33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133" dirty="0">
                <a:latin typeface="Perpetua" pitchFamily="18" charset="0"/>
              </a:rPr>
              <a:t>Intoler</a:t>
            </a:r>
            <a:r>
              <a:rPr lang="en-US" sz="2133" dirty="0">
                <a:latin typeface="Perpetua" pitchFamily="18" charset="0"/>
              </a:rPr>
              <a:t>an</a:t>
            </a:r>
            <a:endParaRPr lang="id-ID" sz="2133" dirty="0">
              <a:latin typeface="Perpetua" pitchFamily="18" charset="0"/>
            </a:endParaRPr>
          </a:p>
        </p:txBody>
      </p:sp>
      <p:sp>
        <p:nvSpPr>
          <p:cNvPr id="28" name="Rectangle 27">
            <a:extLst>
              <a:ext uri="{FF2B5EF4-FFF2-40B4-BE49-F238E27FC236}">
                <a16:creationId xmlns:a16="http://schemas.microsoft.com/office/drawing/2014/main" id="{FF3A8D66-0AC4-407A-995E-C82419D81383}"/>
              </a:ext>
            </a:extLst>
          </p:cNvPr>
          <p:cNvSpPr/>
          <p:nvPr/>
        </p:nvSpPr>
        <p:spPr>
          <a:xfrm>
            <a:off x="2728866" y="4022061"/>
            <a:ext cx="1128125" cy="392592"/>
          </a:xfrm>
          <a:prstGeom prst="rect">
            <a:avLst/>
          </a:prstGeom>
          <a:solidFill>
            <a:srgbClr val="33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133" dirty="0">
                <a:latin typeface="Perpetua" pitchFamily="18" charset="0"/>
              </a:rPr>
              <a:t>Fanatik</a:t>
            </a:r>
          </a:p>
        </p:txBody>
      </p:sp>
      <p:sp>
        <p:nvSpPr>
          <p:cNvPr id="29" name="Rectangle 28">
            <a:extLst>
              <a:ext uri="{FF2B5EF4-FFF2-40B4-BE49-F238E27FC236}">
                <a16:creationId xmlns:a16="http://schemas.microsoft.com/office/drawing/2014/main" id="{E3F50347-99BF-4C9E-8135-CEA1FDA5BCED}"/>
              </a:ext>
            </a:extLst>
          </p:cNvPr>
          <p:cNvSpPr/>
          <p:nvPr/>
        </p:nvSpPr>
        <p:spPr>
          <a:xfrm>
            <a:off x="4073015" y="4022062"/>
            <a:ext cx="1272141" cy="392591"/>
          </a:xfrm>
          <a:prstGeom prst="rect">
            <a:avLst/>
          </a:prstGeom>
          <a:solidFill>
            <a:srgbClr val="33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133" dirty="0">
                <a:latin typeface="Perpetua" pitchFamily="18" charset="0"/>
              </a:rPr>
              <a:t>Eksklusif</a:t>
            </a:r>
          </a:p>
        </p:txBody>
      </p:sp>
      <p:sp>
        <p:nvSpPr>
          <p:cNvPr id="30" name="Rectangle 29">
            <a:extLst>
              <a:ext uri="{FF2B5EF4-FFF2-40B4-BE49-F238E27FC236}">
                <a16:creationId xmlns:a16="http://schemas.microsoft.com/office/drawing/2014/main" id="{1F641E58-1A4B-4B55-9828-BF05366FF6D2}"/>
              </a:ext>
            </a:extLst>
          </p:cNvPr>
          <p:cNvSpPr/>
          <p:nvPr/>
        </p:nvSpPr>
        <p:spPr>
          <a:xfrm>
            <a:off x="5513175" y="4022062"/>
            <a:ext cx="1536171" cy="392591"/>
          </a:xfrm>
          <a:prstGeom prst="rect">
            <a:avLst/>
          </a:prstGeom>
          <a:solidFill>
            <a:srgbClr val="33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133" dirty="0">
                <a:latin typeface="Perpetua" pitchFamily="18" charset="0"/>
              </a:rPr>
              <a:t>Revolusioner</a:t>
            </a:r>
          </a:p>
        </p:txBody>
      </p:sp>
      <p:sp>
        <p:nvSpPr>
          <p:cNvPr id="31" name="Curved Down Arrow 16">
            <a:extLst>
              <a:ext uri="{FF2B5EF4-FFF2-40B4-BE49-F238E27FC236}">
                <a16:creationId xmlns:a16="http://schemas.microsoft.com/office/drawing/2014/main" id="{A36EFE06-3250-4CE8-AD1F-855CB6F52CDD}"/>
              </a:ext>
            </a:extLst>
          </p:cNvPr>
          <p:cNvSpPr/>
          <p:nvPr/>
        </p:nvSpPr>
        <p:spPr>
          <a:xfrm rot="10800000" flipH="1">
            <a:off x="2052110" y="4454070"/>
            <a:ext cx="1059238" cy="384043"/>
          </a:xfrm>
          <a:prstGeom prst="curvedDownArrow">
            <a:avLst/>
          </a:prstGeom>
          <a:solidFill>
            <a:srgbClr val="33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schemeClr val="tx1"/>
              </a:solidFill>
            </a:endParaRPr>
          </a:p>
        </p:txBody>
      </p:sp>
      <p:cxnSp>
        <p:nvCxnSpPr>
          <p:cNvPr id="32" name="Elbow Connector 17">
            <a:extLst>
              <a:ext uri="{FF2B5EF4-FFF2-40B4-BE49-F238E27FC236}">
                <a16:creationId xmlns:a16="http://schemas.microsoft.com/office/drawing/2014/main" id="{057CD4D4-6235-4F9E-AE67-5712262D5853}"/>
              </a:ext>
            </a:extLst>
          </p:cNvPr>
          <p:cNvCxnSpPr>
            <a:stCxn id="24" idx="2"/>
            <a:endCxn id="27" idx="0"/>
          </p:cNvCxnSpPr>
          <p:nvPr/>
        </p:nvCxnSpPr>
        <p:spPr>
          <a:xfrm rot="5400000">
            <a:off x="2403950" y="2625080"/>
            <a:ext cx="761789" cy="2032170"/>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33" name="Elbow Connector 20">
            <a:extLst>
              <a:ext uri="{FF2B5EF4-FFF2-40B4-BE49-F238E27FC236}">
                <a16:creationId xmlns:a16="http://schemas.microsoft.com/office/drawing/2014/main" id="{AF7FC7BC-0B49-41CB-89F4-8932D71C2A1E}"/>
              </a:ext>
            </a:extLst>
          </p:cNvPr>
          <p:cNvCxnSpPr>
            <a:endCxn id="28" idx="0"/>
          </p:cNvCxnSpPr>
          <p:nvPr/>
        </p:nvCxnSpPr>
        <p:spPr>
          <a:xfrm rot="5400000">
            <a:off x="3173291" y="3394422"/>
            <a:ext cx="747277" cy="508000"/>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34" name="Elbow Connector 23">
            <a:extLst>
              <a:ext uri="{FF2B5EF4-FFF2-40B4-BE49-F238E27FC236}">
                <a16:creationId xmlns:a16="http://schemas.microsoft.com/office/drawing/2014/main" id="{8D00B13D-B2D5-49DA-813E-E29D2FC123CA}"/>
              </a:ext>
            </a:extLst>
          </p:cNvPr>
          <p:cNvCxnSpPr>
            <a:stCxn id="24" idx="2"/>
            <a:endCxn id="29" idx="0"/>
          </p:cNvCxnSpPr>
          <p:nvPr/>
        </p:nvCxnSpPr>
        <p:spPr>
          <a:xfrm rot="16200000" flipH="1">
            <a:off x="3874112" y="3187087"/>
            <a:ext cx="761791" cy="908157"/>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35" name="Elbow Connector 26">
            <a:extLst>
              <a:ext uri="{FF2B5EF4-FFF2-40B4-BE49-F238E27FC236}">
                <a16:creationId xmlns:a16="http://schemas.microsoft.com/office/drawing/2014/main" id="{45AD8F6B-405E-4BDD-89DA-60ACACE62C58}"/>
              </a:ext>
            </a:extLst>
          </p:cNvPr>
          <p:cNvCxnSpPr>
            <a:stCxn id="24" idx="2"/>
            <a:endCxn id="30" idx="0"/>
          </p:cNvCxnSpPr>
          <p:nvPr/>
        </p:nvCxnSpPr>
        <p:spPr>
          <a:xfrm rot="16200000" flipH="1">
            <a:off x="4660200" y="2401000"/>
            <a:ext cx="761791" cy="2480332"/>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90DFAA48-CDE1-41E0-8D53-2B9CA04D19E0}"/>
              </a:ext>
            </a:extLst>
          </p:cNvPr>
          <p:cNvSpPr txBox="1"/>
          <p:nvPr/>
        </p:nvSpPr>
        <p:spPr>
          <a:xfrm>
            <a:off x="1096684" y="4987142"/>
            <a:ext cx="1344149" cy="1569660"/>
          </a:xfrm>
          <a:prstGeom prst="rect">
            <a:avLst/>
          </a:prstGeom>
          <a:solidFill>
            <a:srgbClr val="92D050"/>
          </a:solidFill>
        </p:spPr>
        <p:txBody>
          <a:bodyPr wrap="square" rtlCol="0">
            <a:spAutoFit/>
          </a:bodyPr>
          <a:lstStyle/>
          <a:p>
            <a:pPr algn="just"/>
            <a:r>
              <a:rPr lang="id-ID" sz="1600" dirty="0">
                <a:latin typeface="Agency FB" panose="020B0503020202020204" pitchFamily="34" charset="0"/>
              </a:rPr>
              <a:t>Tidak menghargai pendapat atau keyakinan orang lain.</a:t>
            </a:r>
            <a:r>
              <a:rPr lang="en-US" sz="1600" dirty="0">
                <a:latin typeface="Agency FB" panose="020B0503020202020204" pitchFamily="34" charset="0"/>
              </a:rPr>
              <a:t> </a:t>
            </a:r>
            <a:r>
              <a:rPr lang="id-ID" sz="1600" dirty="0">
                <a:latin typeface="Agency FB" panose="020B0503020202020204" pitchFamily="34" charset="0"/>
              </a:rPr>
              <a:t>Sikap ini dapat melahirkan fanatisme</a:t>
            </a:r>
          </a:p>
        </p:txBody>
      </p:sp>
      <p:sp>
        <p:nvSpPr>
          <p:cNvPr id="37" name="TextBox 36">
            <a:extLst>
              <a:ext uri="{FF2B5EF4-FFF2-40B4-BE49-F238E27FC236}">
                <a16:creationId xmlns:a16="http://schemas.microsoft.com/office/drawing/2014/main" id="{8E8ADE92-35D5-4197-A32E-B0F7DD65DA86}"/>
              </a:ext>
            </a:extLst>
          </p:cNvPr>
          <p:cNvSpPr txBox="1"/>
          <p:nvPr/>
        </p:nvSpPr>
        <p:spPr>
          <a:xfrm>
            <a:off x="2728866" y="4987142"/>
            <a:ext cx="1128125" cy="1323439"/>
          </a:xfrm>
          <a:prstGeom prst="rect">
            <a:avLst/>
          </a:prstGeom>
          <a:solidFill>
            <a:srgbClr val="92D050"/>
          </a:solidFill>
        </p:spPr>
        <p:txBody>
          <a:bodyPr wrap="square" rtlCol="0">
            <a:spAutoFit/>
          </a:bodyPr>
          <a:lstStyle/>
          <a:p>
            <a:pPr algn="just"/>
            <a:r>
              <a:rPr lang="id-ID" sz="1600" dirty="0">
                <a:latin typeface="Agency FB" panose="020B0503020202020204" pitchFamily="34" charset="0"/>
              </a:rPr>
              <a:t>Menganggap kelompoknya benar dan orang lain salah</a:t>
            </a:r>
          </a:p>
        </p:txBody>
      </p:sp>
      <p:sp>
        <p:nvSpPr>
          <p:cNvPr id="38" name="TextBox 37">
            <a:extLst>
              <a:ext uri="{FF2B5EF4-FFF2-40B4-BE49-F238E27FC236}">
                <a16:creationId xmlns:a16="http://schemas.microsoft.com/office/drawing/2014/main" id="{8C3AEAF9-23AA-45A6-804C-D194672B8C6A}"/>
              </a:ext>
            </a:extLst>
          </p:cNvPr>
          <p:cNvSpPr txBox="1"/>
          <p:nvPr/>
        </p:nvSpPr>
        <p:spPr>
          <a:xfrm>
            <a:off x="4073015" y="4987141"/>
            <a:ext cx="1272141" cy="1569660"/>
          </a:xfrm>
          <a:prstGeom prst="rect">
            <a:avLst/>
          </a:prstGeom>
          <a:solidFill>
            <a:srgbClr val="92D050"/>
          </a:solidFill>
        </p:spPr>
        <p:txBody>
          <a:bodyPr wrap="square" rtlCol="0">
            <a:spAutoFit/>
          </a:bodyPr>
          <a:lstStyle/>
          <a:p>
            <a:pPr algn="just"/>
            <a:r>
              <a:rPr lang="de-DE" sz="1600" dirty="0">
                <a:latin typeface="Agency FB" panose="020B0503020202020204" pitchFamily="34" charset="0"/>
              </a:rPr>
              <a:t>membedakan diri atau cenderung memisahkan diri dari kebiasaan umum</a:t>
            </a:r>
          </a:p>
        </p:txBody>
      </p:sp>
      <p:sp>
        <p:nvSpPr>
          <p:cNvPr id="39" name="TextBox 38">
            <a:extLst>
              <a:ext uri="{FF2B5EF4-FFF2-40B4-BE49-F238E27FC236}">
                <a16:creationId xmlns:a16="http://schemas.microsoft.com/office/drawing/2014/main" id="{58DDDFF5-A1CC-4CEC-9E4C-931CD25C2BA4}"/>
              </a:ext>
            </a:extLst>
          </p:cNvPr>
          <p:cNvSpPr txBox="1"/>
          <p:nvPr/>
        </p:nvSpPr>
        <p:spPr>
          <a:xfrm>
            <a:off x="5513175" y="4987141"/>
            <a:ext cx="1536171" cy="584775"/>
          </a:xfrm>
          <a:prstGeom prst="rect">
            <a:avLst/>
          </a:prstGeom>
          <a:solidFill>
            <a:srgbClr val="92D050"/>
          </a:solidFill>
        </p:spPr>
        <p:txBody>
          <a:bodyPr wrap="square" rtlCol="0">
            <a:spAutoFit/>
          </a:bodyPr>
          <a:lstStyle/>
          <a:p>
            <a:pPr algn="just"/>
            <a:r>
              <a:rPr lang="de-DE" sz="1600" dirty="0">
                <a:latin typeface="Agency FB" panose="020B0503020202020204" pitchFamily="34" charset="0"/>
              </a:rPr>
              <a:t>Inginkan adanya perubahan</a:t>
            </a:r>
          </a:p>
        </p:txBody>
      </p:sp>
      <p:sp>
        <p:nvSpPr>
          <p:cNvPr id="40" name="Rounded Rectangle 34">
            <a:extLst>
              <a:ext uri="{FF2B5EF4-FFF2-40B4-BE49-F238E27FC236}">
                <a16:creationId xmlns:a16="http://schemas.microsoft.com/office/drawing/2014/main" id="{31055163-3DBB-4AD9-8141-9E00BAC11716}"/>
              </a:ext>
            </a:extLst>
          </p:cNvPr>
          <p:cNvSpPr/>
          <p:nvPr/>
        </p:nvSpPr>
        <p:spPr>
          <a:xfrm>
            <a:off x="8445501" y="175986"/>
            <a:ext cx="2438400" cy="889000"/>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ISLAM</a:t>
            </a:r>
            <a:endParaRPr lang="en-US" sz="1400" dirty="0"/>
          </a:p>
        </p:txBody>
      </p:sp>
      <p:sp>
        <p:nvSpPr>
          <p:cNvPr id="41" name="Rectangle 40">
            <a:extLst>
              <a:ext uri="{FF2B5EF4-FFF2-40B4-BE49-F238E27FC236}">
                <a16:creationId xmlns:a16="http://schemas.microsoft.com/office/drawing/2014/main" id="{DBC0B4BA-3223-43AD-A582-D52E4D235263}"/>
              </a:ext>
            </a:extLst>
          </p:cNvPr>
          <p:cNvSpPr/>
          <p:nvPr/>
        </p:nvSpPr>
        <p:spPr>
          <a:xfrm>
            <a:off x="8313933" y="1420093"/>
            <a:ext cx="2711868" cy="663524"/>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solidFill>
                  <a:sysClr val="windowText" lastClr="000000"/>
                </a:solidFill>
                <a:latin typeface="Arial Narrow" panose="020B0606020202030204" pitchFamily="34" charset="0"/>
                <a:cs typeface="Arial" panose="020B0604020202020204" pitchFamily="34" charset="0"/>
              </a:rPr>
              <a:t>MENGHADAPI KEBIJAKAN PEMERINTAH</a:t>
            </a:r>
          </a:p>
        </p:txBody>
      </p:sp>
      <p:sp>
        <p:nvSpPr>
          <p:cNvPr id="42" name="Rectangle 41">
            <a:extLst>
              <a:ext uri="{FF2B5EF4-FFF2-40B4-BE49-F238E27FC236}">
                <a16:creationId xmlns:a16="http://schemas.microsoft.com/office/drawing/2014/main" id="{BF31D428-E336-40E0-8635-1CF3556BC7B3}"/>
              </a:ext>
            </a:extLst>
          </p:cNvPr>
          <p:cNvSpPr/>
          <p:nvPr/>
        </p:nvSpPr>
        <p:spPr>
          <a:xfrm>
            <a:off x="8313932" y="2118295"/>
            <a:ext cx="2711869" cy="663524"/>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solidFill>
                  <a:sysClr val="windowText" lastClr="000000"/>
                </a:solidFill>
                <a:latin typeface="Arial Narrow" panose="020B0606020202030204" pitchFamily="34" charset="0"/>
              </a:rPr>
              <a:t>KONDISI SOSIAL, EKONOMI, DAN BUDAYA</a:t>
            </a:r>
          </a:p>
        </p:txBody>
      </p:sp>
      <p:cxnSp>
        <p:nvCxnSpPr>
          <p:cNvPr id="43" name="Elbow Connector 47">
            <a:extLst>
              <a:ext uri="{FF2B5EF4-FFF2-40B4-BE49-F238E27FC236}">
                <a16:creationId xmlns:a16="http://schemas.microsoft.com/office/drawing/2014/main" id="{7C48A875-7ABF-4D61-964D-0744DDE5967F}"/>
              </a:ext>
            </a:extLst>
          </p:cNvPr>
          <p:cNvCxnSpPr>
            <a:stCxn id="24" idx="3"/>
            <a:endCxn id="40" idx="1"/>
          </p:cNvCxnSpPr>
          <p:nvPr/>
        </p:nvCxnSpPr>
        <p:spPr>
          <a:xfrm flipV="1">
            <a:off x="5020129" y="620486"/>
            <a:ext cx="3425372" cy="2195285"/>
          </a:xfrm>
          <a:prstGeom prst="bentConnector3">
            <a:avLst>
              <a:gd name="adj1" fmla="val 38559"/>
            </a:avLst>
          </a:prstGeom>
          <a:ln w="28575">
            <a:tailEnd type="triangle"/>
          </a:ln>
        </p:spPr>
        <p:style>
          <a:lnRef idx="1">
            <a:schemeClr val="dk1"/>
          </a:lnRef>
          <a:fillRef idx="0">
            <a:schemeClr val="dk1"/>
          </a:fillRef>
          <a:effectRef idx="0">
            <a:schemeClr val="dk1"/>
          </a:effectRef>
          <a:fontRef idx="minor">
            <a:schemeClr val="tx1"/>
          </a:fontRef>
        </p:style>
      </p:cxnSp>
      <p:sp>
        <p:nvSpPr>
          <p:cNvPr id="44" name="Down Arrow 51">
            <a:extLst>
              <a:ext uri="{FF2B5EF4-FFF2-40B4-BE49-F238E27FC236}">
                <a16:creationId xmlns:a16="http://schemas.microsoft.com/office/drawing/2014/main" id="{37B07B94-5EEF-4745-8B77-1F1CF26C96AD}"/>
              </a:ext>
            </a:extLst>
          </p:cNvPr>
          <p:cNvSpPr/>
          <p:nvPr/>
        </p:nvSpPr>
        <p:spPr>
          <a:xfrm>
            <a:off x="9424464" y="1085150"/>
            <a:ext cx="464457" cy="320429"/>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Down Arrow 52">
            <a:extLst>
              <a:ext uri="{FF2B5EF4-FFF2-40B4-BE49-F238E27FC236}">
                <a16:creationId xmlns:a16="http://schemas.microsoft.com/office/drawing/2014/main" id="{5B79E6B8-ECE1-49E1-B31B-2D26BB84DAD5}"/>
              </a:ext>
            </a:extLst>
          </p:cNvPr>
          <p:cNvSpPr/>
          <p:nvPr/>
        </p:nvSpPr>
        <p:spPr>
          <a:xfrm>
            <a:off x="9424463" y="2816497"/>
            <a:ext cx="464457" cy="320429"/>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53">
            <a:extLst>
              <a:ext uri="{FF2B5EF4-FFF2-40B4-BE49-F238E27FC236}">
                <a16:creationId xmlns:a16="http://schemas.microsoft.com/office/drawing/2014/main" id="{A990DBB6-AAEE-42CA-99D7-75A077DD282A}"/>
              </a:ext>
            </a:extLst>
          </p:cNvPr>
          <p:cNvSpPr/>
          <p:nvPr/>
        </p:nvSpPr>
        <p:spPr>
          <a:xfrm>
            <a:off x="8445501" y="3208083"/>
            <a:ext cx="2438400" cy="889000"/>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RADIKALISME</a:t>
            </a:r>
          </a:p>
        </p:txBody>
      </p:sp>
      <p:cxnSp>
        <p:nvCxnSpPr>
          <p:cNvPr id="47" name="Straight Connector 46">
            <a:extLst>
              <a:ext uri="{FF2B5EF4-FFF2-40B4-BE49-F238E27FC236}">
                <a16:creationId xmlns:a16="http://schemas.microsoft.com/office/drawing/2014/main" id="{D0329F87-D0AB-4B97-A42F-4A041FB7D2B1}"/>
              </a:ext>
            </a:extLst>
          </p:cNvPr>
          <p:cNvCxnSpPr>
            <a:stCxn id="27" idx="2"/>
            <a:endCxn id="36" idx="0"/>
          </p:cNvCxnSpPr>
          <p:nvPr/>
        </p:nvCxnSpPr>
        <p:spPr>
          <a:xfrm>
            <a:off x="1768759" y="4406103"/>
            <a:ext cx="0" cy="581039"/>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845190D0-F704-4150-9375-CEA028432AC6}"/>
              </a:ext>
            </a:extLst>
          </p:cNvPr>
          <p:cNvCxnSpPr>
            <a:stCxn id="28" idx="2"/>
            <a:endCxn id="37" idx="0"/>
          </p:cNvCxnSpPr>
          <p:nvPr/>
        </p:nvCxnSpPr>
        <p:spPr>
          <a:xfrm>
            <a:off x="3292929" y="4414653"/>
            <a:ext cx="0" cy="572489"/>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AF3455C7-C0CC-4D03-815A-0022C9ED472D}"/>
              </a:ext>
            </a:extLst>
          </p:cNvPr>
          <p:cNvCxnSpPr>
            <a:stCxn id="29" idx="2"/>
            <a:endCxn id="38" idx="0"/>
          </p:cNvCxnSpPr>
          <p:nvPr/>
        </p:nvCxnSpPr>
        <p:spPr>
          <a:xfrm>
            <a:off x="4709086" y="4414653"/>
            <a:ext cx="0" cy="572488"/>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9124E2AA-76ED-4CFF-81DE-ECAD679FB36E}"/>
              </a:ext>
            </a:extLst>
          </p:cNvPr>
          <p:cNvCxnSpPr>
            <a:stCxn id="30" idx="2"/>
            <a:endCxn id="39" idx="0"/>
          </p:cNvCxnSpPr>
          <p:nvPr/>
        </p:nvCxnSpPr>
        <p:spPr>
          <a:xfrm>
            <a:off x="6281261" y="4414653"/>
            <a:ext cx="0" cy="572488"/>
          </a:xfrm>
          <a:prstGeom prst="line">
            <a:avLst/>
          </a:prstGeom>
          <a:ln w="28575">
            <a:prstDash val="sysDot"/>
          </a:ln>
        </p:spPr>
        <p:style>
          <a:lnRef idx="1">
            <a:schemeClr val="dk1"/>
          </a:lnRef>
          <a:fillRef idx="0">
            <a:schemeClr val="dk1"/>
          </a:fillRef>
          <a:effectRef idx="0">
            <a:schemeClr val="dk1"/>
          </a:effectRef>
          <a:fontRef idx="minor">
            <a:schemeClr val="tx1"/>
          </a:fontRef>
        </p:style>
      </p:cxnSp>
      <p:sp>
        <p:nvSpPr>
          <p:cNvPr id="51" name="TextBox 50">
            <a:extLst>
              <a:ext uri="{FF2B5EF4-FFF2-40B4-BE49-F238E27FC236}">
                <a16:creationId xmlns:a16="http://schemas.microsoft.com/office/drawing/2014/main" id="{B639C679-785E-4145-A129-345D9D9A229F}"/>
              </a:ext>
            </a:extLst>
          </p:cNvPr>
          <p:cNvSpPr txBox="1"/>
          <p:nvPr/>
        </p:nvSpPr>
        <p:spPr>
          <a:xfrm>
            <a:off x="6281260" y="247254"/>
            <a:ext cx="2164375" cy="338554"/>
          </a:xfrm>
          <a:prstGeom prst="rect">
            <a:avLst/>
          </a:prstGeom>
          <a:noFill/>
        </p:spPr>
        <p:txBody>
          <a:bodyPr wrap="none" rtlCol="0">
            <a:spAutoFit/>
          </a:bodyPr>
          <a:lstStyle/>
          <a:p>
            <a:r>
              <a:rPr lang="id-ID" sz="1600" dirty="0"/>
              <a:t>mengatasnamakan</a:t>
            </a:r>
          </a:p>
        </p:txBody>
      </p:sp>
      <p:sp>
        <p:nvSpPr>
          <p:cNvPr id="52" name="Rounded Rectangle 70">
            <a:extLst>
              <a:ext uri="{FF2B5EF4-FFF2-40B4-BE49-F238E27FC236}">
                <a16:creationId xmlns:a16="http://schemas.microsoft.com/office/drawing/2014/main" id="{7D0E2583-35F5-4C79-AE83-53DD827B79C4}"/>
              </a:ext>
            </a:extLst>
          </p:cNvPr>
          <p:cNvSpPr/>
          <p:nvPr/>
        </p:nvSpPr>
        <p:spPr>
          <a:xfrm>
            <a:off x="7931694" y="4555874"/>
            <a:ext cx="3449992" cy="1081113"/>
          </a:xfrm>
          <a:prstGeom prst="roundRect">
            <a:avLst/>
          </a:prstGeom>
          <a:solidFill>
            <a:schemeClr val="accent1">
              <a:lumMod val="40000"/>
              <a:lumOff val="60000"/>
            </a:schemeClr>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Arial Narrow" panose="020B0606020202030204" pitchFamily="34" charset="0"/>
              </a:rPr>
              <a:t>Melahirkan</a:t>
            </a:r>
            <a:r>
              <a:rPr lang="en-US" dirty="0">
                <a:solidFill>
                  <a:schemeClr val="tx1"/>
                </a:solidFill>
                <a:latin typeface="Arial Narrow" panose="020B0606020202030204" pitchFamily="34" charset="0"/>
              </a:rPr>
              <a:t> rasa </a:t>
            </a:r>
            <a:r>
              <a:rPr lang="en-US" dirty="0" err="1">
                <a:solidFill>
                  <a:schemeClr val="tx1"/>
                </a:solidFill>
                <a:latin typeface="Arial Narrow" panose="020B0606020202030204" pitchFamily="34" charset="0"/>
              </a:rPr>
              <a:t>tanggung</a:t>
            </a:r>
            <a:r>
              <a:rPr lang="en-US" dirty="0">
                <a:solidFill>
                  <a:schemeClr val="tx1"/>
                </a:solidFill>
                <a:latin typeface="Arial Narrow" panose="020B0606020202030204" pitchFamily="34" charset="0"/>
              </a:rPr>
              <a:t> </a:t>
            </a:r>
            <a:r>
              <a:rPr lang="en-US" dirty="0" err="1">
                <a:solidFill>
                  <a:schemeClr val="tx1"/>
                </a:solidFill>
                <a:latin typeface="Arial Narrow" panose="020B0606020202030204" pitchFamily="34" charset="0"/>
              </a:rPr>
              <a:t>jawab</a:t>
            </a:r>
            <a:r>
              <a:rPr lang="en-US" dirty="0">
                <a:solidFill>
                  <a:schemeClr val="tx1"/>
                </a:solidFill>
                <a:latin typeface="Arial Narrow" panose="020B0606020202030204" pitchFamily="34" charset="0"/>
              </a:rPr>
              <a:t> </a:t>
            </a:r>
            <a:r>
              <a:rPr lang="en-US" dirty="0" err="1">
                <a:solidFill>
                  <a:schemeClr val="tx1"/>
                </a:solidFill>
                <a:latin typeface="Arial Narrow" panose="020B0606020202030204" pitchFamily="34" charset="0"/>
              </a:rPr>
              <a:t>dan</a:t>
            </a:r>
            <a:r>
              <a:rPr lang="en-US" dirty="0">
                <a:solidFill>
                  <a:schemeClr val="tx1"/>
                </a:solidFill>
                <a:latin typeface="Arial Narrow" panose="020B0606020202030204" pitchFamily="34" charset="0"/>
              </a:rPr>
              <a:t> </a:t>
            </a:r>
            <a:r>
              <a:rPr lang="en-US" dirty="0" err="1">
                <a:solidFill>
                  <a:schemeClr val="tx1"/>
                </a:solidFill>
                <a:latin typeface="Arial Narrow" panose="020B0606020202030204" pitchFamily="34" charset="0"/>
              </a:rPr>
              <a:t>wajib</a:t>
            </a:r>
            <a:r>
              <a:rPr lang="en-US" dirty="0">
                <a:solidFill>
                  <a:schemeClr val="tx1"/>
                </a:solidFill>
                <a:latin typeface="Arial Narrow" panose="020B0606020202030204" pitchFamily="34" charset="0"/>
              </a:rPr>
              <a:t> </a:t>
            </a:r>
            <a:r>
              <a:rPr lang="en-US" dirty="0" err="1">
                <a:solidFill>
                  <a:schemeClr val="tx1"/>
                </a:solidFill>
                <a:latin typeface="Arial Narrow" panose="020B0606020202030204" pitchFamily="34" charset="0"/>
              </a:rPr>
              <a:t>memperjuangkan</a:t>
            </a:r>
            <a:r>
              <a:rPr lang="en-US" dirty="0">
                <a:solidFill>
                  <a:schemeClr val="tx1"/>
                </a:solidFill>
                <a:latin typeface="Arial Narrow" panose="020B0606020202030204" pitchFamily="34" charset="0"/>
              </a:rPr>
              <a:t> </a:t>
            </a:r>
            <a:r>
              <a:rPr lang="en-US" dirty="0" err="1">
                <a:solidFill>
                  <a:schemeClr val="tx1"/>
                </a:solidFill>
                <a:latin typeface="Arial Narrow" panose="020B0606020202030204" pitchFamily="34" charset="0"/>
              </a:rPr>
              <a:t>agamanya</a:t>
            </a:r>
            <a:r>
              <a:rPr lang="en-US" dirty="0">
                <a:solidFill>
                  <a:schemeClr val="tx1"/>
                </a:solidFill>
                <a:latin typeface="Arial Narrow" panose="020B0606020202030204" pitchFamily="34" charset="0"/>
              </a:rPr>
              <a:t> </a:t>
            </a:r>
            <a:r>
              <a:rPr lang="en-US" dirty="0" err="1">
                <a:solidFill>
                  <a:schemeClr val="tx1"/>
                </a:solidFill>
                <a:latin typeface="Arial Narrow" panose="020B0606020202030204" pitchFamily="34" charset="0"/>
              </a:rPr>
              <a:t>bagaimanapun</a:t>
            </a:r>
            <a:r>
              <a:rPr lang="en-US" dirty="0">
                <a:solidFill>
                  <a:schemeClr val="tx1"/>
                </a:solidFill>
                <a:latin typeface="Arial Narrow" panose="020B0606020202030204" pitchFamily="34" charset="0"/>
              </a:rPr>
              <a:t> </a:t>
            </a:r>
            <a:r>
              <a:rPr lang="en-US" dirty="0" err="1">
                <a:solidFill>
                  <a:schemeClr val="tx1"/>
                </a:solidFill>
                <a:latin typeface="Arial Narrow" panose="020B0606020202030204" pitchFamily="34" charset="0"/>
              </a:rPr>
              <a:t>keadaannya</a:t>
            </a:r>
            <a:endParaRPr lang="en-US" dirty="0">
              <a:solidFill>
                <a:schemeClr val="tx1"/>
              </a:solidFill>
              <a:latin typeface="Arial Narrow" panose="020B0606020202030204" pitchFamily="34" charset="0"/>
            </a:endParaRPr>
          </a:p>
        </p:txBody>
      </p:sp>
      <p:sp>
        <p:nvSpPr>
          <p:cNvPr id="53" name="Down Arrow 71">
            <a:extLst>
              <a:ext uri="{FF2B5EF4-FFF2-40B4-BE49-F238E27FC236}">
                <a16:creationId xmlns:a16="http://schemas.microsoft.com/office/drawing/2014/main" id="{3E887F53-222E-4D79-B1E0-3C973475B115}"/>
              </a:ext>
            </a:extLst>
          </p:cNvPr>
          <p:cNvSpPr/>
          <p:nvPr/>
        </p:nvSpPr>
        <p:spPr>
          <a:xfrm>
            <a:off x="9424462" y="4143563"/>
            <a:ext cx="464457" cy="320429"/>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72">
            <a:extLst>
              <a:ext uri="{FF2B5EF4-FFF2-40B4-BE49-F238E27FC236}">
                <a16:creationId xmlns:a16="http://schemas.microsoft.com/office/drawing/2014/main" id="{ABD35052-8D92-4DF4-ACC7-373AF1AC0F63}"/>
              </a:ext>
            </a:extLst>
          </p:cNvPr>
          <p:cNvSpPr/>
          <p:nvPr/>
        </p:nvSpPr>
        <p:spPr>
          <a:xfrm>
            <a:off x="8437490" y="5754267"/>
            <a:ext cx="2438400" cy="889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TIMBUL TERORISME</a:t>
            </a:r>
          </a:p>
        </p:txBody>
      </p:sp>
      <p:sp>
        <p:nvSpPr>
          <p:cNvPr id="55" name="Curved Down Arrow 73">
            <a:extLst>
              <a:ext uri="{FF2B5EF4-FFF2-40B4-BE49-F238E27FC236}">
                <a16:creationId xmlns:a16="http://schemas.microsoft.com/office/drawing/2014/main" id="{2D031A99-1867-486A-835F-514DC83D88A7}"/>
              </a:ext>
            </a:extLst>
          </p:cNvPr>
          <p:cNvSpPr/>
          <p:nvPr/>
        </p:nvSpPr>
        <p:spPr>
          <a:xfrm rot="16200000" flipV="1">
            <a:off x="9734314" y="1601542"/>
            <a:ext cx="3294742" cy="944371"/>
          </a:xfrm>
          <a:prstGeom prst="curved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schemeClr val="tx1"/>
              </a:solidFill>
            </a:endParaRPr>
          </a:p>
        </p:txBody>
      </p:sp>
      <p:cxnSp>
        <p:nvCxnSpPr>
          <p:cNvPr id="56" name="Elbow Connector 75">
            <a:extLst>
              <a:ext uri="{FF2B5EF4-FFF2-40B4-BE49-F238E27FC236}">
                <a16:creationId xmlns:a16="http://schemas.microsoft.com/office/drawing/2014/main" id="{30CC2D4D-CDE4-40C4-9428-38A7E78DD897}"/>
              </a:ext>
            </a:extLst>
          </p:cNvPr>
          <p:cNvCxnSpPr>
            <a:stCxn id="52" idx="1"/>
            <a:endCxn id="54" idx="1"/>
          </p:cNvCxnSpPr>
          <p:nvPr/>
        </p:nvCxnSpPr>
        <p:spPr>
          <a:xfrm rot="10800000" flipH="1" flipV="1">
            <a:off x="7931694" y="5096431"/>
            <a:ext cx="505796" cy="1102336"/>
          </a:xfrm>
          <a:prstGeom prst="bentConnector3">
            <a:avLst>
              <a:gd name="adj1" fmla="val -45196"/>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34120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AD855-1746-4DD2-9C7B-F2CC6FDB35BF}"/>
              </a:ext>
            </a:extLst>
          </p:cNvPr>
          <p:cNvSpPr txBox="1">
            <a:spLocks/>
          </p:cNvSpPr>
          <p:nvPr/>
        </p:nvSpPr>
        <p:spPr>
          <a:xfrm>
            <a:off x="862564" y="79198"/>
            <a:ext cx="700508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tx1"/>
                </a:solidFill>
                <a:latin typeface="Bauhaus 93" panose="04030905020B02020C02" pitchFamily="82" charset="0"/>
              </a:rPr>
              <a:t>FAKTOR &amp; BAHAYA</a:t>
            </a:r>
          </a:p>
        </p:txBody>
      </p:sp>
      <p:sp>
        <p:nvSpPr>
          <p:cNvPr id="4" name="Rectangle 3">
            <a:extLst>
              <a:ext uri="{FF2B5EF4-FFF2-40B4-BE49-F238E27FC236}">
                <a16:creationId xmlns:a16="http://schemas.microsoft.com/office/drawing/2014/main" id="{9444998E-8CD8-4513-8CC2-BFBA177E04BA}"/>
              </a:ext>
            </a:extLst>
          </p:cNvPr>
          <p:cNvSpPr/>
          <p:nvPr/>
        </p:nvSpPr>
        <p:spPr>
          <a:xfrm>
            <a:off x="192748" y="2211685"/>
            <a:ext cx="5500136" cy="4154984"/>
          </a:xfrm>
          <a:prstGeom prst="rect">
            <a:avLst/>
          </a:prstGeom>
          <a:solidFill>
            <a:schemeClr val="bg1">
              <a:alpha val="60000"/>
            </a:schemeClr>
          </a:solidFill>
        </p:spPr>
        <p:txBody>
          <a:bodyPr wrap="square" lIns="91440" tIns="45720" rIns="91440" bIns="45720">
            <a:spAutoFit/>
          </a:bodyPr>
          <a:lstStyle/>
          <a:p>
            <a:pPr marL="571500" indent="-571500" algn="just">
              <a:buFont typeface="Wingdings" panose="05000000000000000000" pitchFamily="2" charset="2"/>
              <a:buChar char="q"/>
            </a:pPr>
            <a:r>
              <a:rPr lang="en-US" sz="2200" dirty="0">
                <a:ln w="0"/>
                <a:effectLst>
                  <a:outerShdw blurRad="38100" dist="19050" dir="2700000" algn="tl" rotWithShape="0">
                    <a:schemeClr val="dk1">
                      <a:alpha val="40000"/>
                    </a:schemeClr>
                  </a:outerShdw>
                </a:effectLst>
                <a:latin typeface="Agency FB" panose="020B0503020202020204" pitchFamily="34" charset="0"/>
              </a:rPr>
              <a:t>ANAK MUDA YANG MENCARI JATI DIRI</a:t>
            </a:r>
          </a:p>
          <a:p>
            <a:pPr marL="571500" indent="-571500" algn="just">
              <a:buFont typeface="Wingdings" panose="05000000000000000000" pitchFamily="2" charset="2"/>
              <a:buChar char="q"/>
            </a:pPr>
            <a:r>
              <a:rPr lang="en-US" sz="2200" dirty="0">
                <a:ln w="0"/>
                <a:effectLst>
                  <a:outerShdw blurRad="38100" dist="19050" dir="2700000" algn="tl" rotWithShape="0">
                    <a:schemeClr val="dk1">
                      <a:alpha val="40000"/>
                    </a:schemeClr>
                  </a:outerShdw>
                </a:effectLst>
                <a:latin typeface="Agency FB" panose="020B0503020202020204" pitchFamily="34" charset="0"/>
              </a:rPr>
              <a:t>PEMAHAMAN IDEOLOGI TERTENTU ORANG/KELOMPOK;</a:t>
            </a:r>
          </a:p>
          <a:p>
            <a:pPr marL="571500" indent="-571500" algn="just">
              <a:buFont typeface="Wingdings" panose="05000000000000000000" pitchFamily="2" charset="2"/>
              <a:buChar char="q"/>
            </a:pPr>
            <a:r>
              <a:rPr lang="en-US" sz="2200" dirty="0">
                <a:ln w="0"/>
                <a:effectLst>
                  <a:outerShdw blurRad="38100" dist="19050" dir="2700000" algn="tl" rotWithShape="0">
                    <a:schemeClr val="dk1">
                      <a:alpha val="40000"/>
                    </a:schemeClr>
                  </a:outerShdw>
                </a:effectLst>
                <a:latin typeface="Agency FB" panose="020B0503020202020204" pitchFamily="34" charset="0"/>
              </a:rPr>
              <a:t>TERLALU FANATIK/PEMIKIRAN YANG SULIT DIBERI MASUKAN;</a:t>
            </a:r>
          </a:p>
          <a:p>
            <a:pPr marL="571500" indent="-571500" algn="just">
              <a:buFont typeface="Wingdings" panose="05000000000000000000" pitchFamily="2" charset="2"/>
              <a:buChar char="q"/>
            </a:pPr>
            <a:r>
              <a:rPr lang="en-US" sz="2200" b="0" cap="none" spc="0" dirty="0">
                <a:ln w="0"/>
                <a:solidFill>
                  <a:schemeClr val="tx1"/>
                </a:solidFill>
                <a:effectLst>
                  <a:outerShdw blurRad="38100" dist="19050" dir="2700000" algn="tl" rotWithShape="0">
                    <a:schemeClr val="dk1">
                      <a:alpha val="40000"/>
                    </a:schemeClr>
                  </a:outerShdw>
                </a:effectLst>
                <a:latin typeface="Agency FB" panose="020B0503020202020204" pitchFamily="34" charset="0"/>
              </a:rPr>
              <a:t>KONDISI PEREKONOMIAN;</a:t>
            </a:r>
          </a:p>
          <a:p>
            <a:pPr marL="571500" indent="-571500" algn="just">
              <a:buFont typeface="Wingdings" panose="05000000000000000000" pitchFamily="2" charset="2"/>
              <a:buChar char="q"/>
            </a:pPr>
            <a:r>
              <a:rPr lang="en-US" sz="2200" dirty="0">
                <a:ln w="0"/>
                <a:effectLst>
                  <a:outerShdw blurRad="38100" dist="19050" dir="2700000" algn="tl" rotWithShape="0">
                    <a:schemeClr val="dk1">
                      <a:alpha val="40000"/>
                    </a:schemeClr>
                  </a:outerShdw>
                </a:effectLst>
                <a:latin typeface="Agency FB" panose="020B0503020202020204" pitchFamily="34" charset="0"/>
              </a:rPr>
              <a:t>LINGKUNGAN SEKITAR;</a:t>
            </a:r>
          </a:p>
          <a:p>
            <a:pPr marL="571500" indent="-571500" algn="just">
              <a:buFont typeface="Wingdings" panose="05000000000000000000" pitchFamily="2" charset="2"/>
              <a:buChar char="q"/>
            </a:pPr>
            <a:r>
              <a:rPr lang="en-US" sz="2200" dirty="0">
                <a:ln w="0"/>
                <a:effectLst>
                  <a:outerShdw blurRad="38100" dist="19050" dir="2700000" algn="tl" rotWithShape="0">
                    <a:schemeClr val="dk1">
                      <a:alpha val="40000"/>
                    </a:schemeClr>
                  </a:outerShdw>
                </a:effectLst>
                <a:latin typeface="Agency FB" panose="020B0503020202020204" pitchFamily="34" charset="0"/>
              </a:rPr>
              <a:t>AJAKAN MENGIKUTI KELOMPOK RADIKAL </a:t>
            </a:r>
            <a:r>
              <a:rPr lang="en-US" sz="2200" i="1" dirty="0">
                <a:ln w="0"/>
                <a:effectLst>
                  <a:outerShdw blurRad="38100" dist="19050" dir="2700000" algn="tl" rotWithShape="0">
                    <a:schemeClr val="dk1">
                      <a:alpha val="40000"/>
                    </a:schemeClr>
                  </a:outerShdw>
                </a:effectLst>
                <a:latin typeface="Agency FB" panose="020B0503020202020204" pitchFamily="34" charset="0"/>
              </a:rPr>
              <a:t>(BRAIN WASH);</a:t>
            </a:r>
            <a:endParaRPr lang="en-US" sz="2200" b="0" i="1" cap="none" spc="0" dirty="0">
              <a:ln w="0"/>
              <a:solidFill>
                <a:schemeClr val="tx1"/>
              </a:solidFill>
              <a:effectLst>
                <a:outerShdw blurRad="38100" dist="19050" dir="2700000" algn="tl" rotWithShape="0">
                  <a:schemeClr val="dk1">
                    <a:alpha val="40000"/>
                  </a:schemeClr>
                </a:outerShdw>
              </a:effectLst>
              <a:latin typeface="Agency FB" panose="020B0503020202020204" pitchFamily="34" charset="0"/>
            </a:endParaRPr>
          </a:p>
          <a:p>
            <a:pPr marL="571500" indent="-571500" algn="just">
              <a:buFont typeface="Wingdings" panose="05000000000000000000" pitchFamily="2" charset="2"/>
              <a:buChar char="q"/>
            </a:pPr>
            <a:r>
              <a:rPr lang="en-US" sz="2200" dirty="0">
                <a:ln w="0"/>
                <a:effectLst>
                  <a:outerShdw blurRad="38100" dist="19050" dir="2700000" algn="tl" rotWithShape="0">
                    <a:schemeClr val="dk1">
                      <a:alpha val="40000"/>
                    </a:schemeClr>
                  </a:outerShdw>
                </a:effectLst>
                <a:latin typeface="Agency FB" panose="020B0503020202020204" pitchFamily="34" charset="0"/>
              </a:rPr>
              <a:t>PEMBELAJARAN HANYA DARI SATU GURU/TIDAK ADA PEMBANDING;</a:t>
            </a:r>
          </a:p>
          <a:p>
            <a:pPr marL="571500" indent="-571500" algn="just">
              <a:buFont typeface="Wingdings" panose="05000000000000000000" pitchFamily="2" charset="2"/>
              <a:buChar char="q"/>
            </a:pPr>
            <a:r>
              <a:rPr lang="en-US" sz="2200" dirty="0">
                <a:ln w="0"/>
                <a:effectLst>
                  <a:outerShdw blurRad="38100" dist="19050" dir="2700000" algn="tl" rotWithShape="0">
                    <a:schemeClr val="dk1">
                      <a:alpha val="40000"/>
                    </a:schemeClr>
                  </a:outerShdw>
                </a:effectLst>
                <a:latin typeface="Agency FB" panose="020B0503020202020204" pitchFamily="34" charset="0"/>
              </a:rPr>
              <a:t>LITERATUR RADIKALISME BEREDAR LUAS;</a:t>
            </a:r>
          </a:p>
          <a:p>
            <a:pPr marL="571500" indent="-571500" algn="just">
              <a:buFont typeface="Wingdings" panose="05000000000000000000" pitchFamily="2" charset="2"/>
              <a:buChar char="q"/>
            </a:pPr>
            <a:r>
              <a:rPr lang="en-US" sz="2200" dirty="0">
                <a:ln w="0"/>
                <a:effectLst>
                  <a:outerShdw blurRad="38100" dist="19050" dir="2700000" algn="tl" rotWithShape="0">
                    <a:schemeClr val="dk1">
                      <a:alpha val="40000"/>
                    </a:schemeClr>
                  </a:outerShdw>
                </a:effectLst>
                <a:latin typeface="Agency FB" panose="020B0503020202020204" pitchFamily="34" charset="0"/>
              </a:rPr>
              <a:t>KERESAHAN TERHADAP PEMERINTAH;</a:t>
            </a:r>
          </a:p>
          <a:p>
            <a:pPr marL="571500" indent="-571500" algn="just">
              <a:buFont typeface="Wingdings" panose="05000000000000000000" pitchFamily="2" charset="2"/>
              <a:buChar char="q"/>
            </a:pPr>
            <a:r>
              <a:rPr lang="en-US" sz="2200" b="0" cap="none" spc="0" dirty="0">
                <a:ln w="0"/>
                <a:solidFill>
                  <a:schemeClr val="tx1"/>
                </a:solidFill>
                <a:effectLst>
                  <a:outerShdw blurRad="38100" dist="19050" dir="2700000" algn="tl" rotWithShape="0">
                    <a:schemeClr val="dk1">
                      <a:alpha val="40000"/>
                    </a:schemeClr>
                  </a:outerShdw>
                </a:effectLst>
                <a:latin typeface="Agency FB" panose="020B0503020202020204" pitchFamily="34" charset="0"/>
              </a:rPr>
              <a:t>BERITA HOAX DI MEDIA SOSIAL;</a:t>
            </a:r>
          </a:p>
        </p:txBody>
      </p:sp>
      <p:sp>
        <p:nvSpPr>
          <p:cNvPr id="9" name="Rectangle 8">
            <a:extLst>
              <a:ext uri="{FF2B5EF4-FFF2-40B4-BE49-F238E27FC236}">
                <a16:creationId xmlns:a16="http://schemas.microsoft.com/office/drawing/2014/main" id="{222CDDBF-2CF6-48CC-ABA5-3446622C3B76}"/>
              </a:ext>
            </a:extLst>
          </p:cNvPr>
          <p:cNvSpPr/>
          <p:nvPr/>
        </p:nvSpPr>
        <p:spPr>
          <a:xfrm>
            <a:off x="6529224" y="2211685"/>
            <a:ext cx="5470028" cy="3416320"/>
          </a:xfrm>
          <a:prstGeom prst="rect">
            <a:avLst/>
          </a:prstGeom>
          <a:solidFill>
            <a:schemeClr val="bg1">
              <a:alpha val="60000"/>
            </a:schemeClr>
          </a:solidFill>
        </p:spPr>
        <p:txBody>
          <a:bodyPr wrap="square" lIns="91440" tIns="45720" rIns="91440" bIns="45720">
            <a:spAutoFit/>
          </a:bodyPr>
          <a:lstStyle/>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PENYEBARAN JARINGAN DI BERBAGAI DAERAH;</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MARAKNYA BERITA HOAX;</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ANCAMAN TERHADAP ORANG/POK;</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SENJATA ILEGAL</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PEMBUNUHAN TERHADAP ORANG YANG TIDAK SEPAHAM;</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PENGGULINGAN PEMERINTAHAN;</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MENGHAMBAT PEREKONOMIAN;</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AKSI BOM BUNUH DIRI.</a:t>
            </a:r>
          </a:p>
        </p:txBody>
      </p:sp>
      <p:sp>
        <p:nvSpPr>
          <p:cNvPr id="10" name="Flowchart: Manual Input 9">
            <a:extLst>
              <a:ext uri="{FF2B5EF4-FFF2-40B4-BE49-F238E27FC236}">
                <a16:creationId xmlns:a16="http://schemas.microsoft.com/office/drawing/2014/main" id="{C312EAF1-2E17-4EDA-9C63-47E62E2CE835}"/>
              </a:ext>
            </a:extLst>
          </p:cNvPr>
          <p:cNvSpPr/>
          <p:nvPr/>
        </p:nvSpPr>
        <p:spPr>
          <a:xfrm>
            <a:off x="192748" y="1316238"/>
            <a:ext cx="5500136" cy="895448"/>
          </a:xfrm>
          <a:prstGeom prst="flowChartManualInpu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Flowchart: Manual Input 10">
            <a:extLst>
              <a:ext uri="{FF2B5EF4-FFF2-40B4-BE49-F238E27FC236}">
                <a16:creationId xmlns:a16="http://schemas.microsoft.com/office/drawing/2014/main" id="{247F3AD4-C4E4-4A0F-B549-2D405BC7BB7D}"/>
              </a:ext>
            </a:extLst>
          </p:cNvPr>
          <p:cNvSpPr/>
          <p:nvPr/>
        </p:nvSpPr>
        <p:spPr>
          <a:xfrm>
            <a:off x="6529224" y="1316238"/>
            <a:ext cx="5470028" cy="895448"/>
          </a:xfrm>
          <a:prstGeom prst="flowChartManualInput">
            <a:avLst/>
          </a:prstGeom>
          <a:solidFill>
            <a:srgbClr val="FF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3" name="Straight Connector 12">
            <a:extLst>
              <a:ext uri="{FF2B5EF4-FFF2-40B4-BE49-F238E27FC236}">
                <a16:creationId xmlns:a16="http://schemas.microsoft.com/office/drawing/2014/main" id="{C9C3A85E-D374-40F2-B304-F711AA2FC1FC}"/>
              </a:ext>
            </a:extLst>
          </p:cNvPr>
          <p:cNvCxnSpPr/>
          <p:nvPr/>
        </p:nvCxnSpPr>
        <p:spPr>
          <a:xfrm>
            <a:off x="6096000" y="1259088"/>
            <a:ext cx="0" cy="5351262"/>
          </a:xfrm>
          <a:prstGeom prst="line">
            <a:avLst/>
          </a:prstGeom>
          <a:ln w="38100"/>
        </p:spPr>
        <p:style>
          <a:lnRef idx="1">
            <a:schemeClr val="dk1"/>
          </a:lnRef>
          <a:fillRef idx="0">
            <a:schemeClr val="dk1"/>
          </a:fillRef>
          <a:effectRef idx="0">
            <a:schemeClr val="dk1"/>
          </a:effectRef>
          <a:fontRef idx="minor">
            <a:schemeClr val="tx1"/>
          </a:fontRef>
        </p:style>
      </p:cxnSp>
      <p:sp>
        <p:nvSpPr>
          <p:cNvPr id="14" name="Title 1">
            <a:extLst>
              <a:ext uri="{FF2B5EF4-FFF2-40B4-BE49-F238E27FC236}">
                <a16:creationId xmlns:a16="http://schemas.microsoft.com/office/drawing/2014/main" id="{82B83D66-ABDE-465A-AD38-D509EBFF1776}"/>
              </a:ext>
            </a:extLst>
          </p:cNvPr>
          <p:cNvSpPr txBox="1">
            <a:spLocks/>
          </p:cNvSpPr>
          <p:nvPr/>
        </p:nvSpPr>
        <p:spPr>
          <a:xfrm>
            <a:off x="1831051" y="1411488"/>
            <a:ext cx="3861833"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4800" dirty="0">
                <a:solidFill>
                  <a:schemeClr val="bg1"/>
                </a:solidFill>
                <a:latin typeface="Arial Black" panose="020B0A04020102020204" pitchFamily="34" charset="0"/>
              </a:rPr>
              <a:t>FAKTOR</a:t>
            </a:r>
          </a:p>
        </p:txBody>
      </p:sp>
      <p:sp>
        <p:nvSpPr>
          <p:cNvPr id="15" name="Title 1">
            <a:extLst>
              <a:ext uri="{FF2B5EF4-FFF2-40B4-BE49-F238E27FC236}">
                <a16:creationId xmlns:a16="http://schemas.microsoft.com/office/drawing/2014/main" id="{EE65C816-0FB8-4E59-8A90-BB317216436B}"/>
              </a:ext>
            </a:extLst>
          </p:cNvPr>
          <p:cNvSpPr txBox="1">
            <a:spLocks/>
          </p:cNvSpPr>
          <p:nvPr/>
        </p:nvSpPr>
        <p:spPr>
          <a:xfrm>
            <a:off x="8137419" y="1411488"/>
            <a:ext cx="3861833"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4800" dirty="0">
                <a:solidFill>
                  <a:schemeClr val="bg1"/>
                </a:solidFill>
                <a:latin typeface="Arial Black" panose="020B0A04020102020204" pitchFamily="34" charset="0"/>
              </a:rPr>
              <a:t>BAHAYA</a:t>
            </a:r>
          </a:p>
        </p:txBody>
      </p:sp>
    </p:spTree>
    <p:extLst>
      <p:ext uri="{BB962C8B-B14F-4D97-AF65-F5344CB8AC3E}">
        <p14:creationId xmlns:p14="http://schemas.microsoft.com/office/powerpoint/2010/main" val="2607384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A32A8-7E59-4D15-9821-BACCE7CBEAF6}"/>
              </a:ext>
            </a:extLst>
          </p:cNvPr>
          <p:cNvSpPr txBox="1">
            <a:spLocks/>
          </p:cNvSpPr>
          <p:nvPr/>
        </p:nvSpPr>
        <p:spPr>
          <a:xfrm>
            <a:off x="862564" y="79198"/>
            <a:ext cx="4830320"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tx1"/>
                </a:solidFill>
                <a:latin typeface="Bauhaus 93" panose="04030905020B02020C02" pitchFamily="82" charset="0"/>
              </a:rPr>
              <a:t>PENCEGAHAN</a:t>
            </a:r>
          </a:p>
        </p:txBody>
      </p:sp>
      <p:sp>
        <p:nvSpPr>
          <p:cNvPr id="5" name="Rectangle 4">
            <a:extLst>
              <a:ext uri="{FF2B5EF4-FFF2-40B4-BE49-F238E27FC236}">
                <a16:creationId xmlns:a16="http://schemas.microsoft.com/office/drawing/2014/main" id="{9BCCB548-88D5-4EAB-8211-DA32636D480E}"/>
              </a:ext>
            </a:extLst>
          </p:cNvPr>
          <p:cNvSpPr/>
          <p:nvPr/>
        </p:nvSpPr>
        <p:spPr>
          <a:xfrm>
            <a:off x="210674" y="1202035"/>
            <a:ext cx="11770652" cy="2677656"/>
          </a:xfrm>
          <a:prstGeom prst="rect">
            <a:avLst/>
          </a:prstGeom>
          <a:solidFill>
            <a:schemeClr val="bg1">
              <a:alpha val="60000"/>
            </a:schemeClr>
          </a:solidFill>
        </p:spPr>
        <p:txBody>
          <a:bodyPr wrap="square" lIns="91440" tIns="45720" rIns="91440" bIns="45720">
            <a:spAutoFit/>
          </a:bodyPr>
          <a:lstStyle/>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PENGGALANGAN DAN DERADIKALISASI TERHADAP JARINGAN RADIKAL;</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IDEOLOGI JANGAN DIJADIKAN FANATIK;</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JANGAN MENGIKUTI KELOMPOK/ORANG YANG MENDESKRIDITKAN KELOMPOK/ORANG LAIN;</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TANAMKAN JIWA NASIONALISME NILAI BERBANGSA DAN BERNEGARA SERTA KEDAMAIAN;</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BERPIKIRAN TERBUKA GUNAKAN LOGIKA ATAU AKAL DALAM MENILAI SESUATU;</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WASPADA TERHADAP PROVOKASI DAN HASUTAN;</a:t>
            </a:r>
          </a:p>
          <a:p>
            <a:pPr marL="571500" indent="-571500" algn="just">
              <a:buFont typeface="Wingdings" panose="05000000000000000000" pitchFamily="2" charset="2"/>
              <a:buChar char="q"/>
            </a:pPr>
            <a:r>
              <a:rPr lang="en-US" sz="2400" dirty="0">
                <a:ln w="0"/>
                <a:effectLst>
                  <a:outerShdw blurRad="38100" dist="19050" dir="2700000" algn="tl" rotWithShape="0">
                    <a:schemeClr val="dk1">
                      <a:alpha val="40000"/>
                    </a:schemeClr>
                  </a:outerShdw>
                </a:effectLst>
                <a:latin typeface="Agency FB" panose="020B0503020202020204" pitchFamily="34" charset="0"/>
              </a:rPr>
              <a:t>BERJEJARING SOSIAL DALAM KOMUNITAS PERDAMAIAN;</a:t>
            </a:r>
          </a:p>
        </p:txBody>
      </p:sp>
      <p:sp>
        <p:nvSpPr>
          <p:cNvPr id="6" name="Rectangle 5">
            <a:extLst>
              <a:ext uri="{FF2B5EF4-FFF2-40B4-BE49-F238E27FC236}">
                <a16:creationId xmlns:a16="http://schemas.microsoft.com/office/drawing/2014/main" id="{5E674FAA-CBB3-4F31-9FEF-F25D48DF7E27}"/>
              </a:ext>
            </a:extLst>
          </p:cNvPr>
          <p:cNvSpPr/>
          <p:nvPr/>
        </p:nvSpPr>
        <p:spPr>
          <a:xfrm>
            <a:off x="210674" y="4347367"/>
            <a:ext cx="11770652" cy="2431435"/>
          </a:xfrm>
          <a:prstGeom prst="rect">
            <a:avLst/>
          </a:prstGeom>
          <a:solidFill>
            <a:schemeClr val="bg1">
              <a:alpha val="64000"/>
            </a:schemeClr>
          </a:solidFill>
        </p:spPr>
        <p:txBody>
          <a:bodyPr wrap="square">
            <a:spAutoFit/>
          </a:bodyPr>
          <a:lstStyle/>
          <a:p>
            <a:pPr algn="just"/>
            <a:r>
              <a:rPr lang="en-US" sz="2400" dirty="0">
                <a:latin typeface="Agency FB" panose="020B0503020202020204" pitchFamily="34" charset="0"/>
                <a:cs typeface="Arial" panose="020B0604020202020204" pitchFamily="34" charset="0"/>
              </a:rPr>
              <a:t>Setiap Orang yang </a:t>
            </a:r>
            <a:r>
              <a:rPr lang="en-US" sz="2400" dirty="0" err="1">
                <a:latin typeface="Agency FB" panose="020B0503020202020204" pitchFamily="34" charset="0"/>
                <a:cs typeface="Arial" panose="020B0604020202020204" pitchFamily="34" charset="0"/>
              </a:rPr>
              <a:t>dengan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sengaja</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menggunakan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Kekerasan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atau</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Ancaman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Kekerasan</a:t>
            </a:r>
            <a:r>
              <a:rPr lang="en-US" sz="2400" dirty="0">
                <a:latin typeface="Agency FB" panose="020B0503020202020204" pitchFamily="34" charset="0"/>
                <a:cs typeface="Arial" panose="020B0604020202020204" pitchFamily="34" charset="0"/>
              </a:rPr>
              <a:t> yang </a:t>
            </a:r>
            <a:r>
              <a:rPr lang="en-US" sz="2400" dirty="0" err="1">
                <a:latin typeface="Agency FB" panose="020B0503020202020204" pitchFamily="34" charset="0"/>
                <a:cs typeface="Arial" panose="020B0604020202020204" pitchFamily="34" charset="0"/>
              </a:rPr>
              <a:t>menimbulkan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suasana</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teror</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atau</a:t>
            </a:r>
            <a:r>
              <a:rPr lang="en-US" sz="2400" dirty="0">
                <a:latin typeface="Agency FB" panose="020B0503020202020204" pitchFamily="34" charset="0"/>
                <a:cs typeface="Arial" panose="020B0604020202020204" pitchFamily="34" charset="0"/>
              </a:rPr>
              <a:t> rasa </a:t>
            </a:r>
            <a:r>
              <a:rPr lang="en-US" sz="2400" dirty="0" err="1">
                <a:latin typeface="Agency FB" panose="020B0503020202020204" pitchFamily="34" charset="0"/>
                <a:cs typeface="Arial" panose="020B0604020202020204" pitchFamily="34" charset="0"/>
              </a:rPr>
              <a:t>takut</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terhadap</a:t>
            </a:r>
            <a:r>
              <a:rPr lang="en-US" sz="2400" dirty="0">
                <a:latin typeface="Agency FB" panose="020B0503020202020204" pitchFamily="34" charset="0"/>
                <a:cs typeface="Arial" panose="020B0604020202020204" pitchFamily="34" charset="0"/>
              </a:rPr>
              <a:t> orang </a:t>
            </a:r>
            <a:r>
              <a:rPr lang="en-US" sz="2400" dirty="0" err="1">
                <a:latin typeface="Agency FB" panose="020B0503020202020204" pitchFamily="34" charset="0"/>
                <a:cs typeface="Arial" panose="020B0604020202020204" pitchFamily="34" charset="0"/>
              </a:rPr>
              <a:t>secara</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meluas</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menimbulkan</a:t>
            </a:r>
            <a:r>
              <a:rPr lang="en-US" sz="2400" dirty="0">
                <a:latin typeface="Agency FB" panose="020B0503020202020204" pitchFamily="34" charset="0"/>
                <a:cs typeface="Arial" panose="020B0604020202020204" pitchFamily="34" charset="0"/>
              </a:rPr>
              <a:t> korban yang </a:t>
            </a:r>
            <a:r>
              <a:rPr lang="en-US" sz="2400" dirty="0" err="1">
                <a:latin typeface="Agency FB" panose="020B0503020202020204" pitchFamily="34" charset="0"/>
                <a:cs typeface="Arial" panose="020B0604020202020204" pitchFamily="34" charset="0"/>
              </a:rPr>
              <a:t>bersifat</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massal</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dengan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cara</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merampas</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kemerdekaan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atau</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hilangnya</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nyawa</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dan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harta</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benda</a:t>
            </a:r>
            <a:r>
              <a:rPr lang="en-US" sz="2400" dirty="0">
                <a:latin typeface="Agency FB" panose="020B0503020202020204" pitchFamily="34" charset="0"/>
                <a:cs typeface="Arial" panose="020B0604020202020204" pitchFamily="34" charset="0"/>
              </a:rPr>
              <a:t> orang lain, </a:t>
            </a:r>
            <a:r>
              <a:rPr lang="en-US" sz="2400" dirty="0" err="1">
                <a:latin typeface="Agency FB" panose="020B0503020202020204" pitchFamily="34" charset="0"/>
                <a:cs typeface="Arial" panose="020B0604020202020204" pitchFamily="34" charset="0"/>
              </a:rPr>
              <a:t>atau</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mengakibatkan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kerusakan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atau</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kehancuran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terhadap</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Objek</a:t>
            </a:r>
            <a:r>
              <a:rPr lang="en-US" sz="2400" dirty="0">
                <a:latin typeface="Agency FB" panose="020B0503020202020204" pitchFamily="34" charset="0"/>
                <a:cs typeface="Arial" panose="020B0604020202020204" pitchFamily="34" charset="0"/>
              </a:rPr>
              <a:t> Vital yang </a:t>
            </a:r>
            <a:r>
              <a:rPr lang="en-US" sz="2400" dirty="0" err="1">
                <a:latin typeface="Agency FB" panose="020B0503020202020204" pitchFamily="34" charset="0"/>
                <a:cs typeface="Arial" panose="020B0604020202020204" pitchFamily="34" charset="0"/>
              </a:rPr>
              <a:t>Strategis</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lingkungan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hidup</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atau</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Fasilitas</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Publik</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atau</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fasilitas</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internasional</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dipidana</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dengan</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pidana</a:t>
            </a:r>
            <a:r>
              <a:rPr lang="en-US" sz="2400" dirty="0">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penjara</a:t>
            </a:r>
            <a:r>
              <a:rPr lang="en-US" sz="2400" dirty="0">
                <a:latin typeface="Agency FB" panose="020B0503020202020204" pitchFamily="34" charset="0"/>
                <a:cs typeface="Arial" panose="020B0604020202020204" pitchFamily="34" charset="0"/>
              </a:rPr>
              <a:t> paling </a:t>
            </a:r>
            <a:r>
              <a:rPr lang="en-US" sz="2400" dirty="0" err="1">
                <a:latin typeface="Agency FB" panose="020B0503020202020204" pitchFamily="34" charset="0"/>
                <a:cs typeface="Arial" panose="020B0604020202020204" pitchFamily="34" charset="0"/>
              </a:rPr>
              <a:t>singkat</a:t>
            </a:r>
            <a:r>
              <a:rPr lang="en-US" sz="2400" dirty="0">
                <a:latin typeface="Agency FB" panose="020B0503020202020204" pitchFamily="34" charset="0"/>
                <a:cs typeface="Arial" panose="020B0604020202020204" pitchFamily="34" charset="0"/>
              </a:rPr>
              <a:t> </a:t>
            </a:r>
            <a:r>
              <a:rPr lang="en-US" sz="2800" b="1" dirty="0">
                <a:solidFill>
                  <a:srgbClr val="FF0000"/>
                </a:solidFill>
                <a:latin typeface="Agency FB" panose="020B0503020202020204" pitchFamily="34" charset="0"/>
                <a:cs typeface="Arial" panose="020B0604020202020204" pitchFamily="34" charset="0"/>
              </a:rPr>
              <a:t>5 (lima) </a:t>
            </a:r>
            <a:r>
              <a:rPr lang="en-US" sz="2800" b="1" dirty="0" err="1">
                <a:solidFill>
                  <a:srgbClr val="FF0000"/>
                </a:solidFill>
                <a:latin typeface="Agency FB" panose="020B0503020202020204" pitchFamily="34" charset="0"/>
                <a:cs typeface="Arial" panose="020B0604020202020204" pitchFamily="34" charset="0"/>
              </a:rPr>
              <a:t>tahun</a:t>
            </a:r>
            <a:r>
              <a:rPr lang="en-US" sz="2800" b="1" dirty="0">
                <a:solidFill>
                  <a:srgbClr val="FF0000"/>
                </a:solidFill>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dan</a:t>
            </a:r>
            <a:r>
              <a:rPr lang="en-US" sz="2400" dirty="0">
                <a:latin typeface="Agency FB" panose="020B0503020202020204" pitchFamily="34" charset="0"/>
                <a:cs typeface="Arial" panose="020B0604020202020204" pitchFamily="34" charset="0"/>
              </a:rPr>
              <a:t> </a:t>
            </a:r>
            <a:r>
              <a:rPr lang="en-US" sz="2800" b="1" dirty="0">
                <a:solidFill>
                  <a:srgbClr val="FF0000"/>
                </a:solidFill>
                <a:latin typeface="Agency FB" panose="020B0503020202020204" pitchFamily="34" charset="0"/>
                <a:cs typeface="Arial" panose="020B0604020202020204" pitchFamily="34" charset="0"/>
              </a:rPr>
              <a:t>paling lama 20 (</a:t>
            </a:r>
            <a:r>
              <a:rPr lang="en-US" sz="2800" b="1" dirty="0" err="1">
                <a:solidFill>
                  <a:srgbClr val="FF0000"/>
                </a:solidFill>
                <a:latin typeface="Agency FB" panose="020B0503020202020204" pitchFamily="34" charset="0"/>
                <a:cs typeface="Arial" panose="020B0604020202020204" pitchFamily="34" charset="0"/>
              </a:rPr>
              <a:t>dua</a:t>
            </a:r>
            <a:r>
              <a:rPr lang="en-US" sz="2800" b="1" dirty="0">
                <a:solidFill>
                  <a:srgbClr val="FF0000"/>
                </a:solidFill>
                <a:latin typeface="Agency FB" panose="020B0503020202020204" pitchFamily="34" charset="0"/>
                <a:cs typeface="Arial" panose="020B0604020202020204" pitchFamily="34" charset="0"/>
              </a:rPr>
              <a:t> </a:t>
            </a:r>
            <a:r>
              <a:rPr lang="en-US" sz="2800" b="1" dirty="0" err="1">
                <a:solidFill>
                  <a:srgbClr val="FF0000"/>
                </a:solidFill>
                <a:latin typeface="Agency FB" panose="020B0503020202020204" pitchFamily="34" charset="0"/>
                <a:cs typeface="Arial" panose="020B0604020202020204" pitchFamily="34" charset="0"/>
              </a:rPr>
              <a:t>puluh</a:t>
            </a:r>
            <a:r>
              <a:rPr lang="en-US" sz="2800" b="1" dirty="0">
                <a:solidFill>
                  <a:srgbClr val="FF0000"/>
                </a:solidFill>
                <a:latin typeface="Agency FB" panose="020B0503020202020204" pitchFamily="34" charset="0"/>
                <a:cs typeface="Arial" panose="020B0604020202020204" pitchFamily="34" charset="0"/>
              </a:rPr>
              <a:t>) </a:t>
            </a:r>
            <a:r>
              <a:rPr lang="en-US" sz="2800" b="1" dirty="0" err="1">
                <a:solidFill>
                  <a:srgbClr val="FF0000"/>
                </a:solidFill>
                <a:latin typeface="Agency FB" panose="020B0503020202020204" pitchFamily="34" charset="0"/>
                <a:cs typeface="Arial" panose="020B0604020202020204" pitchFamily="34" charset="0"/>
              </a:rPr>
              <a:t>tahun</a:t>
            </a:r>
            <a:r>
              <a:rPr lang="en-US" sz="2800" b="1" dirty="0">
                <a:solidFill>
                  <a:srgbClr val="FF0000"/>
                </a:solidFill>
                <a:latin typeface="Agency FB" panose="020B0503020202020204" pitchFamily="34" charset="0"/>
                <a:cs typeface="Arial" panose="020B0604020202020204" pitchFamily="34" charset="0"/>
              </a:rPr>
              <a:t>, </a:t>
            </a:r>
            <a:r>
              <a:rPr lang="en-US" sz="2800" b="1" dirty="0" err="1">
                <a:solidFill>
                  <a:srgbClr val="FF0000"/>
                </a:solidFill>
                <a:latin typeface="Agency FB" panose="020B0503020202020204" pitchFamily="34" charset="0"/>
                <a:cs typeface="Arial" panose="020B0604020202020204" pitchFamily="34" charset="0"/>
              </a:rPr>
              <a:t>pidana</a:t>
            </a:r>
            <a:r>
              <a:rPr lang="en-US" sz="2800" b="1" dirty="0">
                <a:solidFill>
                  <a:srgbClr val="FF0000"/>
                </a:solidFill>
                <a:latin typeface="Agency FB" panose="020B0503020202020204" pitchFamily="34" charset="0"/>
                <a:cs typeface="Arial" panose="020B0604020202020204" pitchFamily="34" charset="0"/>
              </a:rPr>
              <a:t> </a:t>
            </a:r>
            <a:r>
              <a:rPr lang="en-US" sz="2800" b="1" dirty="0" err="1">
                <a:solidFill>
                  <a:srgbClr val="FF0000"/>
                </a:solidFill>
                <a:latin typeface="Agency FB" panose="020B0503020202020204" pitchFamily="34" charset="0"/>
                <a:cs typeface="Arial" panose="020B0604020202020204" pitchFamily="34" charset="0"/>
              </a:rPr>
              <a:t>penjara</a:t>
            </a:r>
            <a:r>
              <a:rPr lang="en-US" sz="2800" b="1" dirty="0">
                <a:solidFill>
                  <a:srgbClr val="FF0000"/>
                </a:solidFill>
                <a:latin typeface="Agency FB" panose="020B0503020202020204" pitchFamily="34" charset="0"/>
                <a:cs typeface="Arial" panose="020B0604020202020204" pitchFamily="34" charset="0"/>
              </a:rPr>
              <a:t> </a:t>
            </a:r>
            <a:r>
              <a:rPr lang="en-US" sz="2800" b="1" dirty="0" err="1">
                <a:solidFill>
                  <a:srgbClr val="FF0000"/>
                </a:solidFill>
                <a:latin typeface="Agency FB" panose="020B0503020202020204" pitchFamily="34" charset="0"/>
                <a:cs typeface="Arial" panose="020B0604020202020204" pitchFamily="34" charset="0"/>
              </a:rPr>
              <a:t>seumur</a:t>
            </a:r>
            <a:r>
              <a:rPr lang="en-US" sz="2800" b="1" dirty="0">
                <a:solidFill>
                  <a:srgbClr val="FF0000"/>
                </a:solidFill>
                <a:latin typeface="Agency FB" panose="020B0503020202020204" pitchFamily="34" charset="0"/>
                <a:cs typeface="Arial" panose="020B0604020202020204" pitchFamily="34" charset="0"/>
              </a:rPr>
              <a:t> </a:t>
            </a:r>
            <a:r>
              <a:rPr lang="en-US" sz="2800" b="1" dirty="0" err="1">
                <a:solidFill>
                  <a:srgbClr val="FF0000"/>
                </a:solidFill>
                <a:latin typeface="Agency FB" panose="020B0503020202020204" pitchFamily="34" charset="0"/>
                <a:cs typeface="Arial" panose="020B0604020202020204" pitchFamily="34" charset="0"/>
              </a:rPr>
              <a:t>hidup</a:t>
            </a:r>
            <a:r>
              <a:rPr lang="en-US" sz="2800" b="1" dirty="0">
                <a:solidFill>
                  <a:srgbClr val="FF0000"/>
                </a:solidFill>
                <a:latin typeface="Agency FB" panose="020B0503020202020204" pitchFamily="34" charset="0"/>
                <a:cs typeface="Arial" panose="020B0604020202020204" pitchFamily="34" charset="0"/>
              </a:rPr>
              <a:t>, </a:t>
            </a:r>
            <a:r>
              <a:rPr lang="en-US" sz="2400" dirty="0" err="1">
                <a:latin typeface="Agency FB" panose="020B0503020202020204" pitchFamily="34" charset="0"/>
                <a:cs typeface="Arial" panose="020B0604020202020204" pitchFamily="34" charset="0"/>
              </a:rPr>
              <a:t>atau</a:t>
            </a:r>
            <a:r>
              <a:rPr lang="en-US" sz="2800" b="1" dirty="0">
                <a:solidFill>
                  <a:srgbClr val="FF0000"/>
                </a:solidFill>
                <a:latin typeface="Agency FB" panose="020B0503020202020204" pitchFamily="34" charset="0"/>
                <a:cs typeface="Arial" panose="020B0604020202020204" pitchFamily="34" charset="0"/>
              </a:rPr>
              <a:t> </a:t>
            </a:r>
            <a:r>
              <a:rPr lang="en-US" sz="2800" b="1" dirty="0" err="1">
                <a:solidFill>
                  <a:srgbClr val="FF0000"/>
                </a:solidFill>
                <a:latin typeface="Agency FB" panose="020B0503020202020204" pitchFamily="34" charset="0"/>
                <a:cs typeface="Arial" panose="020B0604020202020204" pitchFamily="34" charset="0"/>
              </a:rPr>
              <a:t>pidana</a:t>
            </a:r>
            <a:r>
              <a:rPr lang="en-US" sz="2800" b="1" dirty="0">
                <a:solidFill>
                  <a:srgbClr val="FF0000"/>
                </a:solidFill>
                <a:latin typeface="Agency FB" panose="020B0503020202020204" pitchFamily="34" charset="0"/>
                <a:cs typeface="Arial" panose="020B0604020202020204" pitchFamily="34" charset="0"/>
              </a:rPr>
              <a:t> </a:t>
            </a:r>
            <a:r>
              <a:rPr lang="en-US" sz="2800" b="1" dirty="0" err="1">
                <a:solidFill>
                  <a:srgbClr val="FF0000"/>
                </a:solidFill>
                <a:latin typeface="Agency FB" panose="020B0503020202020204" pitchFamily="34" charset="0"/>
                <a:cs typeface="Arial" panose="020B0604020202020204" pitchFamily="34" charset="0"/>
              </a:rPr>
              <a:t>mati</a:t>
            </a:r>
            <a:r>
              <a:rPr lang="en-US" sz="2800" b="1" dirty="0">
                <a:solidFill>
                  <a:srgbClr val="FF0000"/>
                </a:solidFill>
                <a:latin typeface="Agency FB" panose="020B0503020202020204" pitchFamily="34" charset="0"/>
                <a:cs typeface="Arial" panose="020B0604020202020204" pitchFamily="34" charset="0"/>
              </a:rPr>
              <a:t>.</a:t>
            </a:r>
          </a:p>
        </p:txBody>
      </p:sp>
      <p:sp>
        <p:nvSpPr>
          <p:cNvPr id="7" name="Rectangle 6">
            <a:extLst>
              <a:ext uri="{FF2B5EF4-FFF2-40B4-BE49-F238E27FC236}">
                <a16:creationId xmlns:a16="http://schemas.microsoft.com/office/drawing/2014/main" id="{3B5A9581-939F-4523-B53B-1950A28D0138}"/>
              </a:ext>
            </a:extLst>
          </p:cNvPr>
          <p:cNvSpPr/>
          <p:nvPr/>
        </p:nvSpPr>
        <p:spPr>
          <a:xfrm>
            <a:off x="210674" y="3966010"/>
            <a:ext cx="2505913" cy="461665"/>
          </a:xfrm>
          <a:prstGeom prst="rect">
            <a:avLst/>
          </a:prstGeom>
          <a:solidFill>
            <a:srgbClr val="C00000"/>
          </a:solidFill>
        </p:spPr>
        <p:txBody>
          <a:bodyPr wrap="square">
            <a:spAutoFit/>
          </a:bodyPr>
          <a:lstStyle/>
          <a:p>
            <a:pPr algn="ctr"/>
            <a:r>
              <a:rPr lang="en-US" sz="2400" b="1" dirty="0">
                <a:solidFill>
                  <a:schemeClr val="bg1"/>
                </a:solidFill>
                <a:latin typeface="Agency FB" panose="020B0503020202020204" pitchFamily="34" charset="0"/>
                <a:cs typeface="Arial" panose="020B0604020202020204" pitchFamily="34" charset="0"/>
              </a:rPr>
              <a:t>ANCAMAN HUKUMAN</a:t>
            </a:r>
          </a:p>
        </p:txBody>
      </p:sp>
    </p:spTree>
    <p:extLst>
      <p:ext uri="{BB962C8B-B14F-4D97-AF65-F5344CB8AC3E}">
        <p14:creationId xmlns:p14="http://schemas.microsoft.com/office/powerpoint/2010/main" val="5270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A4141A-D686-4435-8F28-B3AE73B56608}"/>
              </a:ext>
            </a:extLst>
          </p:cNvPr>
          <p:cNvPicPr>
            <a:picLocks noChangeAspect="1"/>
          </p:cNvPicPr>
          <p:nvPr/>
        </p:nvPicPr>
        <p:blipFill>
          <a:blip r:embed="rId2"/>
          <a:stretch>
            <a:fillRect/>
          </a:stretch>
        </p:blipFill>
        <p:spPr>
          <a:xfrm>
            <a:off x="0" y="0"/>
            <a:ext cx="12192000" cy="6857999"/>
          </a:xfrm>
          <a:prstGeom prst="rect">
            <a:avLst/>
          </a:prstGeom>
        </p:spPr>
      </p:pic>
      <p:sp>
        <p:nvSpPr>
          <p:cNvPr id="4" name="AutoShape 1">
            <a:extLst>
              <a:ext uri="{FF2B5EF4-FFF2-40B4-BE49-F238E27FC236}">
                <a16:creationId xmlns:a16="http://schemas.microsoft.com/office/drawing/2014/main" id="{D58B4DD0-3479-4E05-ADAA-6DC1CCDED4B6}"/>
              </a:ext>
            </a:extLst>
          </p:cNvPr>
          <p:cNvSpPr>
            <a:spLocks/>
          </p:cNvSpPr>
          <p:nvPr/>
        </p:nvSpPr>
        <p:spPr bwMode="auto">
          <a:xfrm>
            <a:off x="0" y="2286000"/>
            <a:ext cx="12192000" cy="2466975"/>
          </a:xfrm>
          <a:custGeom>
            <a:avLst/>
            <a:gdLst>
              <a:gd name="T0" fmla="*/ 1712119 w 21600"/>
              <a:gd name="T1" fmla="*/ 1022350 h 21600"/>
              <a:gd name="T2" fmla="*/ 1712119 w 21600"/>
              <a:gd name="T3" fmla="*/ 1022350 h 21600"/>
              <a:gd name="T4" fmla="*/ 1712119 w 21600"/>
              <a:gd name="T5" fmla="*/ 1022350 h 21600"/>
              <a:gd name="T6" fmla="*/ 1712119 w 21600"/>
              <a:gd name="T7" fmla="*/ 1022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lumMod val="50000"/>
            </a:schemeClr>
          </a:solidFill>
          <a:ln w="25400" cap="flat" cmpd="sng">
            <a:noFill/>
            <a:prstDash val="solid"/>
            <a:miter lim="0"/>
            <a:headEnd/>
            <a:tailEnd/>
          </a:ln>
          <a:effectLst>
            <a:outerShdw blurRad="50800" dist="38100" dir="5400000" algn="t" rotWithShape="0">
              <a:prstClr val="black">
                <a:alpha val="40000"/>
              </a:prstClr>
            </a:outerShdw>
          </a:effectLst>
        </p:spPr>
        <p:txBody>
          <a:bodyPr lIns="0" tIns="0" rIns="0" bIns="0"/>
          <a:lstStyle/>
          <a:p>
            <a:endParaRPr lang="en-US" sz="1196" dirty="0"/>
          </a:p>
        </p:txBody>
      </p:sp>
      <p:grpSp>
        <p:nvGrpSpPr>
          <p:cNvPr id="5" name="Group 129">
            <a:extLst>
              <a:ext uri="{FF2B5EF4-FFF2-40B4-BE49-F238E27FC236}">
                <a16:creationId xmlns:a16="http://schemas.microsoft.com/office/drawing/2014/main" id="{FA303647-9565-45A6-A471-C7DF285E973B}"/>
              </a:ext>
            </a:extLst>
          </p:cNvPr>
          <p:cNvGrpSpPr/>
          <p:nvPr/>
        </p:nvGrpSpPr>
        <p:grpSpPr>
          <a:xfrm>
            <a:off x="295274" y="1859339"/>
            <a:ext cx="3267076" cy="3236536"/>
            <a:chOff x="295274" y="1462091"/>
            <a:chExt cx="2016822" cy="2824159"/>
          </a:xfrm>
        </p:grpSpPr>
        <p:sp>
          <p:nvSpPr>
            <p:cNvPr id="6" name="直角三角形 16">
              <a:extLst>
                <a:ext uri="{FF2B5EF4-FFF2-40B4-BE49-F238E27FC236}">
                  <a16:creationId xmlns:a16="http://schemas.microsoft.com/office/drawing/2014/main" id="{5D7ED536-3A03-4490-8853-31BEE21C0E85}"/>
                </a:ext>
              </a:extLst>
            </p:cNvPr>
            <p:cNvSpPr/>
            <p:nvPr/>
          </p:nvSpPr>
          <p:spPr>
            <a:xfrm>
              <a:off x="2073936" y="1470560"/>
              <a:ext cx="238160" cy="325919"/>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直角三角形 14">
              <a:extLst>
                <a:ext uri="{FF2B5EF4-FFF2-40B4-BE49-F238E27FC236}">
                  <a16:creationId xmlns:a16="http://schemas.microsoft.com/office/drawing/2014/main" id="{DD7E2284-9B26-4E39-BC4B-18563C837FCF}"/>
                </a:ext>
              </a:extLst>
            </p:cNvPr>
            <p:cNvSpPr/>
            <p:nvPr/>
          </p:nvSpPr>
          <p:spPr>
            <a:xfrm flipH="1">
              <a:off x="295274" y="1462091"/>
              <a:ext cx="238160" cy="325919"/>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矩形 7">
              <a:extLst>
                <a:ext uri="{FF2B5EF4-FFF2-40B4-BE49-F238E27FC236}">
                  <a16:creationId xmlns:a16="http://schemas.microsoft.com/office/drawing/2014/main" id="{B2F450E0-A8DB-42B2-BED8-A6DD0CF7510E}"/>
                </a:ext>
              </a:extLst>
            </p:cNvPr>
            <p:cNvSpPr/>
            <p:nvPr/>
          </p:nvSpPr>
          <p:spPr>
            <a:xfrm rot="5400000">
              <a:off x="-106031" y="2108331"/>
              <a:ext cx="2819399" cy="153643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直角三角形 15">
              <a:extLst>
                <a:ext uri="{FF2B5EF4-FFF2-40B4-BE49-F238E27FC236}">
                  <a16:creationId xmlns:a16="http://schemas.microsoft.com/office/drawing/2014/main" id="{3653A2F1-0329-4E0D-8F19-858DFEA501F0}"/>
                </a:ext>
              </a:extLst>
            </p:cNvPr>
            <p:cNvSpPr/>
            <p:nvPr/>
          </p:nvSpPr>
          <p:spPr>
            <a:xfrm flipH="1" flipV="1">
              <a:off x="304800" y="3956624"/>
              <a:ext cx="238160" cy="325919"/>
            </a:xfrm>
            <a:prstGeom prst="rtTriangl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直角三角形 17">
              <a:extLst>
                <a:ext uri="{FF2B5EF4-FFF2-40B4-BE49-F238E27FC236}">
                  <a16:creationId xmlns:a16="http://schemas.microsoft.com/office/drawing/2014/main" id="{71B3832C-220C-45FE-92A0-86AF867676C5}"/>
                </a:ext>
              </a:extLst>
            </p:cNvPr>
            <p:cNvSpPr/>
            <p:nvPr/>
          </p:nvSpPr>
          <p:spPr>
            <a:xfrm flipV="1">
              <a:off x="2073936" y="3956624"/>
              <a:ext cx="238160" cy="325919"/>
            </a:xfrm>
            <a:prstGeom prst="rtTriangl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1" name="任意多边形 31">
            <a:extLst>
              <a:ext uri="{FF2B5EF4-FFF2-40B4-BE49-F238E27FC236}">
                <a16:creationId xmlns:a16="http://schemas.microsoft.com/office/drawing/2014/main" id="{7370F30D-CA09-4EF3-B41C-1FFDAB37C4B2}"/>
              </a:ext>
            </a:extLst>
          </p:cNvPr>
          <p:cNvSpPr/>
          <p:nvPr/>
        </p:nvSpPr>
        <p:spPr>
          <a:xfrm>
            <a:off x="5106352" y="979869"/>
            <a:ext cx="989648" cy="963231"/>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6">
                  <a:lumMod val="60000"/>
                  <a:lumOff val="40000"/>
                </a:schemeClr>
              </a:gs>
              <a:gs pos="100000">
                <a:schemeClr val="accent6"/>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
        <p:nvSpPr>
          <p:cNvPr id="12" name="TextBox 11">
            <a:extLst>
              <a:ext uri="{FF2B5EF4-FFF2-40B4-BE49-F238E27FC236}">
                <a16:creationId xmlns:a16="http://schemas.microsoft.com/office/drawing/2014/main" id="{E19CE8FF-62D2-46ED-AF18-9AE1C7B19ABC}"/>
              </a:ext>
            </a:extLst>
          </p:cNvPr>
          <p:cNvSpPr txBox="1"/>
          <p:nvPr/>
        </p:nvSpPr>
        <p:spPr>
          <a:xfrm>
            <a:off x="3173233" y="3235707"/>
            <a:ext cx="9018767" cy="769441"/>
          </a:xfrm>
          <a:prstGeom prst="rect">
            <a:avLst/>
          </a:prstGeom>
          <a:solidFill>
            <a:schemeClr val="bg1"/>
          </a:solidFill>
        </p:spPr>
        <p:txBody>
          <a:bodyPr wrap="square" rtlCol="0">
            <a:spAutoFit/>
          </a:bodyPr>
          <a:lstStyle/>
          <a:p>
            <a:pPr algn="ctr"/>
            <a:r>
              <a:rPr lang="en-US" sz="4400" spc="3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rPr>
              <a:t>GERAKAN ANTI NARKOBA</a:t>
            </a:r>
          </a:p>
        </p:txBody>
      </p:sp>
      <p:grpSp>
        <p:nvGrpSpPr>
          <p:cNvPr id="13" name="Group 12">
            <a:extLst>
              <a:ext uri="{FF2B5EF4-FFF2-40B4-BE49-F238E27FC236}">
                <a16:creationId xmlns:a16="http://schemas.microsoft.com/office/drawing/2014/main" id="{41A6B117-5EE3-420F-A0AC-8ADD9E7177FE}"/>
              </a:ext>
            </a:extLst>
          </p:cNvPr>
          <p:cNvGrpSpPr/>
          <p:nvPr/>
        </p:nvGrpSpPr>
        <p:grpSpPr>
          <a:xfrm>
            <a:off x="930607" y="2141221"/>
            <a:ext cx="2003091" cy="2611754"/>
            <a:chOff x="8728961" y="7035313"/>
            <a:chExt cx="938194" cy="922338"/>
          </a:xfrm>
          <a:effectLst>
            <a:outerShdw blurRad="127000" algn="ctr" rotWithShape="0">
              <a:prstClr val="black">
                <a:alpha val="40000"/>
              </a:prstClr>
            </a:outerShdw>
          </a:effectLst>
        </p:grpSpPr>
        <p:sp>
          <p:nvSpPr>
            <p:cNvPr id="14" name="Freeform 22">
              <a:extLst>
                <a:ext uri="{FF2B5EF4-FFF2-40B4-BE49-F238E27FC236}">
                  <a16:creationId xmlns:a16="http://schemas.microsoft.com/office/drawing/2014/main" id="{C5DCE300-E9C6-4C15-AE31-61CCC8A74D8C}"/>
                </a:ext>
              </a:extLst>
            </p:cNvPr>
            <p:cNvSpPr>
              <a:spLocks/>
            </p:cNvSpPr>
            <p:nvPr/>
          </p:nvSpPr>
          <p:spPr bwMode="auto">
            <a:xfrm>
              <a:off x="8751167" y="7035313"/>
              <a:ext cx="915988" cy="922338"/>
            </a:xfrm>
            <a:custGeom>
              <a:avLst/>
              <a:gdLst>
                <a:gd name="T0" fmla="*/ 690 w 733"/>
                <a:gd name="T1" fmla="*/ 275 h 737"/>
                <a:gd name="T2" fmla="*/ 733 w 733"/>
                <a:gd name="T3" fmla="*/ 145 h 737"/>
                <a:gd name="T4" fmla="*/ 589 w 733"/>
                <a:gd name="T5" fmla="*/ 0 h 737"/>
                <a:gd name="T6" fmla="*/ 478 w 733"/>
                <a:gd name="T7" fmla="*/ 40 h 737"/>
                <a:gd name="T8" fmla="*/ 366 w 733"/>
                <a:gd name="T9" fmla="*/ 0 h 737"/>
                <a:gd name="T10" fmla="*/ 254 w 733"/>
                <a:gd name="T11" fmla="*/ 40 h 737"/>
                <a:gd name="T12" fmla="*/ 144 w 733"/>
                <a:gd name="T13" fmla="*/ 0 h 737"/>
                <a:gd name="T14" fmla="*/ 0 w 733"/>
                <a:gd name="T15" fmla="*/ 145 h 737"/>
                <a:gd name="T16" fmla="*/ 43 w 733"/>
                <a:gd name="T17" fmla="*/ 275 h 737"/>
                <a:gd name="T18" fmla="*/ 0 w 733"/>
                <a:gd name="T19" fmla="*/ 486 h 737"/>
                <a:gd name="T20" fmla="*/ 215 w 733"/>
                <a:gd name="T21" fmla="*/ 686 h 737"/>
                <a:gd name="T22" fmla="*/ 367 w 733"/>
                <a:gd name="T23" fmla="*/ 737 h 737"/>
                <a:gd name="T24" fmla="*/ 517 w 733"/>
                <a:gd name="T25" fmla="*/ 686 h 737"/>
                <a:gd name="T26" fmla="*/ 733 w 733"/>
                <a:gd name="T27" fmla="*/ 486 h 737"/>
                <a:gd name="T28" fmla="*/ 690 w 733"/>
                <a:gd name="T29" fmla="*/ 275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3" h="737">
                  <a:moveTo>
                    <a:pt x="690" y="275"/>
                  </a:moveTo>
                  <a:cubicBezTo>
                    <a:pt x="690" y="217"/>
                    <a:pt x="733" y="145"/>
                    <a:pt x="733" y="145"/>
                  </a:cubicBezTo>
                  <a:cubicBezTo>
                    <a:pt x="589" y="0"/>
                    <a:pt x="589" y="0"/>
                    <a:pt x="589" y="0"/>
                  </a:cubicBezTo>
                  <a:cubicBezTo>
                    <a:pt x="553" y="29"/>
                    <a:pt x="524" y="40"/>
                    <a:pt x="478" y="40"/>
                  </a:cubicBezTo>
                  <a:cubicBezTo>
                    <a:pt x="432" y="40"/>
                    <a:pt x="402" y="29"/>
                    <a:pt x="366" y="0"/>
                  </a:cubicBezTo>
                  <a:cubicBezTo>
                    <a:pt x="330" y="29"/>
                    <a:pt x="301" y="40"/>
                    <a:pt x="254" y="40"/>
                  </a:cubicBezTo>
                  <a:cubicBezTo>
                    <a:pt x="209" y="40"/>
                    <a:pt x="179" y="29"/>
                    <a:pt x="144" y="0"/>
                  </a:cubicBezTo>
                  <a:cubicBezTo>
                    <a:pt x="0" y="145"/>
                    <a:pt x="0" y="145"/>
                    <a:pt x="0" y="145"/>
                  </a:cubicBezTo>
                  <a:cubicBezTo>
                    <a:pt x="0" y="145"/>
                    <a:pt x="43" y="217"/>
                    <a:pt x="43" y="275"/>
                  </a:cubicBezTo>
                  <a:cubicBezTo>
                    <a:pt x="43" y="373"/>
                    <a:pt x="0" y="396"/>
                    <a:pt x="0" y="486"/>
                  </a:cubicBezTo>
                  <a:cubicBezTo>
                    <a:pt x="0" y="600"/>
                    <a:pt x="99" y="686"/>
                    <a:pt x="215" y="686"/>
                  </a:cubicBezTo>
                  <a:cubicBezTo>
                    <a:pt x="294" y="686"/>
                    <a:pt x="313" y="696"/>
                    <a:pt x="367" y="737"/>
                  </a:cubicBezTo>
                  <a:cubicBezTo>
                    <a:pt x="420" y="696"/>
                    <a:pt x="438" y="686"/>
                    <a:pt x="517" y="686"/>
                  </a:cubicBezTo>
                  <a:cubicBezTo>
                    <a:pt x="634" y="686"/>
                    <a:pt x="733" y="600"/>
                    <a:pt x="733" y="486"/>
                  </a:cubicBezTo>
                  <a:cubicBezTo>
                    <a:pt x="733" y="396"/>
                    <a:pt x="690" y="373"/>
                    <a:pt x="690" y="275"/>
                  </a:cubicBezTo>
                  <a:close/>
                </a:path>
              </a:pathLst>
            </a:custGeom>
            <a:solidFill>
              <a:schemeClr val="bg1">
                <a:lumMod val="50000"/>
              </a:schemeClr>
            </a:solidFill>
            <a:ln w="28575">
              <a:solidFill>
                <a:schemeClr val="bg1"/>
              </a:solidFill>
            </a:ln>
          </p:spPr>
          <p:txBody>
            <a:bodyPr vert="horz" wrap="square" lIns="82296" tIns="41148" rIns="82296" bIns="41148" numCol="1" anchor="t" anchorCtr="0" compatLnSpc="1">
              <a:prstTxWarp prst="textNoShape">
                <a:avLst/>
              </a:prstTxWarp>
            </a:bodyPr>
            <a:lstStyle/>
            <a:p>
              <a:pPr algn="ctr"/>
              <a:endParaRPr lang="en-GB" sz="2160">
                <a:latin typeface="Cambria" panose="02040503050406030204" pitchFamily="18" charset="0"/>
              </a:endParaRPr>
            </a:p>
          </p:txBody>
        </p:sp>
        <p:sp>
          <p:nvSpPr>
            <p:cNvPr id="15" name="TextBox 14">
              <a:extLst>
                <a:ext uri="{FF2B5EF4-FFF2-40B4-BE49-F238E27FC236}">
                  <a16:creationId xmlns:a16="http://schemas.microsoft.com/office/drawing/2014/main" id="{8C6CAAA0-7596-4FF1-94F8-3FC51D4ABE2E}"/>
                </a:ext>
              </a:extLst>
            </p:cNvPr>
            <p:cNvSpPr txBox="1"/>
            <p:nvPr/>
          </p:nvSpPr>
          <p:spPr>
            <a:xfrm>
              <a:off x="8728961" y="7252795"/>
              <a:ext cx="935039" cy="510848"/>
            </a:xfrm>
            <a:prstGeom prst="rect">
              <a:avLst/>
            </a:prstGeom>
            <a:noFill/>
          </p:spPr>
          <p:txBody>
            <a:bodyPr wrap="square" rtlCol="0">
              <a:spAutoFit/>
            </a:bodyPr>
            <a:lstStyle/>
            <a:p>
              <a:pPr algn="ctr"/>
              <a:r>
                <a:rPr lang="en-GB" sz="8800" b="1" dirty="0">
                  <a:solidFill>
                    <a:schemeClr val="bg1"/>
                  </a:solidFill>
                  <a:latin typeface="Cambria" panose="02040503050406030204" pitchFamily="18" charset="0"/>
                  <a:ea typeface="Open Sans" panose="020B0606030504020204" pitchFamily="34" charset="0"/>
                  <a:cs typeface="Open Sans" panose="020B0606030504020204" pitchFamily="34" charset="0"/>
                </a:rPr>
                <a:t>IV</a:t>
              </a:r>
            </a:p>
          </p:txBody>
        </p:sp>
      </p:grpSp>
      <p:sp>
        <p:nvSpPr>
          <p:cNvPr id="16" name="Rectangle 15">
            <a:extLst>
              <a:ext uri="{FF2B5EF4-FFF2-40B4-BE49-F238E27FC236}">
                <a16:creationId xmlns:a16="http://schemas.microsoft.com/office/drawing/2014/main" id="{8886CE03-2E05-40EF-90D8-8EA83E0BDF92}"/>
              </a:ext>
            </a:extLst>
          </p:cNvPr>
          <p:cNvSpPr/>
          <p:nvPr/>
        </p:nvSpPr>
        <p:spPr>
          <a:xfrm>
            <a:off x="3173231" y="4078660"/>
            <a:ext cx="9018767"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任意多边形 36">
            <a:extLst>
              <a:ext uri="{FF2B5EF4-FFF2-40B4-BE49-F238E27FC236}">
                <a16:creationId xmlns:a16="http://schemas.microsoft.com/office/drawing/2014/main" id="{D91AA5CD-9F57-494F-B106-394037AF3311}"/>
              </a:ext>
            </a:extLst>
          </p:cNvPr>
          <p:cNvSpPr/>
          <p:nvPr/>
        </p:nvSpPr>
        <p:spPr>
          <a:xfrm>
            <a:off x="9500836" y="525482"/>
            <a:ext cx="732071" cy="701775"/>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1">
                  <a:lumMod val="60000"/>
                  <a:lumOff val="40000"/>
                </a:schemeClr>
              </a:gs>
              <a:gs pos="100000">
                <a:schemeClr val="accent1"/>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4">
              <a:solidFill>
                <a:prstClr val="white"/>
              </a:solidFill>
            </a:endParaRPr>
          </a:p>
        </p:txBody>
      </p:sp>
      <p:sp>
        <p:nvSpPr>
          <p:cNvPr id="18" name="任意多边形 37">
            <a:extLst>
              <a:ext uri="{FF2B5EF4-FFF2-40B4-BE49-F238E27FC236}">
                <a16:creationId xmlns:a16="http://schemas.microsoft.com/office/drawing/2014/main" id="{A025EFA7-2C1B-4D52-963A-5E054AA1E8BC}"/>
              </a:ext>
            </a:extLst>
          </p:cNvPr>
          <p:cNvSpPr/>
          <p:nvPr/>
        </p:nvSpPr>
        <p:spPr>
          <a:xfrm>
            <a:off x="9875841" y="303572"/>
            <a:ext cx="1451963" cy="1391878"/>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4">
                  <a:lumMod val="60000"/>
                  <a:lumOff val="40000"/>
                </a:schemeClr>
              </a:gs>
              <a:gs pos="100000">
                <a:schemeClr val="accent4"/>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4">
              <a:solidFill>
                <a:prstClr val="white"/>
              </a:solidFill>
            </a:endParaRPr>
          </a:p>
        </p:txBody>
      </p:sp>
      <p:sp>
        <p:nvSpPr>
          <p:cNvPr id="19" name="任意多边形 36">
            <a:extLst>
              <a:ext uri="{FF2B5EF4-FFF2-40B4-BE49-F238E27FC236}">
                <a16:creationId xmlns:a16="http://schemas.microsoft.com/office/drawing/2014/main" id="{09B712DD-A98B-49F3-9BE4-8560E8CEA483}"/>
              </a:ext>
            </a:extLst>
          </p:cNvPr>
          <p:cNvSpPr/>
          <p:nvPr/>
        </p:nvSpPr>
        <p:spPr>
          <a:xfrm>
            <a:off x="978018" y="5355107"/>
            <a:ext cx="658864" cy="701775"/>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1">
                  <a:lumMod val="60000"/>
                  <a:lumOff val="40000"/>
                </a:schemeClr>
              </a:gs>
              <a:gs pos="100000">
                <a:schemeClr val="accent1"/>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
        <p:nvSpPr>
          <p:cNvPr id="20" name="圆角矩形 48">
            <a:extLst>
              <a:ext uri="{FF2B5EF4-FFF2-40B4-BE49-F238E27FC236}">
                <a16:creationId xmlns:a16="http://schemas.microsoft.com/office/drawing/2014/main" id="{C3E66762-D2F1-4CCB-B419-3888CC1D22F7}"/>
              </a:ext>
            </a:extLst>
          </p:cNvPr>
          <p:cNvSpPr/>
          <p:nvPr/>
        </p:nvSpPr>
        <p:spPr>
          <a:xfrm>
            <a:off x="6357388" y="5636607"/>
            <a:ext cx="713450" cy="665102"/>
          </a:xfrm>
          <a:prstGeom prst="roundRect">
            <a:avLst>
              <a:gd name="adj" fmla="val 2458"/>
            </a:avLst>
          </a:prstGeom>
          <a:gradFill flip="none" rotWithShape="1">
            <a:gsLst>
              <a:gs pos="0">
                <a:schemeClr val="accent5">
                  <a:lumMod val="60000"/>
                  <a:lumOff val="40000"/>
                </a:schemeClr>
              </a:gs>
              <a:gs pos="100000">
                <a:schemeClr val="accent5"/>
              </a:gs>
            </a:gsLst>
            <a:lin ang="18900000" scaled="1"/>
            <a:tileRect/>
          </a:gradFill>
          <a:ln w="254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Tree>
    <p:extLst>
      <p:ext uri="{BB962C8B-B14F-4D97-AF65-F5344CB8AC3E}">
        <p14:creationId xmlns:p14="http://schemas.microsoft.com/office/powerpoint/2010/main" val="88021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2ECBE-FED4-4A8A-BF61-9E486E246523}"/>
              </a:ext>
            </a:extLst>
          </p:cNvPr>
          <p:cNvSpPr txBox="1">
            <a:spLocks/>
          </p:cNvSpPr>
          <p:nvPr/>
        </p:nvSpPr>
        <p:spPr>
          <a:xfrm>
            <a:off x="873794" y="95250"/>
            <a:ext cx="434590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tx1"/>
                </a:solidFill>
                <a:latin typeface="Bauhaus 93" panose="04030905020B02020C02" pitchFamily="82" charset="0"/>
              </a:rPr>
              <a:t>DEFINISI</a:t>
            </a:r>
          </a:p>
        </p:txBody>
      </p:sp>
      <p:grpSp>
        <p:nvGrpSpPr>
          <p:cNvPr id="5" name="Group 4">
            <a:extLst>
              <a:ext uri="{FF2B5EF4-FFF2-40B4-BE49-F238E27FC236}">
                <a16:creationId xmlns:a16="http://schemas.microsoft.com/office/drawing/2014/main" id="{1F4464FD-316D-4F53-A244-33D879F2EB7F}"/>
              </a:ext>
            </a:extLst>
          </p:cNvPr>
          <p:cNvGrpSpPr>
            <a:grpSpLocks/>
          </p:cNvGrpSpPr>
          <p:nvPr/>
        </p:nvGrpSpPr>
        <p:grpSpPr bwMode="auto">
          <a:xfrm>
            <a:off x="342900" y="1371600"/>
            <a:ext cx="1439944" cy="1707107"/>
            <a:chOff x="1248" y="1680"/>
            <a:chExt cx="864" cy="864"/>
          </a:xfrm>
          <a:solidFill>
            <a:srgbClr val="0070C0"/>
          </a:solidFill>
          <a:scene3d>
            <a:camera prst="orthographicFront">
              <a:rot lat="0" lon="0" rev="0"/>
            </a:camera>
            <a:lightRig rig="glow" dir="t">
              <a:rot lat="0" lon="0" rev="4800000"/>
            </a:lightRig>
          </a:scene3d>
        </p:grpSpPr>
        <p:sp>
          <p:nvSpPr>
            <p:cNvPr id="6" name="AutoShape 5">
              <a:extLst>
                <a:ext uri="{FF2B5EF4-FFF2-40B4-BE49-F238E27FC236}">
                  <a16:creationId xmlns:a16="http://schemas.microsoft.com/office/drawing/2014/main" id="{A87E27F6-AF0E-49DB-B715-B1F391A4C380}"/>
                </a:ext>
              </a:extLst>
            </p:cNvPr>
            <p:cNvSpPr>
              <a:spLocks noChangeArrowheads="1"/>
            </p:cNvSpPr>
            <p:nvPr/>
          </p:nvSpPr>
          <p:spPr bwMode="gray">
            <a:xfrm>
              <a:off x="1248" y="1680"/>
              <a:ext cx="864" cy="864"/>
            </a:xfrm>
            <a:prstGeom prst="roundRect">
              <a:avLst>
                <a:gd name="adj" fmla="val 11921"/>
              </a:avLst>
            </a:prstGeom>
            <a:solidFill>
              <a:srgbClr val="92D050"/>
            </a:solidFill>
            <a:ln w="38100">
              <a:noFill/>
              <a:round/>
              <a:headEnd/>
              <a:tailEnd/>
            </a:ln>
            <a:effectLst>
              <a:outerShdw blurRad="190500" dist="228600" dir="2700000" algn="ctr">
                <a:srgbClr val="000000">
                  <a:alpha val="30000"/>
                </a:srgbClr>
              </a:outerShdw>
            </a:effectLst>
            <a:sp3d prstMaterial="matte">
              <a:bevelT w="127000" h="63500"/>
            </a:sp3d>
          </p:spPr>
          <p:txBody>
            <a:bodyPr wrap="none" anchor="ctr"/>
            <a:lstStyle/>
            <a:p>
              <a:pPr algn="ctr">
                <a:defRPr/>
              </a:pPr>
              <a:endParaRPr lang="en-US">
                <a:latin typeface="Agency FB" panose="020B0503020202020204" pitchFamily="34" charset="0"/>
              </a:endParaRPr>
            </a:p>
          </p:txBody>
        </p:sp>
        <p:sp>
          <p:nvSpPr>
            <p:cNvPr id="7" name="Freeform 6">
              <a:extLst>
                <a:ext uri="{FF2B5EF4-FFF2-40B4-BE49-F238E27FC236}">
                  <a16:creationId xmlns:a16="http://schemas.microsoft.com/office/drawing/2014/main" id="{CCB5D86F-D4E5-453C-A592-2108B1D48AE9}"/>
                </a:ext>
              </a:extLst>
            </p:cNvPr>
            <p:cNvSpPr>
              <a:spLocks/>
            </p:cNvSpPr>
            <p:nvPr/>
          </p:nvSpPr>
          <p:spPr bwMode="gray">
            <a:xfrm>
              <a:off x="1296" y="1728"/>
              <a:ext cx="431" cy="432"/>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pFill/>
            <a:ln w="0">
              <a:noFill/>
              <a:prstDash val="solid"/>
              <a:round/>
              <a:headEnd/>
              <a:tailEnd/>
            </a:ln>
            <a:effectLst>
              <a:outerShdw blurRad="190500" dist="228600" dir="2700000" algn="ctr">
                <a:srgbClr val="000000">
                  <a:alpha val="30000"/>
                </a:srgbClr>
              </a:outerShdw>
            </a:effectLst>
            <a:sp3d prstMaterial="matte">
              <a:bevelT w="127000" h="63500"/>
            </a:sp3d>
          </p:spPr>
          <p:txBody>
            <a:bodyPr/>
            <a:lstStyle/>
            <a:p>
              <a:pPr algn="ctr">
                <a:defRPr/>
              </a:pPr>
              <a:endParaRPr lang="en-US">
                <a:latin typeface="Agency FB" panose="020B0503020202020204" pitchFamily="34" charset="0"/>
              </a:endParaRPr>
            </a:p>
          </p:txBody>
        </p:sp>
      </p:grpSp>
      <p:sp>
        <p:nvSpPr>
          <p:cNvPr id="8" name="Text Box 7">
            <a:extLst>
              <a:ext uri="{FF2B5EF4-FFF2-40B4-BE49-F238E27FC236}">
                <a16:creationId xmlns:a16="http://schemas.microsoft.com/office/drawing/2014/main" id="{4A7795FE-749C-4124-BEA2-F441E089B51B}"/>
              </a:ext>
            </a:extLst>
          </p:cNvPr>
          <p:cNvSpPr txBox="1">
            <a:spLocks noChangeArrowheads="1"/>
          </p:cNvSpPr>
          <p:nvPr/>
        </p:nvSpPr>
        <p:spPr bwMode="gray">
          <a:xfrm>
            <a:off x="502894" y="1845796"/>
            <a:ext cx="1194954" cy="804158"/>
          </a:xfrm>
          <a:prstGeom prst="rect">
            <a:avLst/>
          </a:prstGeom>
          <a:noFill/>
          <a:ln w="9525" algn="ctr">
            <a:noFill/>
            <a:miter lim="800000"/>
            <a:headEnd/>
            <a:tailEnd/>
          </a:ln>
          <a:effectLst/>
        </p:spPr>
        <p:txBody>
          <a:bodyPr>
            <a:spAutoFit/>
          </a:bodyPr>
          <a:lstStyle/>
          <a:p>
            <a:pPr algn="ctr">
              <a:defRPr/>
            </a:pPr>
            <a:r>
              <a:rPr lang="en-US" sz="3600" b="1">
                <a:solidFill>
                  <a:srgbClr val="FF0000"/>
                </a:solidFill>
                <a:effectLst>
                  <a:outerShdw blurRad="38100" dist="38100" dir="2700000" algn="tl">
                    <a:srgbClr val="000000"/>
                  </a:outerShdw>
                </a:effectLst>
                <a:latin typeface="Agency FB" panose="020B0503020202020204" pitchFamily="34" charset="0"/>
              </a:rPr>
              <a:t>NAR</a:t>
            </a:r>
          </a:p>
        </p:txBody>
      </p:sp>
      <p:sp>
        <p:nvSpPr>
          <p:cNvPr id="9" name="AutoShape 11">
            <a:extLst>
              <a:ext uri="{FF2B5EF4-FFF2-40B4-BE49-F238E27FC236}">
                <a16:creationId xmlns:a16="http://schemas.microsoft.com/office/drawing/2014/main" id="{AE4FBEA4-326A-447E-99C4-FDA0C8C55FEB}"/>
              </a:ext>
            </a:extLst>
          </p:cNvPr>
          <p:cNvSpPr>
            <a:spLocks noChangeArrowheads="1"/>
          </p:cNvSpPr>
          <p:nvPr/>
        </p:nvSpPr>
        <p:spPr bwMode="gray">
          <a:xfrm>
            <a:off x="342900" y="3287846"/>
            <a:ext cx="1439944" cy="1707107"/>
          </a:xfrm>
          <a:prstGeom prst="roundRect">
            <a:avLst>
              <a:gd name="adj" fmla="val 11921"/>
            </a:avLst>
          </a:prstGeom>
          <a:solidFill>
            <a:srgbClr val="FF0000"/>
          </a:solidFill>
          <a:ln w="38100">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endParaRPr lang="en-US">
              <a:latin typeface="Agency FB" panose="020B0503020202020204" pitchFamily="34" charset="0"/>
            </a:endParaRPr>
          </a:p>
        </p:txBody>
      </p:sp>
      <p:sp>
        <p:nvSpPr>
          <p:cNvPr id="10" name="Text Box 13">
            <a:extLst>
              <a:ext uri="{FF2B5EF4-FFF2-40B4-BE49-F238E27FC236}">
                <a16:creationId xmlns:a16="http://schemas.microsoft.com/office/drawing/2014/main" id="{A1C8EF38-D649-4130-91ED-FA2079DAF74E}"/>
              </a:ext>
            </a:extLst>
          </p:cNvPr>
          <p:cNvSpPr txBox="1">
            <a:spLocks noChangeArrowheads="1"/>
          </p:cNvSpPr>
          <p:nvPr/>
        </p:nvSpPr>
        <p:spPr bwMode="gray">
          <a:xfrm>
            <a:off x="746322" y="3739184"/>
            <a:ext cx="633099" cy="804430"/>
          </a:xfrm>
          <a:prstGeom prst="rect">
            <a:avLst/>
          </a:prstGeom>
          <a:noFill/>
          <a:ln w="9525" algn="ctr">
            <a:noFill/>
            <a:miter lim="800000"/>
            <a:headEnd/>
            <a:tailEnd/>
          </a:ln>
          <a:effectLst/>
        </p:spPr>
        <p:txBody>
          <a:bodyPr wrap="none">
            <a:spAutoFit/>
          </a:bodyPr>
          <a:lstStyle/>
          <a:p>
            <a:pPr algn="ctr">
              <a:defRPr/>
            </a:pPr>
            <a:r>
              <a:rPr lang="en-US" sz="3600" b="1" dirty="0">
                <a:solidFill>
                  <a:schemeClr val="bg1"/>
                </a:solidFill>
                <a:effectLst>
                  <a:outerShdw blurRad="38100" dist="38100" dir="2700000" algn="tl">
                    <a:srgbClr val="000000"/>
                  </a:outerShdw>
                </a:effectLst>
                <a:latin typeface="Agency FB" panose="020B0503020202020204" pitchFamily="34" charset="0"/>
              </a:rPr>
              <a:t>KO</a:t>
            </a:r>
          </a:p>
        </p:txBody>
      </p:sp>
      <p:grpSp>
        <p:nvGrpSpPr>
          <p:cNvPr id="11" name="Group 26">
            <a:extLst>
              <a:ext uri="{FF2B5EF4-FFF2-40B4-BE49-F238E27FC236}">
                <a16:creationId xmlns:a16="http://schemas.microsoft.com/office/drawing/2014/main" id="{BC9E9091-0FA1-4178-8750-FDEDD6C58392}"/>
              </a:ext>
            </a:extLst>
          </p:cNvPr>
          <p:cNvGrpSpPr>
            <a:grpSpLocks/>
          </p:cNvGrpSpPr>
          <p:nvPr/>
        </p:nvGrpSpPr>
        <p:grpSpPr bwMode="auto">
          <a:xfrm>
            <a:off x="1942838" y="3297055"/>
            <a:ext cx="10039612" cy="1711059"/>
            <a:chOff x="1728" y="2050"/>
            <a:chExt cx="3264" cy="866"/>
          </a:xfrm>
          <a:solidFill>
            <a:srgbClr val="FF0000"/>
          </a:solidFill>
          <a:scene3d>
            <a:camera prst="orthographicFront">
              <a:rot lat="0" lon="0" rev="0"/>
            </a:camera>
            <a:lightRig rig="glow" dir="t">
              <a:rot lat="0" lon="0" rev="4800000"/>
            </a:lightRig>
          </a:scene3d>
        </p:grpSpPr>
        <p:sp>
          <p:nvSpPr>
            <p:cNvPr id="14" name="AutoShape 9">
              <a:extLst>
                <a:ext uri="{FF2B5EF4-FFF2-40B4-BE49-F238E27FC236}">
                  <a16:creationId xmlns:a16="http://schemas.microsoft.com/office/drawing/2014/main" id="{2C22C5BF-A061-49E9-9C9F-28219EFC510C}"/>
                </a:ext>
              </a:extLst>
            </p:cNvPr>
            <p:cNvSpPr>
              <a:spLocks noChangeArrowheads="1"/>
            </p:cNvSpPr>
            <p:nvPr/>
          </p:nvSpPr>
          <p:spPr bwMode="gray">
            <a:xfrm>
              <a:off x="1728" y="2050"/>
              <a:ext cx="3264" cy="866"/>
            </a:xfrm>
            <a:prstGeom prst="roundRect">
              <a:avLst>
                <a:gd name="adj" fmla="val 10889"/>
              </a:avLst>
            </a:prstGeom>
            <a:grpFill/>
            <a:ln w="38100">
              <a:noFill/>
              <a:round/>
              <a:headEnd/>
              <a:tailEnd/>
            </a:ln>
            <a:effectLst>
              <a:outerShdw blurRad="190500" dist="228600" dir="2700000" algn="ctr">
                <a:srgbClr val="000000">
                  <a:alpha val="30000"/>
                </a:srgbClr>
              </a:outerShdw>
            </a:effectLst>
            <a:sp3d prstMaterial="matte">
              <a:bevelT w="127000" h="63500"/>
            </a:sp3d>
          </p:spPr>
          <p:txBody>
            <a:bodyPr wrap="none" anchor="ctr"/>
            <a:lstStyle/>
            <a:p>
              <a:pPr algn="ctr">
                <a:defRPr/>
              </a:pPr>
              <a:endParaRPr lang="en-US">
                <a:latin typeface="Agency FB" panose="020B0503020202020204" pitchFamily="34" charset="0"/>
              </a:endParaRPr>
            </a:p>
          </p:txBody>
        </p:sp>
        <p:sp>
          <p:nvSpPr>
            <p:cNvPr id="13" name="Text Box 14">
              <a:extLst>
                <a:ext uri="{FF2B5EF4-FFF2-40B4-BE49-F238E27FC236}">
                  <a16:creationId xmlns:a16="http://schemas.microsoft.com/office/drawing/2014/main" id="{D93FDF3C-15D8-44B7-ACE6-5B7C2373F7C2}"/>
                </a:ext>
              </a:extLst>
            </p:cNvPr>
            <p:cNvSpPr txBox="1">
              <a:spLocks noChangeArrowheads="1"/>
            </p:cNvSpPr>
            <p:nvPr/>
          </p:nvSpPr>
          <p:spPr bwMode="gray">
            <a:xfrm>
              <a:off x="1802" y="2088"/>
              <a:ext cx="3153" cy="779"/>
            </a:xfrm>
            <a:prstGeom prst="rect">
              <a:avLst/>
            </a:prstGeom>
            <a:grpFill/>
            <a:ln w="9525" algn="ctr">
              <a:noFill/>
              <a:miter lim="800000"/>
              <a:headEnd/>
              <a:tailEnd/>
            </a:ln>
            <a:effectLst>
              <a:outerShdw blurRad="190500" dist="228600" dir="2700000" algn="ctr">
                <a:srgbClr val="000000">
                  <a:alpha val="30000"/>
                </a:srgbClr>
              </a:outerShdw>
            </a:effectLst>
            <a:sp3d prstMaterial="matte">
              <a:bevelT w="127000" h="63500"/>
            </a:sp3d>
          </p:spPr>
          <p:txBody>
            <a:bodyPr>
              <a:spAutoFit/>
            </a:bodyPr>
            <a:lstStyle/>
            <a:p>
              <a:pPr algn="ctr">
                <a:spcAft>
                  <a:spcPts val="1200"/>
                </a:spcAft>
                <a:defRPr/>
              </a:pPr>
              <a:r>
                <a:rPr lang="en-US" sz="2400" b="1" dirty="0">
                  <a:solidFill>
                    <a:schemeClr val="bg1"/>
                  </a:solidFill>
                  <a:latin typeface="Agency FB" panose="020B0503020202020204" pitchFamily="34" charset="0"/>
                </a:rPr>
                <a:t>PSIKOTROPIKA</a:t>
              </a:r>
            </a:p>
            <a:p>
              <a:pPr algn="just">
                <a:defRPr/>
              </a:pPr>
              <a:r>
                <a:rPr lang="en-US" sz="2000" b="1" dirty="0">
                  <a:solidFill>
                    <a:schemeClr val="bg1"/>
                  </a:solidFill>
                  <a:latin typeface="Agency FB" panose="020B0503020202020204" pitchFamily="34" charset="0"/>
                </a:rPr>
                <a:t>ZAT / OBAT BAIK ALAMIAH / SINTETIS BUKAN NARKOTIKA  YG BERKHASIAT PSIKOAKTIF MELALUI PENGARUH SELEKTIF PADA SUSUNAN SYARAF PUSAT YANG MENYEBABKAN PERUBAHAN KHAS PADA AKTIVITAS MENTAL DAN PRILAKU.</a:t>
              </a:r>
              <a:endParaRPr lang="en-US" sz="2000" dirty="0">
                <a:solidFill>
                  <a:schemeClr val="bg1"/>
                </a:solidFill>
                <a:latin typeface="Agency FB" panose="020B0503020202020204" pitchFamily="34" charset="0"/>
              </a:endParaRPr>
            </a:p>
          </p:txBody>
        </p:sp>
      </p:grpSp>
      <p:sp>
        <p:nvSpPr>
          <p:cNvPr id="17" name="AutoShape 17">
            <a:extLst>
              <a:ext uri="{FF2B5EF4-FFF2-40B4-BE49-F238E27FC236}">
                <a16:creationId xmlns:a16="http://schemas.microsoft.com/office/drawing/2014/main" id="{43D5411A-9399-4137-B28E-7C09DC605D6C}"/>
              </a:ext>
            </a:extLst>
          </p:cNvPr>
          <p:cNvSpPr>
            <a:spLocks noChangeArrowheads="1"/>
          </p:cNvSpPr>
          <p:nvPr/>
        </p:nvSpPr>
        <p:spPr bwMode="gray">
          <a:xfrm>
            <a:off x="342900" y="5180007"/>
            <a:ext cx="1439944" cy="1369241"/>
          </a:xfrm>
          <a:prstGeom prst="roundRect">
            <a:avLst>
              <a:gd name="adj" fmla="val 11921"/>
            </a:avLst>
          </a:prstGeom>
          <a:solidFill>
            <a:srgbClr val="FFFF00"/>
          </a:solidFill>
          <a:ln w="38100">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endParaRPr lang="en-US" b="1">
              <a:latin typeface="Agency FB" panose="020B0503020202020204" pitchFamily="34" charset="0"/>
            </a:endParaRPr>
          </a:p>
        </p:txBody>
      </p:sp>
      <p:sp>
        <p:nvSpPr>
          <p:cNvPr id="19" name="Text Box 19">
            <a:extLst>
              <a:ext uri="{FF2B5EF4-FFF2-40B4-BE49-F238E27FC236}">
                <a16:creationId xmlns:a16="http://schemas.microsoft.com/office/drawing/2014/main" id="{68AE17DF-7154-47BD-979A-85F0095C5031}"/>
              </a:ext>
            </a:extLst>
          </p:cNvPr>
          <p:cNvSpPr txBox="1">
            <a:spLocks noChangeArrowheads="1"/>
          </p:cNvSpPr>
          <p:nvPr/>
        </p:nvSpPr>
        <p:spPr bwMode="gray">
          <a:xfrm>
            <a:off x="739475" y="5446291"/>
            <a:ext cx="638148" cy="804430"/>
          </a:xfrm>
          <a:prstGeom prst="rect">
            <a:avLst/>
          </a:prstGeom>
          <a:noFill/>
          <a:ln w="9525" algn="ctr">
            <a:noFill/>
            <a:miter lim="800000"/>
            <a:headEnd/>
            <a:tailEnd/>
          </a:ln>
          <a:effectLst/>
        </p:spPr>
        <p:txBody>
          <a:bodyPr wrap="none">
            <a:spAutoFit/>
          </a:bodyPr>
          <a:lstStyle/>
          <a:p>
            <a:pPr algn="ctr">
              <a:defRPr/>
            </a:pPr>
            <a:r>
              <a:rPr lang="en-US" sz="3600" b="1" dirty="0">
                <a:solidFill>
                  <a:srgbClr val="FF0000"/>
                </a:solidFill>
                <a:effectLst>
                  <a:outerShdw blurRad="38100" dist="38100" dir="2700000" algn="tl">
                    <a:srgbClr val="000000"/>
                  </a:outerShdw>
                </a:effectLst>
                <a:latin typeface="Agency FB" panose="020B0503020202020204" pitchFamily="34" charset="0"/>
              </a:rPr>
              <a:t>BA</a:t>
            </a:r>
          </a:p>
        </p:txBody>
      </p:sp>
      <p:grpSp>
        <p:nvGrpSpPr>
          <p:cNvPr id="20" name="Group 27">
            <a:extLst>
              <a:ext uri="{FF2B5EF4-FFF2-40B4-BE49-F238E27FC236}">
                <a16:creationId xmlns:a16="http://schemas.microsoft.com/office/drawing/2014/main" id="{2300954F-1131-406B-8D93-BB0A01C0FA43}"/>
              </a:ext>
            </a:extLst>
          </p:cNvPr>
          <p:cNvGrpSpPr>
            <a:grpSpLocks/>
          </p:cNvGrpSpPr>
          <p:nvPr/>
        </p:nvGrpSpPr>
        <p:grpSpPr bwMode="auto">
          <a:xfrm>
            <a:off x="1942838" y="1371600"/>
            <a:ext cx="10039612" cy="1711058"/>
            <a:chOff x="1728" y="1920"/>
            <a:chExt cx="3264" cy="866"/>
          </a:xfrm>
          <a:solidFill>
            <a:srgbClr val="0070C0"/>
          </a:solidFill>
          <a:scene3d>
            <a:camera prst="orthographicFront">
              <a:rot lat="0" lon="0" rev="0"/>
            </a:camera>
            <a:lightRig rig="glow" dir="t">
              <a:rot lat="0" lon="0" rev="4800000"/>
            </a:lightRig>
          </a:scene3d>
        </p:grpSpPr>
        <p:sp>
          <p:nvSpPr>
            <p:cNvPr id="23" name="AutoShape 29">
              <a:extLst>
                <a:ext uri="{FF2B5EF4-FFF2-40B4-BE49-F238E27FC236}">
                  <a16:creationId xmlns:a16="http://schemas.microsoft.com/office/drawing/2014/main" id="{2E21B5A1-9B93-4101-BAA4-C9925BD1B6A6}"/>
                </a:ext>
              </a:extLst>
            </p:cNvPr>
            <p:cNvSpPr>
              <a:spLocks noChangeArrowheads="1"/>
            </p:cNvSpPr>
            <p:nvPr/>
          </p:nvSpPr>
          <p:spPr bwMode="gray">
            <a:xfrm>
              <a:off x="1728" y="1920"/>
              <a:ext cx="3264" cy="866"/>
            </a:xfrm>
            <a:prstGeom prst="roundRect">
              <a:avLst>
                <a:gd name="adj" fmla="val 10889"/>
              </a:avLst>
            </a:prstGeom>
            <a:solidFill>
              <a:srgbClr val="92D050"/>
            </a:solidFill>
            <a:ln w="38100">
              <a:noFill/>
              <a:round/>
              <a:headEnd/>
              <a:tailEnd/>
            </a:ln>
            <a:effectLst>
              <a:outerShdw blurRad="190500" dist="228600" dir="2700000" algn="ctr">
                <a:srgbClr val="000000">
                  <a:alpha val="30000"/>
                </a:srgbClr>
              </a:outerShdw>
            </a:effectLst>
            <a:sp3d prstMaterial="matte">
              <a:bevelT w="127000" h="63500"/>
            </a:sp3d>
          </p:spPr>
          <p:txBody>
            <a:bodyPr wrap="none" anchor="ctr"/>
            <a:lstStyle/>
            <a:p>
              <a:pPr algn="ctr">
                <a:defRPr/>
              </a:pPr>
              <a:endParaRPr lang="en-US">
                <a:latin typeface="Agency FB" panose="020B0503020202020204" pitchFamily="34" charset="0"/>
              </a:endParaRPr>
            </a:p>
          </p:txBody>
        </p:sp>
        <p:sp>
          <p:nvSpPr>
            <p:cNvPr id="22" name="Text Box 31">
              <a:extLst>
                <a:ext uri="{FF2B5EF4-FFF2-40B4-BE49-F238E27FC236}">
                  <a16:creationId xmlns:a16="http://schemas.microsoft.com/office/drawing/2014/main" id="{B34D126B-8C60-4060-8FA6-D3EAC75DAC4A}"/>
                </a:ext>
              </a:extLst>
            </p:cNvPr>
            <p:cNvSpPr txBox="1">
              <a:spLocks noChangeArrowheads="1"/>
            </p:cNvSpPr>
            <p:nvPr/>
          </p:nvSpPr>
          <p:spPr bwMode="gray">
            <a:xfrm>
              <a:off x="1800" y="1968"/>
              <a:ext cx="3154" cy="810"/>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p3d prstMaterial="matte">
              <a:bevelT w="127000" h="63500"/>
            </a:sp3d>
          </p:spPr>
          <p:txBody>
            <a:bodyPr>
              <a:spAutoFit/>
            </a:bodyPr>
            <a:lstStyle/>
            <a:p>
              <a:pPr algn="ctr">
                <a:spcAft>
                  <a:spcPts val="1200"/>
                </a:spcAft>
                <a:defRPr/>
              </a:pPr>
              <a:r>
                <a:rPr lang="en-US" sz="2400" b="1" dirty="0">
                  <a:latin typeface="Agency FB" panose="020B0503020202020204" pitchFamily="34" charset="0"/>
                </a:rPr>
                <a:t>NARKOTIKA</a:t>
              </a:r>
              <a:r>
                <a:rPr lang="en-US" sz="2800" b="1" dirty="0">
                  <a:latin typeface="Agency FB" panose="020B0503020202020204" pitchFamily="34" charset="0"/>
                </a:rPr>
                <a:t> </a:t>
              </a:r>
            </a:p>
            <a:p>
              <a:pPr algn="just">
                <a:defRPr/>
              </a:pPr>
              <a:r>
                <a:rPr lang="en-US" sz="2000" b="1" dirty="0">
                  <a:latin typeface="Agency FB" panose="020B0503020202020204" pitchFamily="34" charset="0"/>
                </a:rPr>
                <a:t>ZAT / OBAT YG BERASAL DARI TANAMAN ATAU BUKAN, BAIK SINTETIS / SEMI SISTETIS YG DAPAT MENYEBABKAN PENURUNAN/PERUBAHAN KESADARAN, HILANGNYA RASA, MENGURANGI SAMPAI MENGHILANGKAN RASA NYERI DAN DAPAT MENIMBULKAN KETERGANTUNGAN.</a:t>
              </a:r>
              <a:endParaRPr lang="en-US" sz="2000" dirty="0">
                <a:latin typeface="Agency FB" panose="020B0503020202020204" pitchFamily="34" charset="0"/>
              </a:endParaRPr>
            </a:p>
          </p:txBody>
        </p:sp>
      </p:grpSp>
      <p:grpSp>
        <p:nvGrpSpPr>
          <p:cNvPr id="25" name="Group 32">
            <a:extLst>
              <a:ext uri="{FF2B5EF4-FFF2-40B4-BE49-F238E27FC236}">
                <a16:creationId xmlns:a16="http://schemas.microsoft.com/office/drawing/2014/main" id="{D948DC5D-E631-46E8-9B84-493DAC64FF59}"/>
              </a:ext>
            </a:extLst>
          </p:cNvPr>
          <p:cNvGrpSpPr>
            <a:grpSpLocks/>
          </p:cNvGrpSpPr>
          <p:nvPr/>
        </p:nvGrpSpPr>
        <p:grpSpPr bwMode="auto">
          <a:xfrm>
            <a:off x="1942838" y="5181982"/>
            <a:ext cx="10039612" cy="1371218"/>
            <a:chOff x="1728" y="2092"/>
            <a:chExt cx="3264" cy="694"/>
          </a:xfrm>
          <a:scene3d>
            <a:camera prst="orthographicFront">
              <a:rot lat="0" lon="0" rev="0"/>
            </a:camera>
            <a:lightRig rig="glow" dir="t">
              <a:rot lat="0" lon="0" rev="4800000"/>
            </a:lightRig>
          </a:scene3d>
        </p:grpSpPr>
        <p:sp>
          <p:nvSpPr>
            <p:cNvPr id="26" name="AutoShape 34">
              <a:extLst>
                <a:ext uri="{FF2B5EF4-FFF2-40B4-BE49-F238E27FC236}">
                  <a16:creationId xmlns:a16="http://schemas.microsoft.com/office/drawing/2014/main" id="{7A75E29F-A5B8-4E31-B19E-21AA1B641C5D}"/>
                </a:ext>
              </a:extLst>
            </p:cNvPr>
            <p:cNvSpPr>
              <a:spLocks noChangeArrowheads="1"/>
            </p:cNvSpPr>
            <p:nvPr/>
          </p:nvSpPr>
          <p:spPr bwMode="gray">
            <a:xfrm>
              <a:off x="1728" y="2092"/>
              <a:ext cx="3264" cy="694"/>
            </a:xfrm>
            <a:prstGeom prst="roundRect">
              <a:avLst>
                <a:gd name="adj" fmla="val 10889"/>
              </a:avLst>
            </a:prstGeom>
            <a:solidFill>
              <a:srgbClr val="FFFF00"/>
            </a:solidFill>
            <a:ln w="38100">
              <a:noFill/>
              <a:round/>
              <a:headEnd/>
              <a:tailEnd/>
            </a:ln>
            <a:effectLst>
              <a:outerShdw blurRad="190500" dist="228600" dir="2700000" algn="ctr">
                <a:srgbClr val="000000">
                  <a:alpha val="30000"/>
                </a:srgbClr>
              </a:outerShdw>
            </a:effectLst>
            <a:sp3d prstMaterial="matte">
              <a:bevelT w="127000" h="63500"/>
            </a:sp3d>
          </p:spPr>
          <p:txBody>
            <a:bodyPr wrap="none" anchor="ctr"/>
            <a:lstStyle/>
            <a:p>
              <a:pPr algn="ctr">
                <a:defRPr/>
              </a:pPr>
              <a:endParaRPr lang="en-US">
                <a:latin typeface="Agency FB" panose="020B0503020202020204" pitchFamily="34" charset="0"/>
              </a:endParaRPr>
            </a:p>
          </p:txBody>
        </p:sp>
        <p:sp>
          <p:nvSpPr>
            <p:cNvPr id="27" name="Text Box 36">
              <a:extLst>
                <a:ext uri="{FF2B5EF4-FFF2-40B4-BE49-F238E27FC236}">
                  <a16:creationId xmlns:a16="http://schemas.microsoft.com/office/drawing/2014/main" id="{967B2E80-59B6-4736-A793-CD38BD208D8B}"/>
                </a:ext>
              </a:extLst>
            </p:cNvPr>
            <p:cNvSpPr txBox="1">
              <a:spLocks noChangeArrowheads="1"/>
            </p:cNvSpPr>
            <p:nvPr/>
          </p:nvSpPr>
          <p:spPr bwMode="gray">
            <a:xfrm>
              <a:off x="1754" y="2156"/>
              <a:ext cx="3200" cy="592"/>
            </a:xfrm>
            <a:prstGeom prst="rect">
              <a:avLst/>
            </a:prstGeom>
            <a:noFill/>
            <a:ln w="9525" algn="ctr">
              <a:noFill/>
              <a:miter lim="800000"/>
              <a:headEnd/>
              <a:tailEnd/>
            </a:ln>
            <a:effectLst>
              <a:outerShdw blurRad="190500" dist="228600" dir="2700000" algn="ctr">
                <a:srgbClr val="000000">
                  <a:alpha val="30000"/>
                </a:srgbClr>
              </a:outerShdw>
            </a:effectLst>
            <a:sp3d prstMaterial="matte">
              <a:bevelT w="127000" h="63500"/>
            </a:sp3d>
          </p:spPr>
          <p:txBody>
            <a:bodyPr wrap="square">
              <a:spAutoFit/>
            </a:bodyPr>
            <a:lstStyle/>
            <a:p>
              <a:pPr algn="ctr">
                <a:spcAft>
                  <a:spcPts val="1200"/>
                </a:spcAft>
                <a:defRPr/>
              </a:pPr>
              <a:r>
                <a:rPr lang="en-US" sz="2400" b="1" dirty="0">
                  <a:latin typeface="Agency FB" panose="020B0503020202020204" pitchFamily="34" charset="0"/>
                </a:rPr>
                <a:t>BAHAN ADIKTIF </a:t>
              </a:r>
            </a:p>
            <a:p>
              <a:pPr algn="just">
                <a:defRPr/>
              </a:pPr>
              <a:r>
                <a:rPr lang="en-US" b="1" dirty="0">
                  <a:latin typeface="Agency FB" panose="020B0503020202020204" pitchFamily="34" charset="0"/>
                </a:rPr>
                <a:t>ADALAH BAHAN LAIN BUKAN NARKOTIKA ATAU PSIKOTROPIKA YANG PENGGUNAANNYA DAPAT MENIMBULKAN KETERGANTUNGAN</a:t>
              </a:r>
              <a:r>
                <a:rPr lang="en-US" dirty="0">
                  <a:latin typeface="Agency FB" panose="020B0503020202020204" pitchFamily="34" charset="0"/>
                </a:rPr>
                <a:t>.</a:t>
              </a:r>
            </a:p>
          </p:txBody>
        </p:sp>
      </p:grpSp>
    </p:spTree>
    <p:extLst>
      <p:ext uri="{BB962C8B-B14F-4D97-AF65-F5344CB8AC3E}">
        <p14:creationId xmlns:p14="http://schemas.microsoft.com/office/powerpoint/2010/main" val="1342818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A6E20F-B3D9-415C-A0E6-343FB0BD6F37}"/>
              </a:ext>
            </a:extLst>
          </p:cNvPr>
          <p:cNvSpPr/>
          <p:nvPr/>
        </p:nvSpPr>
        <p:spPr>
          <a:xfrm>
            <a:off x="1562099" y="1447702"/>
            <a:ext cx="10311875" cy="6477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a:extLst>
              <a:ext uri="{FF2B5EF4-FFF2-40B4-BE49-F238E27FC236}">
                <a16:creationId xmlns:a16="http://schemas.microsoft.com/office/drawing/2014/main" id="{8C5C035B-F037-438E-B9E3-CE3F7F3030E7}"/>
              </a:ext>
            </a:extLst>
          </p:cNvPr>
          <p:cNvSpPr txBox="1">
            <a:spLocks/>
          </p:cNvSpPr>
          <p:nvPr/>
        </p:nvSpPr>
        <p:spPr>
          <a:xfrm>
            <a:off x="873794" y="95250"/>
            <a:ext cx="931523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tx1"/>
                </a:solidFill>
                <a:latin typeface="Bauhaus 93" panose="04030905020B02020C02" pitchFamily="82" charset="0"/>
              </a:rPr>
              <a:t>3 SIFAT JAHAT NARKOBA</a:t>
            </a:r>
          </a:p>
        </p:txBody>
      </p:sp>
      <p:sp>
        <p:nvSpPr>
          <p:cNvPr id="3" name="Rectangle: Rounded Corners 2">
            <a:extLst>
              <a:ext uri="{FF2B5EF4-FFF2-40B4-BE49-F238E27FC236}">
                <a16:creationId xmlns:a16="http://schemas.microsoft.com/office/drawing/2014/main" id="{839F505B-1DD8-4393-81E5-4025A2F54D29}"/>
              </a:ext>
            </a:extLst>
          </p:cNvPr>
          <p:cNvSpPr/>
          <p:nvPr/>
        </p:nvSpPr>
        <p:spPr>
          <a:xfrm>
            <a:off x="454694" y="1314450"/>
            <a:ext cx="1333500" cy="895448"/>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CEF91845-682F-4623-96DD-3392D038DCDB}"/>
              </a:ext>
            </a:extLst>
          </p:cNvPr>
          <p:cNvSpPr/>
          <p:nvPr/>
        </p:nvSpPr>
        <p:spPr>
          <a:xfrm>
            <a:off x="1562099" y="3371752"/>
            <a:ext cx="10311875" cy="6477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Rounded Corners 5">
            <a:extLst>
              <a:ext uri="{FF2B5EF4-FFF2-40B4-BE49-F238E27FC236}">
                <a16:creationId xmlns:a16="http://schemas.microsoft.com/office/drawing/2014/main" id="{6251F097-3786-4180-80AA-D3A4218715FD}"/>
              </a:ext>
            </a:extLst>
          </p:cNvPr>
          <p:cNvSpPr/>
          <p:nvPr/>
        </p:nvSpPr>
        <p:spPr>
          <a:xfrm>
            <a:off x="454694" y="3238500"/>
            <a:ext cx="1333500" cy="895448"/>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a:extLst>
              <a:ext uri="{FF2B5EF4-FFF2-40B4-BE49-F238E27FC236}">
                <a16:creationId xmlns:a16="http://schemas.microsoft.com/office/drawing/2014/main" id="{82D0B898-DF3F-4E4E-A8FC-B553A3FE05CB}"/>
              </a:ext>
            </a:extLst>
          </p:cNvPr>
          <p:cNvSpPr/>
          <p:nvPr/>
        </p:nvSpPr>
        <p:spPr>
          <a:xfrm>
            <a:off x="1562099" y="5295802"/>
            <a:ext cx="10311875" cy="6477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Rounded Corners 7">
            <a:extLst>
              <a:ext uri="{FF2B5EF4-FFF2-40B4-BE49-F238E27FC236}">
                <a16:creationId xmlns:a16="http://schemas.microsoft.com/office/drawing/2014/main" id="{F890F7D5-11A0-4B8C-A852-8DD5B62C83E1}"/>
              </a:ext>
            </a:extLst>
          </p:cNvPr>
          <p:cNvSpPr/>
          <p:nvPr/>
        </p:nvSpPr>
        <p:spPr>
          <a:xfrm>
            <a:off x="454694" y="5162550"/>
            <a:ext cx="1333500" cy="895448"/>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a:extLst>
              <a:ext uri="{FF2B5EF4-FFF2-40B4-BE49-F238E27FC236}">
                <a16:creationId xmlns:a16="http://schemas.microsoft.com/office/drawing/2014/main" id="{5EB2F835-64B4-4825-A440-C5473BD9F9B6}"/>
              </a:ext>
            </a:extLst>
          </p:cNvPr>
          <p:cNvSpPr/>
          <p:nvPr/>
        </p:nvSpPr>
        <p:spPr>
          <a:xfrm>
            <a:off x="950178" y="1443625"/>
            <a:ext cx="342531" cy="637097"/>
          </a:xfrm>
          <a:prstGeom prst="rect">
            <a:avLst/>
          </a:prstGeom>
          <a:noFill/>
        </p:spPr>
        <p:txBody>
          <a:bodyPr wrap="none" lIns="82296" tIns="41148" rIns="82296" bIns="41148">
            <a:spAutoFit/>
          </a:bodyPr>
          <a:lstStyle/>
          <a:p>
            <a:pPr algn="ctr"/>
            <a:r>
              <a:rPr lang="en-US" sz="3600" dirty="0">
                <a:ln w="0"/>
                <a:effectLst>
                  <a:outerShdw blurRad="38100" dist="19050" dir="2700000" algn="tl" rotWithShape="0">
                    <a:schemeClr val="dk1">
                      <a:alpha val="40000"/>
                    </a:schemeClr>
                  </a:outerShdw>
                </a:effectLst>
                <a:latin typeface="Impact" panose="020B0806030902050204" pitchFamily="34" charset="0"/>
              </a:rPr>
              <a:t>1</a:t>
            </a:r>
          </a:p>
        </p:txBody>
      </p:sp>
      <p:sp>
        <p:nvSpPr>
          <p:cNvPr id="10" name="Rectangle 9">
            <a:extLst>
              <a:ext uri="{FF2B5EF4-FFF2-40B4-BE49-F238E27FC236}">
                <a16:creationId xmlns:a16="http://schemas.microsoft.com/office/drawing/2014/main" id="{E19F6B3A-C3E3-4DE8-9621-DCD8F7DED515}"/>
              </a:ext>
            </a:extLst>
          </p:cNvPr>
          <p:cNvSpPr/>
          <p:nvPr/>
        </p:nvSpPr>
        <p:spPr>
          <a:xfrm>
            <a:off x="922126" y="3367675"/>
            <a:ext cx="398635" cy="637097"/>
          </a:xfrm>
          <a:prstGeom prst="rect">
            <a:avLst/>
          </a:prstGeom>
          <a:noFill/>
        </p:spPr>
        <p:txBody>
          <a:bodyPr wrap="none" lIns="82296" tIns="41148" rIns="82296" bIns="41148">
            <a:spAutoFit/>
          </a:bodyPr>
          <a:lstStyle/>
          <a:p>
            <a:pPr algn="ctr"/>
            <a:r>
              <a:rPr lang="en-US" sz="3600" dirty="0">
                <a:ln w="0"/>
                <a:effectLst>
                  <a:outerShdw blurRad="38100" dist="19050" dir="2700000" algn="tl" rotWithShape="0">
                    <a:schemeClr val="dk1">
                      <a:alpha val="40000"/>
                    </a:schemeClr>
                  </a:outerShdw>
                </a:effectLst>
                <a:latin typeface="Impact" panose="020B0806030902050204" pitchFamily="34" charset="0"/>
              </a:rPr>
              <a:t>2</a:t>
            </a:r>
          </a:p>
        </p:txBody>
      </p:sp>
      <p:sp>
        <p:nvSpPr>
          <p:cNvPr id="11" name="Rectangle 10">
            <a:extLst>
              <a:ext uri="{FF2B5EF4-FFF2-40B4-BE49-F238E27FC236}">
                <a16:creationId xmlns:a16="http://schemas.microsoft.com/office/drawing/2014/main" id="{902722E9-8FCC-46E8-960E-0A47C78516BF}"/>
              </a:ext>
            </a:extLst>
          </p:cNvPr>
          <p:cNvSpPr/>
          <p:nvPr/>
        </p:nvSpPr>
        <p:spPr>
          <a:xfrm>
            <a:off x="887662" y="5291725"/>
            <a:ext cx="411459" cy="637097"/>
          </a:xfrm>
          <a:prstGeom prst="rect">
            <a:avLst/>
          </a:prstGeom>
          <a:noFill/>
        </p:spPr>
        <p:txBody>
          <a:bodyPr wrap="none" lIns="82296" tIns="41148" rIns="82296" bIns="41148">
            <a:spAutoFit/>
          </a:bodyPr>
          <a:lstStyle/>
          <a:p>
            <a:pPr algn="ctr"/>
            <a:r>
              <a:rPr lang="en-US" sz="3600" dirty="0">
                <a:ln w="0"/>
                <a:effectLst>
                  <a:outerShdw blurRad="38100" dist="19050" dir="2700000" algn="tl" rotWithShape="0">
                    <a:schemeClr val="dk1">
                      <a:alpha val="40000"/>
                    </a:schemeClr>
                  </a:outerShdw>
                </a:effectLst>
                <a:latin typeface="Impact" panose="020B0806030902050204" pitchFamily="34" charset="0"/>
              </a:rPr>
              <a:t>3</a:t>
            </a:r>
          </a:p>
        </p:txBody>
      </p:sp>
      <p:sp>
        <p:nvSpPr>
          <p:cNvPr id="12" name="Rectangle 11">
            <a:extLst>
              <a:ext uri="{FF2B5EF4-FFF2-40B4-BE49-F238E27FC236}">
                <a16:creationId xmlns:a16="http://schemas.microsoft.com/office/drawing/2014/main" id="{C01CE051-2E4D-4232-8E30-0CAACAD22D74}"/>
              </a:ext>
            </a:extLst>
          </p:cNvPr>
          <p:cNvSpPr/>
          <p:nvPr/>
        </p:nvSpPr>
        <p:spPr>
          <a:xfrm>
            <a:off x="1788193" y="1386831"/>
            <a:ext cx="3425873" cy="769441"/>
          </a:xfrm>
          <a:prstGeom prst="rect">
            <a:avLst/>
          </a:prstGeom>
          <a:noFill/>
        </p:spPr>
        <p:txBody>
          <a:bodyPr wrap="none" lIns="91440" tIns="45720" rIns="91440" bIns="45720">
            <a:spAutoFit/>
          </a:bodyPr>
          <a:lstStyle/>
          <a:p>
            <a:pPr algn="ctr"/>
            <a:r>
              <a:rPr lang="en-US" sz="4400" dirty="0">
                <a:ln w="0"/>
                <a:solidFill>
                  <a:schemeClr val="bg1"/>
                </a:solidFill>
                <a:effectLst>
                  <a:outerShdw blurRad="38100" dist="19050" dir="2700000" algn="tl" rotWithShape="0">
                    <a:schemeClr val="dk1">
                      <a:alpha val="40000"/>
                    </a:schemeClr>
                  </a:outerShdw>
                </a:effectLst>
                <a:latin typeface="Arial Black" panose="020B0A04020102020204" pitchFamily="34" charset="0"/>
              </a:rPr>
              <a:t>HABITUAL</a:t>
            </a:r>
          </a:p>
        </p:txBody>
      </p:sp>
      <p:sp>
        <p:nvSpPr>
          <p:cNvPr id="13" name="Rectangle 12">
            <a:extLst>
              <a:ext uri="{FF2B5EF4-FFF2-40B4-BE49-F238E27FC236}">
                <a16:creationId xmlns:a16="http://schemas.microsoft.com/office/drawing/2014/main" id="{4FB6B16F-0A2D-4769-A27F-04ECA73C8D94}"/>
              </a:ext>
            </a:extLst>
          </p:cNvPr>
          <p:cNvSpPr/>
          <p:nvPr/>
        </p:nvSpPr>
        <p:spPr>
          <a:xfrm>
            <a:off x="1856489" y="3320552"/>
            <a:ext cx="2755883" cy="769441"/>
          </a:xfrm>
          <a:prstGeom prst="rect">
            <a:avLst/>
          </a:prstGeom>
          <a:noFill/>
        </p:spPr>
        <p:txBody>
          <a:bodyPr wrap="none" lIns="91440" tIns="45720" rIns="91440" bIns="45720">
            <a:spAutoFit/>
          </a:bodyPr>
          <a:lstStyle/>
          <a:p>
            <a:pPr algn="ctr"/>
            <a:r>
              <a:rPr lang="en-US" sz="4400" dirty="0">
                <a:ln w="0"/>
                <a:solidFill>
                  <a:schemeClr val="bg1"/>
                </a:solidFill>
                <a:effectLst>
                  <a:outerShdw blurRad="38100" dist="19050" dir="2700000" algn="tl" rotWithShape="0">
                    <a:schemeClr val="dk1">
                      <a:alpha val="40000"/>
                    </a:schemeClr>
                  </a:outerShdw>
                </a:effectLst>
                <a:latin typeface="Arial Black" panose="020B0A04020102020204" pitchFamily="34" charset="0"/>
              </a:rPr>
              <a:t>ADIKTIF</a:t>
            </a:r>
          </a:p>
        </p:txBody>
      </p:sp>
      <p:sp>
        <p:nvSpPr>
          <p:cNvPr id="14" name="Rectangle 13">
            <a:extLst>
              <a:ext uri="{FF2B5EF4-FFF2-40B4-BE49-F238E27FC236}">
                <a16:creationId xmlns:a16="http://schemas.microsoft.com/office/drawing/2014/main" id="{3E2DB16C-B283-4A50-B713-38527A7EDC39}"/>
              </a:ext>
            </a:extLst>
          </p:cNvPr>
          <p:cNvSpPr/>
          <p:nvPr/>
        </p:nvSpPr>
        <p:spPr>
          <a:xfrm>
            <a:off x="1837831" y="5254273"/>
            <a:ext cx="3174202" cy="769441"/>
          </a:xfrm>
          <a:prstGeom prst="rect">
            <a:avLst/>
          </a:prstGeom>
          <a:noFill/>
        </p:spPr>
        <p:txBody>
          <a:bodyPr wrap="none" lIns="91440" tIns="45720" rIns="91440" bIns="45720">
            <a:spAutoFit/>
          </a:bodyPr>
          <a:lstStyle/>
          <a:p>
            <a:pPr algn="ctr"/>
            <a:r>
              <a:rPr lang="en-US" sz="4400" dirty="0">
                <a:ln w="0"/>
                <a:solidFill>
                  <a:schemeClr val="bg1"/>
                </a:solidFill>
                <a:effectLst>
                  <a:outerShdw blurRad="38100" dist="19050" dir="2700000" algn="tl" rotWithShape="0">
                    <a:schemeClr val="dk1">
                      <a:alpha val="40000"/>
                    </a:schemeClr>
                  </a:outerShdw>
                </a:effectLst>
                <a:latin typeface="Arial Black" panose="020B0A04020102020204" pitchFamily="34" charset="0"/>
              </a:rPr>
              <a:t>TOLERAN</a:t>
            </a:r>
          </a:p>
        </p:txBody>
      </p:sp>
      <p:sp>
        <p:nvSpPr>
          <p:cNvPr id="15" name="Rectangle 14">
            <a:extLst>
              <a:ext uri="{FF2B5EF4-FFF2-40B4-BE49-F238E27FC236}">
                <a16:creationId xmlns:a16="http://schemas.microsoft.com/office/drawing/2014/main" id="{DA97E435-2027-4D15-8596-D44375A0A307}"/>
              </a:ext>
            </a:extLst>
          </p:cNvPr>
          <p:cNvSpPr/>
          <p:nvPr/>
        </p:nvSpPr>
        <p:spPr>
          <a:xfrm>
            <a:off x="1837831" y="2266841"/>
            <a:ext cx="6505563" cy="400110"/>
          </a:xfrm>
          <a:prstGeom prst="rect">
            <a:avLst/>
          </a:prstGeom>
          <a:noFill/>
        </p:spPr>
        <p:txBody>
          <a:bodyPr wrap="none" lIns="91440" tIns="45720" rIns="91440" bIns="45720">
            <a:spAutoFit/>
          </a:bodyPr>
          <a:lstStyle/>
          <a:p>
            <a:pPr algn="ctr"/>
            <a:r>
              <a:rPr lang="en-US" sz="2000" dirty="0">
                <a:ln w="0"/>
                <a:effectLst>
                  <a:outerShdw blurRad="38100" dist="19050" dir="2700000" algn="tl" rotWithShape="0">
                    <a:schemeClr val="dk1">
                      <a:alpha val="40000"/>
                    </a:schemeClr>
                  </a:outerShdw>
                </a:effectLst>
                <a:latin typeface="Arial Black" panose="020B0A04020102020204" pitchFamily="34" charset="0"/>
              </a:rPr>
              <a:t>- TERBIASA, AKRAB, FAMILIER DG NARKOBA</a:t>
            </a:r>
          </a:p>
        </p:txBody>
      </p:sp>
      <p:sp>
        <p:nvSpPr>
          <p:cNvPr id="16" name="Rectangle 15">
            <a:extLst>
              <a:ext uri="{FF2B5EF4-FFF2-40B4-BE49-F238E27FC236}">
                <a16:creationId xmlns:a16="http://schemas.microsoft.com/office/drawing/2014/main" id="{106AB67A-F1BD-45A1-8E97-45A649C6E059}"/>
              </a:ext>
            </a:extLst>
          </p:cNvPr>
          <p:cNvSpPr/>
          <p:nvPr/>
        </p:nvSpPr>
        <p:spPr>
          <a:xfrm>
            <a:off x="1818781" y="2704882"/>
            <a:ext cx="10036144" cy="400110"/>
          </a:xfrm>
          <a:prstGeom prst="rect">
            <a:avLst/>
          </a:prstGeom>
          <a:noFill/>
        </p:spPr>
        <p:txBody>
          <a:bodyPr wrap="none" lIns="91440" tIns="45720" rIns="91440" bIns="45720">
            <a:spAutoFit/>
          </a:bodyPr>
          <a:lstStyle/>
          <a:p>
            <a:pPr algn="ctr"/>
            <a:r>
              <a:rPr lang="en-US" sz="2000" dirty="0">
                <a:ln w="0"/>
                <a:effectLst>
                  <a:outerShdw blurRad="38100" dist="19050" dir="2700000" algn="tl" rotWithShape="0">
                    <a:schemeClr val="dk1">
                      <a:alpha val="40000"/>
                    </a:schemeClr>
                  </a:outerShdw>
                </a:effectLst>
                <a:latin typeface="Arial Black" panose="020B0A04020102020204" pitchFamily="34" charset="0"/>
              </a:rPr>
              <a:t>- </a:t>
            </a:r>
            <a:r>
              <a:rPr lang="sv-SE" sz="2000" dirty="0">
                <a:ln w="0"/>
                <a:effectLst>
                  <a:outerShdw blurRad="38100" dist="19050" dir="2700000" algn="tl" rotWithShape="0">
                    <a:schemeClr val="dk1">
                      <a:alpha val="40000"/>
                    </a:schemeClr>
                  </a:outerShdw>
                </a:effectLst>
                <a:latin typeface="Arial Black" panose="020B0A04020102020204" pitchFamily="34" charset="0"/>
              </a:rPr>
              <a:t>INGIN BERTEMU, MENCARI DAN SANGAT MEMBUTUHKAN NARKOBA</a:t>
            </a:r>
            <a:endParaRPr lang="en-US" sz="2000" dirty="0">
              <a:ln w="0"/>
              <a:effectLst>
                <a:outerShdw blurRad="38100" dist="19050" dir="2700000" algn="tl" rotWithShape="0">
                  <a:schemeClr val="dk1">
                    <a:alpha val="40000"/>
                  </a:schemeClr>
                </a:outerShdw>
              </a:effectLst>
              <a:latin typeface="Arial Black" panose="020B0A04020102020204" pitchFamily="34" charset="0"/>
            </a:endParaRPr>
          </a:p>
        </p:txBody>
      </p:sp>
      <p:sp>
        <p:nvSpPr>
          <p:cNvPr id="17" name="Rectangle 16">
            <a:extLst>
              <a:ext uri="{FF2B5EF4-FFF2-40B4-BE49-F238E27FC236}">
                <a16:creationId xmlns:a16="http://schemas.microsoft.com/office/drawing/2014/main" id="{B837707A-15BC-4DA7-B3F0-0D4489C8C249}"/>
              </a:ext>
            </a:extLst>
          </p:cNvPr>
          <p:cNvSpPr/>
          <p:nvPr/>
        </p:nvSpPr>
        <p:spPr>
          <a:xfrm>
            <a:off x="1863370" y="4190793"/>
            <a:ext cx="6606104" cy="400110"/>
          </a:xfrm>
          <a:prstGeom prst="rect">
            <a:avLst/>
          </a:prstGeom>
          <a:noFill/>
        </p:spPr>
        <p:txBody>
          <a:bodyPr wrap="none" lIns="91440" tIns="45720" rIns="91440" bIns="45720">
            <a:spAutoFit/>
          </a:bodyPr>
          <a:lstStyle/>
          <a:p>
            <a:pPr algn="ctr"/>
            <a:r>
              <a:rPr lang="en-US" sz="2000" dirty="0">
                <a:ln w="0"/>
                <a:effectLst>
                  <a:outerShdw blurRad="38100" dist="19050" dir="2700000" algn="tl" rotWithShape="0">
                    <a:schemeClr val="dk1">
                      <a:alpha val="40000"/>
                    </a:schemeClr>
                  </a:outerShdw>
                </a:effectLst>
                <a:latin typeface="Arial Black" panose="020B0A04020102020204" pitchFamily="34" charset="0"/>
              </a:rPr>
              <a:t>- TIDAK DAPAT BERPISAH DENGAN NARKOBA</a:t>
            </a:r>
          </a:p>
        </p:txBody>
      </p:sp>
      <p:sp>
        <p:nvSpPr>
          <p:cNvPr id="18" name="Rectangle 17">
            <a:extLst>
              <a:ext uri="{FF2B5EF4-FFF2-40B4-BE49-F238E27FC236}">
                <a16:creationId xmlns:a16="http://schemas.microsoft.com/office/drawing/2014/main" id="{F1994E15-62F2-4EC0-9FF6-26C49118AB56}"/>
              </a:ext>
            </a:extLst>
          </p:cNvPr>
          <p:cNvSpPr/>
          <p:nvPr/>
        </p:nvSpPr>
        <p:spPr>
          <a:xfrm>
            <a:off x="1874817" y="4628834"/>
            <a:ext cx="5884688" cy="400110"/>
          </a:xfrm>
          <a:prstGeom prst="rect">
            <a:avLst/>
          </a:prstGeom>
          <a:noFill/>
        </p:spPr>
        <p:txBody>
          <a:bodyPr wrap="none" lIns="91440" tIns="45720" rIns="91440" bIns="45720">
            <a:spAutoFit/>
          </a:bodyPr>
          <a:lstStyle/>
          <a:p>
            <a:pPr algn="ctr"/>
            <a:r>
              <a:rPr lang="en-US" sz="2000" dirty="0">
                <a:ln w="0"/>
                <a:effectLst>
                  <a:outerShdw blurRad="38100" dist="19050" dir="2700000" algn="tl" rotWithShape="0">
                    <a:schemeClr val="dk1">
                      <a:alpha val="40000"/>
                    </a:schemeClr>
                  </a:outerShdw>
                </a:effectLst>
                <a:latin typeface="Arial Black" panose="020B0A04020102020204" pitchFamily="34" charset="0"/>
              </a:rPr>
              <a:t>- </a:t>
            </a:r>
            <a:r>
              <a:rPr lang="sv-SE" sz="2000" dirty="0">
                <a:ln w="0"/>
                <a:effectLst>
                  <a:outerShdw blurRad="38100" dist="19050" dir="2700000" algn="tl" rotWithShape="0">
                    <a:schemeClr val="dk1">
                      <a:alpha val="40000"/>
                    </a:schemeClr>
                  </a:outerShdw>
                </a:effectLst>
                <a:latin typeface="Arial Black" panose="020B0A04020102020204" pitchFamily="34" charset="0"/>
              </a:rPr>
              <a:t>BILA BERPISAH TUBUH TERASA SAKIT</a:t>
            </a:r>
            <a:endParaRPr lang="en-US" sz="2000" dirty="0">
              <a:ln w="0"/>
              <a:effectLst>
                <a:outerShdw blurRad="38100" dist="19050" dir="2700000" algn="tl" rotWithShape="0">
                  <a:schemeClr val="dk1">
                    <a:alpha val="40000"/>
                  </a:schemeClr>
                </a:outerShdw>
              </a:effectLst>
              <a:latin typeface="Arial Black" panose="020B0A04020102020204" pitchFamily="34" charset="0"/>
            </a:endParaRPr>
          </a:p>
        </p:txBody>
      </p:sp>
      <p:sp>
        <p:nvSpPr>
          <p:cNvPr id="19" name="Rectangle 18">
            <a:extLst>
              <a:ext uri="{FF2B5EF4-FFF2-40B4-BE49-F238E27FC236}">
                <a16:creationId xmlns:a16="http://schemas.microsoft.com/office/drawing/2014/main" id="{5411E68C-1A54-4B03-8546-6CEE4DA2D939}"/>
              </a:ext>
            </a:extLst>
          </p:cNvPr>
          <p:cNvSpPr/>
          <p:nvPr/>
        </p:nvSpPr>
        <p:spPr>
          <a:xfrm>
            <a:off x="1874817" y="6122682"/>
            <a:ext cx="5935536" cy="400110"/>
          </a:xfrm>
          <a:prstGeom prst="rect">
            <a:avLst/>
          </a:prstGeom>
          <a:noFill/>
        </p:spPr>
        <p:txBody>
          <a:bodyPr wrap="none" lIns="91440" tIns="45720" rIns="91440" bIns="45720">
            <a:spAutoFit/>
          </a:bodyPr>
          <a:lstStyle/>
          <a:p>
            <a:pPr algn="ctr"/>
            <a:r>
              <a:rPr lang="en-US" sz="2000" dirty="0">
                <a:ln w="0"/>
                <a:effectLst>
                  <a:outerShdw blurRad="38100" dist="19050" dir="2700000" algn="tl" rotWithShape="0">
                    <a:schemeClr val="dk1">
                      <a:alpha val="40000"/>
                    </a:schemeClr>
                  </a:outerShdw>
                </a:effectLst>
                <a:latin typeface="Arial Black" panose="020B0A04020102020204" pitchFamily="34" charset="0"/>
              </a:rPr>
              <a:t>- TUBUH MENUNTUT DOSIS NAIK TERUS</a:t>
            </a:r>
          </a:p>
        </p:txBody>
      </p:sp>
    </p:spTree>
    <p:extLst>
      <p:ext uri="{BB962C8B-B14F-4D97-AF65-F5344CB8AC3E}">
        <p14:creationId xmlns:p14="http://schemas.microsoft.com/office/powerpoint/2010/main" val="2261303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8A059-335A-4DD2-A789-F4483342988B}"/>
              </a:ext>
            </a:extLst>
          </p:cNvPr>
          <p:cNvSpPr txBox="1">
            <a:spLocks/>
          </p:cNvSpPr>
          <p:nvPr/>
        </p:nvSpPr>
        <p:spPr>
          <a:xfrm>
            <a:off x="854744" y="171450"/>
            <a:ext cx="931523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FAKTOR PENYALAHGUNAAN NARKOBA</a:t>
            </a:r>
          </a:p>
        </p:txBody>
      </p:sp>
      <p:sp>
        <p:nvSpPr>
          <p:cNvPr id="4" name="Rectangle 3">
            <a:extLst>
              <a:ext uri="{FF2B5EF4-FFF2-40B4-BE49-F238E27FC236}">
                <a16:creationId xmlns:a16="http://schemas.microsoft.com/office/drawing/2014/main" id="{401BDD6B-3E47-48D7-B136-C6145A316368}"/>
              </a:ext>
            </a:extLst>
          </p:cNvPr>
          <p:cNvSpPr/>
          <p:nvPr/>
        </p:nvSpPr>
        <p:spPr>
          <a:xfrm>
            <a:off x="621610" y="2201894"/>
            <a:ext cx="3314768" cy="4113940"/>
          </a:xfrm>
          <a:prstGeom prst="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457200" indent="-457200" algn="just">
              <a:spcAft>
                <a:spcPts val="600"/>
              </a:spcAft>
              <a:buFont typeface="Wingdings" panose="05000000000000000000" pitchFamily="2" charset="2"/>
              <a:buChar char="q"/>
            </a:pPr>
            <a:r>
              <a:rPr lang="en-US" sz="2800" dirty="0">
                <a:solidFill>
                  <a:schemeClr val="tx1">
                    <a:lumMod val="95000"/>
                    <a:lumOff val="5000"/>
                  </a:schemeClr>
                </a:solidFill>
                <a:latin typeface="Agency FB" panose="020B0503020202020204" pitchFamily="34" charset="0"/>
              </a:rPr>
              <a:t>Hubungan </a:t>
            </a:r>
            <a:r>
              <a:rPr lang="en-US" sz="2800" dirty="0" err="1">
                <a:solidFill>
                  <a:schemeClr val="tx1">
                    <a:lumMod val="95000"/>
                    <a:lumOff val="5000"/>
                  </a:schemeClr>
                </a:solidFill>
                <a:latin typeface="Agency FB" panose="020B0503020202020204" pitchFamily="34" charset="0"/>
              </a:rPr>
              <a:t>tidak</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harmonis</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dengan</a:t>
            </a:r>
            <a:r>
              <a:rPr lang="en-US" sz="2800" dirty="0">
                <a:solidFill>
                  <a:schemeClr val="tx1">
                    <a:lumMod val="95000"/>
                    <a:lumOff val="5000"/>
                  </a:schemeClr>
                </a:solidFill>
                <a:latin typeface="Agency FB" panose="020B0503020202020204" pitchFamily="34" charset="0"/>
              </a:rPr>
              <a:t> orang </a:t>
            </a:r>
            <a:r>
              <a:rPr lang="en-US" sz="2800" dirty="0" err="1">
                <a:solidFill>
                  <a:schemeClr val="tx1">
                    <a:lumMod val="95000"/>
                    <a:lumOff val="5000"/>
                  </a:schemeClr>
                </a:solidFill>
                <a:latin typeface="Agency FB" panose="020B0503020202020204" pitchFamily="34" charset="0"/>
              </a:rPr>
              <a:t>tua</a:t>
            </a:r>
            <a:endParaRPr lang="en-US" sz="2800" dirty="0">
              <a:solidFill>
                <a:schemeClr val="tx1">
                  <a:lumMod val="95000"/>
                  <a:lumOff val="5000"/>
                </a:schemeClr>
              </a:solidFill>
              <a:latin typeface="Agency FB" panose="020B0503020202020204" pitchFamily="34" charset="0"/>
            </a:endParaRPr>
          </a:p>
          <a:p>
            <a:pPr marL="457200" indent="-457200" algn="just">
              <a:spcAft>
                <a:spcPts val="600"/>
              </a:spcAft>
              <a:buFont typeface="Wingdings" panose="05000000000000000000" pitchFamily="2" charset="2"/>
              <a:buChar char="q"/>
            </a:pPr>
            <a:r>
              <a:rPr lang="en-US" sz="2800" dirty="0" err="1">
                <a:solidFill>
                  <a:schemeClr val="tx1">
                    <a:lumMod val="95000"/>
                    <a:lumOff val="5000"/>
                  </a:schemeClr>
                </a:solidFill>
                <a:latin typeface="Agency FB" panose="020B0503020202020204" pitchFamily="34" charset="0"/>
              </a:rPr>
              <a:t>Lingkungan</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rawan</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Narkoba</a:t>
            </a:r>
            <a:endParaRPr lang="en-US" sz="2800" dirty="0">
              <a:solidFill>
                <a:schemeClr val="tx1">
                  <a:lumMod val="95000"/>
                  <a:lumOff val="5000"/>
                </a:schemeClr>
              </a:solidFill>
              <a:latin typeface="Agency FB" panose="020B0503020202020204" pitchFamily="34" charset="0"/>
            </a:endParaRPr>
          </a:p>
          <a:p>
            <a:pPr marL="457200" indent="-457200" algn="just">
              <a:spcAft>
                <a:spcPts val="600"/>
              </a:spcAft>
              <a:buFont typeface="Wingdings" panose="05000000000000000000" pitchFamily="2" charset="2"/>
              <a:buChar char="q"/>
            </a:pPr>
            <a:r>
              <a:rPr lang="en-US" sz="2800" dirty="0" err="1">
                <a:solidFill>
                  <a:schemeClr val="tx1">
                    <a:lumMod val="95000"/>
                    <a:lumOff val="5000"/>
                  </a:schemeClr>
                </a:solidFill>
                <a:latin typeface="Agency FB" panose="020B0503020202020204" pitchFamily="34" charset="0"/>
              </a:rPr>
              <a:t>Kurangnya</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kontrol</a:t>
            </a:r>
            <a:endParaRPr lang="en-US" sz="2800" dirty="0">
              <a:solidFill>
                <a:schemeClr val="tx1">
                  <a:lumMod val="95000"/>
                  <a:lumOff val="5000"/>
                </a:schemeClr>
              </a:solidFill>
              <a:latin typeface="Agency FB" panose="020B0503020202020204" pitchFamily="34" charset="0"/>
            </a:endParaRPr>
          </a:p>
          <a:p>
            <a:pPr marL="457200" indent="-457200" algn="just">
              <a:spcAft>
                <a:spcPts val="600"/>
              </a:spcAft>
              <a:buFont typeface="Wingdings" panose="05000000000000000000" pitchFamily="2" charset="2"/>
              <a:buChar char="q"/>
            </a:pPr>
            <a:r>
              <a:rPr lang="en-US" sz="2800" dirty="0" err="1">
                <a:solidFill>
                  <a:schemeClr val="tx1">
                    <a:lumMod val="95000"/>
                    <a:lumOff val="5000"/>
                  </a:schemeClr>
                </a:solidFill>
                <a:latin typeface="Agency FB" panose="020B0503020202020204" pitchFamily="34" charset="0"/>
              </a:rPr>
              <a:t>Tekanan</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kelompok</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sebaya</a:t>
            </a:r>
            <a:endParaRPr lang="en-US" sz="2800" dirty="0">
              <a:solidFill>
                <a:schemeClr val="tx1">
                  <a:lumMod val="95000"/>
                  <a:lumOff val="5000"/>
                </a:schemeClr>
              </a:solidFill>
              <a:latin typeface="Agency FB" panose="020B0503020202020204" pitchFamily="34" charset="0"/>
            </a:endParaRPr>
          </a:p>
        </p:txBody>
      </p:sp>
      <p:sp>
        <p:nvSpPr>
          <p:cNvPr id="5" name="Rectangle 4">
            <a:extLst>
              <a:ext uri="{FF2B5EF4-FFF2-40B4-BE49-F238E27FC236}">
                <a16:creationId xmlns:a16="http://schemas.microsoft.com/office/drawing/2014/main" id="{2A159822-27A3-42B3-8164-E7433D4E2A34}"/>
              </a:ext>
            </a:extLst>
          </p:cNvPr>
          <p:cNvSpPr/>
          <p:nvPr/>
        </p:nvSpPr>
        <p:spPr>
          <a:xfrm>
            <a:off x="8400948" y="2201894"/>
            <a:ext cx="3314768" cy="3291152"/>
          </a:xfrm>
          <a:prstGeom prst="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spcAft>
                <a:spcPts val="600"/>
              </a:spcAft>
              <a:buFont typeface="Wingdings" panose="05000000000000000000" pitchFamily="2" charset="2"/>
              <a:buChar char="q"/>
            </a:pPr>
            <a:r>
              <a:rPr lang="en-US" sz="2800" dirty="0" err="1">
                <a:solidFill>
                  <a:schemeClr val="tx1">
                    <a:lumMod val="95000"/>
                    <a:lumOff val="5000"/>
                  </a:schemeClr>
                </a:solidFill>
                <a:latin typeface="Agency FB" panose="020B0503020202020204" pitchFamily="34" charset="0"/>
              </a:rPr>
              <a:t>Menimbulkan</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ketergantungan</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fisik</a:t>
            </a:r>
            <a:r>
              <a:rPr lang="en-US" sz="2800" dirty="0">
                <a:solidFill>
                  <a:schemeClr val="tx1">
                    <a:lumMod val="95000"/>
                    <a:lumOff val="5000"/>
                  </a:schemeClr>
                </a:solidFill>
                <a:latin typeface="Agency FB" panose="020B0503020202020204" pitchFamily="34" charset="0"/>
              </a:rPr>
              <a:t> &amp; </a:t>
            </a:r>
            <a:r>
              <a:rPr lang="en-US" sz="2800" dirty="0" err="1">
                <a:solidFill>
                  <a:schemeClr val="tx1">
                    <a:lumMod val="95000"/>
                    <a:lumOff val="5000"/>
                  </a:schemeClr>
                </a:solidFill>
                <a:latin typeface="Agency FB" panose="020B0503020202020204" pitchFamily="34" charset="0"/>
              </a:rPr>
              <a:t>psikis</a:t>
            </a:r>
            <a:endParaRPr lang="en-US" sz="2800" dirty="0">
              <a:solidFill>
                <a:schemeClr val="tx1">
                  <a:lumMod val="95000"/>
                  <a:lumOff val="5000"/>
                </a:schemeClr>
              </a:solidFill>
              <a:latin typeface="Agency FB" panose="020B0503020202020204" pitchFamily="34" charset="0"/>
            </a:endParaRPr>
          </a:p>
        </p:txBody>
      </p:sp>
      <p:sp>
        <p:nvSpPr>
          <p:cNvPr id="6" name="Rectangle 5">
            <a:extLst>
              <a:ext uri="{FF2B5EF4-FFF2-40B4-BE49-F238E27FC236}">
                <a16:creationId xmlns:a16="http://schemas.microsoft.com/office/drawing/2014/main" id="{217A7AD5-A48D-4843-82A6-B7BFFA81C23E}"/>
              </a:ext>
            </a:extLst>
          </p:cNvPr>
          <p:cNvSpPr/>
          <p:nvPr/>
        </p:nvSpPr>
        <p:spPr>
          <a:xfrm>
            <a:off x="4511279" y="2201895"/>
            <a:ext cx="3314768" cy="4113940"/>
          </a:xfrm>
          <a:prstGeom prst="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spcAft>
                <a:spcPts val="600"/>
              </a:spcAft>
              <a:buFont typeface="Wingdings" panose="05000000000000000000" pitchFamily="2" charset="2"/>
              <a:buChar char="q"/>
            </a:pPr>
            <a:r>
              <a:rPr lang="en-US" sz="2800" dirty="0" err="1">
                <a:solidFill>
                  <a:schemeClr val="tx1">
                    <a:lumMod val="95000"/>
                    <a:lumOff val="5000"/>
                  </a:schemeClr>
                </a:solidFill>
                <a:latin typeface="Agency FB" panose="020B0503020202020204" pitchFamily="34" charset="0"/>
              </a:rPr>
              <a:t>Keinginan</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coba-coba</a:t>
            </a:r>
            <a:r>
              <a:rPr lang="en-US" sz="2800" dirty="0">
                <a:solidFill>
                  <a:schemeClr val="tx1">
                    <a:lumMod val="95000"/>
                    <a:lumOff val="5000"/>
                  </a:schemeClr>
                </a:solidFill>
                <a:latin typeface="Agency FB" panose="020B0503020202020204" pitchFamily="34" charset="0"/>
              </a:rPr>
              <a:t> </a:t>
            </a:r>
          </a:p>
          <a:p>
            <a:pPr marL="342900" indent="-342900" algn="just">
              <a:spcAft>
                <a:spcPts val="600"/>
              </a:spcAft>
              <a:buFont typeface="Wingdings" panose="05000000000000000000" pitchFamily="2" charset="2"/>
              <a:buChar char="q"/>
            </a:pPr>
            <a:r>
              <a:rPr lang="en-US" sz="2800" dirty="0" err="1">
                <a:solidFill>
                  <a:schemeClr val="tx1">
                    <a:lumMod val="95000"/>
                    <a:lumOff val="5000"/>
                  </a:schemeClr>
                </a:solidFill>
                <a:latin typeface="Agency FB" panose="020B0503020202020204" pitchFamily="34" charset="0"/>
              </a:rPr>
              <a:t>Ingin</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diterima</a:t>
            </a:r>
            <a:endParaRPr lang="en-US" sz="2800" dirty="0">
              <a:solidFill>
                <a:schemeClr val="tx1">
                  <a:lumMod val="95000"/>
                  <a:lumOff val="5000"/>
                </a:schemeClr>
              </a:solidFill>
              <a:latin typeface="Agency FB" panose="020B0503020202020204" pitchFamily="34" charset="0"/>
            </a:endParaRPr>
          </a:p>
          <a:p>
            <a:pPr marL="342900" indent="-342900" algn="just">
              <a:spcAft>
                <a:spcPts val="600"/>
              </a:spcAft>
              <a:buFont typeface="Wingdings" panose="05000000000000000000" pitchFamily="2" charset="2"/>
              <a:buChar char="q"/>
            </a:pPr>
            <a:r>
              <a:rPr lang="en-US" sz="2800" dirty="0" err="1">
                <a:solidFill>
                  <a:schemeClr val="tx1">
                    <a:lumMod val="95000"/>
                    <a:lumOff val="5000"/>
                  </a:schemeClr>
                </a:solidFill>
                <a:latin typeface="Agency FB" panose="020B0503020202020204" pitchFamily="34" charset="0"/>
              </a:rPr>
              <a:t>Ikut</a:t>
            </a:r>
            <a:r>
              <a:rPr lang="en-US" sz="2800" dirty="0">
                <a:solidFill>
                  <a:schemeClr val="tx1">
                    <a:lumMod val="95000"/>
                    <a:lumOff val="5000"/>
                  </a:schemeClr>
                </a:solidFill>
                <a:latin typeface="Agency FB" panose="020B0503020202020204" pitchFamily="34" charset="0"/>
              </a:rPr>
              <a:t> trend</a:t>
            </a:r>
          </a:p>
          <a:p>
            <a:pPr marL="342900" indent="-342900" algn="just">
              <a:spcAft>
                <a:spcPts val="600"/>
              </a:spcAft>
              <a:buFont typeface="Wingdings" panose="05000000000000000000" pitchFamily="2" charset="2"/>
              <a:buChar char="q"/>
            </a:pPr>
            <a:r>
              <a:rPr lang="en-US" sz="2800" dirty="0">
                <a:solidFill>
                  <a:schemeClr val="tx1">
                    <a:lumMod val="95000"/>
                    <a:lumOff val="5000"/>
                  </a:schemeClr>
                </a:solidFill>
                <a:latin typeface="Agency FB" panose="020B0503020202020204" pitchFamily="34" charset="0"/>
              </a:rPr>
              <a:t>Cari </a:t>
            </a:r>
            <a:r>
              <a:rPr lang="en-US" sz="2800" dirty="0" err="1">
                <a:solidFill>
                  <a:schemeClr val="tx1">
                    <a:lumMod val="95000"/>
                    <a:lumOff val="5000"/>
                  </a:schemeClr>
                </a:solidFill>
                <a:latin typeface="Agency FB" panose="020B0503020202020204" pitchFamily="34" charset="0"/>
              </a:rPr>
              <a:t>kenikmatan</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sesaat</a:t>
            </a:r>
            <a:endParaRPr lang="en-US" sz="2800" dirty="0">
              <a:solidFill>
                <a:schemeClr val="tx1">
                  <a:lumMod val="95000"/>
                  <a:lumOff val="5000"/>
                </a:schemeClr>
              </a:solidFill>
              <a:latin typeface="Agency FB" panose="020B0503020202020204" pitchFamily="34" charset="0"/>
            </a:endParaRPr>
          </a:p>
          <a:p>
            <a:pPr marL="342900" indent="-342900" algn="just">
              <a:spcAft>
                <a:spcPts val="600"/>
              </a:spcAft>
              <a:buFont typeface="Wingdings" panose="05000000000000000000" pitchFamily="2" charset="2"/>
              <a:buChar char="q"/>
            </a:pPr>
            <a:r>
              <a:rPr lang="en-US" sz="2800" dirty="0">
                <a:solidFill>
                  <a:schemeClr val="tx1">
                    <a:lumMod val="95000"/>
                    <a:lumOff val="5000"/>
                  </a:schemeClr>
                </a:solidFill>
                <a:latin typeface="Agency FB" panose="020B0503020202020204" pitchFamily="34" charset="0"/>
              </a:rPr>
              <a:t>Cari </a:t>
            </a:r>
            <a:r>
              <a:rPr lang="en-US" sz="2800" dirty="0" err="1">
                <a:solidFill>
                  <a:schemeClr val="tx1">
                    <a:lumMod val="95000"/>
                    <a:lumOff val="5000"/>
                  </a:schemeClr>
                </a:solidFill>
                <a:latin typeface="Agency FB" panose="020B0503020202020204" pitchFamily="34" charset="0"/>
              </a:rPr>
              <a:t>perhatian</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sensasi</a:t>
            </a:r>
            <a:endParaRPr lang="en-US" sz="2800" dirty="0">
              <a:solidFill>
                <a:schemeClr val="tx1">
                  <a:lumMod val="95000"/>
                  <a:lumOff val="5000"/>
                </a:schemeClr>
              </a:solidFill>
              <a:latin typeface="Agency FB" panose="020B0503020202020204" pitchFamily="34" charset="0"/>
            </a:endParaRPr>
          </a:p>
          <a:p>
            <a:pPr marL="342900" indent="-342900" algn="just">
              <a:spcAft>
                <a:spcPts val="600"/>
              </a:spcAft>
              <a:buFont typeface="Wingdings" panose="05000000000000000000" pitchFamily="2" charset="2"/>
              <a:buChar char="q"/>
            </a:pPr>
            <a:r>
              <a:rPr lang="en-US" sz="2800" dirty="0" err="1">
                <a:solidFill>
                  <a:schemeClr val="tx1">
                    <a:lumMod val="95000"/>
                    <a:lumOff val="5000"/>
                  </a:schemeClr>
                </a:solidFill>
                <a:latin typeface="Agency FB" panose="020B0503020202020204" pitchFamily="34" charset="0"/>
              </a:rPr>
              <a:t>Ikut</a:t>
            </a:r>
            <a:r>
              <a:rPr lang="en-US" sz="2800" dirty="0">
                <a:solidFill>
                  <a:schemeClr val="tx1">
                    <a:lumMod val="95000"/>
                    <a:lumOff val="5000"/>
                  </a:schemeClr>
                </a:solidFill>
                <a:latin typeface="Agency FB" panose="020B0503020202020204" pitchFamily="34" charset="0"/>
              </a:rPr>
              <a:t> </a:t>
            </a:r>
            <a:r>
              <a:rPr lang="en-US" sz="2800" dirty="0" err="1">
                <a:solidFill>
                  <a:schemeClr val="tx1">
                    <a:lumMod val="95000"/>
                    <a:lumOff val="5000"/>
                  </a:schemeClr>
                </a:solidFill>
                <a:latin typeface="Agency FB" panose="020B0503020202020204" pitchFamily="34" charset="0"/>
              </a:rPr>
              <a:t>tokoh</a:t>
            </a:r>
            <a:r>
              <a:rPr lang="en-US" sz="2800" dirty="0">
                <a:solidFill>
                  <a:schemeClr val="tx1">
                    <a:lumMod val="95000"/>
                    <a:lumOff val="5000"/>
                  </a:schemeClr>
                </a:solidFill>
                <a:latin typeface="Agency FB" panose="020B0503020202020204" pitchFamily="34" charset="0"/>
              </a:rPr>
              <a:t> idola</a:t>
            </a:r>
          </a:p>
        </p:txBody>
      </p:sp>
      <p:sp>
        <p:nvSpPr>
          <p:cNvPr id="7" name="Flowchart: Document 6">
            <a:extLst>
              <a:ext uri="{FF2B5EF4-FFF2-40B4-BE49-F238E27FC236}">
                <a16:creationId xmlns:a16="http://schemas.microsoft.com/office/drawing/2014/main" id="{C6E07FD5-96E1-448F-B148-673F88DD77DC}"/>
              </a:ext>
            </a:extLst>
          </p:cNvPr>
          <p:cNvSpPr/>
          <p:nvPr/>
        </p:nvSpPr>
        <p:spPr>
          <a:xfrm>
            <a:off x="621610" y="1543664"/>
            <a:ext cx="3314768" cy="987345"/>
          </a:xfrm>
          <a:prstGeom prst="flowChartDocumen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LINGKUNGAN</a:t>
            </a:r>
          </a:p>
        </p:txBody>
      </p:sp>
      <p:sp>
        <p:nvSpPr>
          <p:cNvPr id="8" name="Flowchart: Document 7">
            <a:extLst>
              <a:ext uri="{FF2B5EF4-FFF2-40B4-BE49-F238E27FC236}">
                <a16:creationId xmlns:a16="http://schemas.microsoft.com/office/drawing/2014/main" id="{CC45A763-EA64-46C1-B935-C78D316E32F7}"/>
              </a:ext>
            </a:extLst>
          </p:cNvPr>
          <p:cNvSpPr/>
          <p:nvPr/>
        </p:nvSpPr>
        <p:spPr>
          <a:xfrm>
            <a:off x="8400948" y="1543664"/>
            <a:ext cx="3314768" cy="987345"/>
          </a:xfrm>
          <a:prstGeom prst="flowChartDocumen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ZAT</a:t>
            </a:r>
          </a:p>
        </p:txBody>
      </p:sp>
      <p:sp>
        <p:nvSpPr>
          <p:cNvPr id="9" name="Flowchart: Document 8">
            <a:extLst>
              <a:ext uri="{FF2B5EF4-FFF2-40B4-BE49-F238E27FC236}">
                <a16:creationId xmlns:a16="http://schemas.microsoft.com/office/drawing/2014/main" id="{218EF82B-1F65-44F2-86C9-79B83032A597}"/>
              </a:ext>
            </a:extLst>
          </p:cNvPr>
          <p:cNvSpPr/>
          <p:nvPr/>
        </p:nvSpPr>
        <p:spPr>
          <a:xfrm>
            <a:off x="4511279" y="1543664"/>
            <a:ext cx="3314768" cy="987345"/>
          </a:xfrm>
          <a:prstGeom prst="flowChartDocumen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INDIVIDU</a:t>
            </a:r>
          </a:p>
        </p:txBody>
      </p:sp>
    </p:spTree>
    <p:extLst>
      <p:ext uri="{BB962C8B-B14F-4D97-AF65-F5344CB8AC3E}">
        <p14:creationId xmlns:p14="http://schemas.microsoft.com/office/powerpoint/2010/main" val="1807066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81E21-C3B0-44F2-B3A8-9E28829E39F7}"/>
              </a:ext>
            </a:extLst>
          </p:cNvPr>
          <p:cNvSpPr txBox="1">
            <a:spLocks/>
          </p:cNvSpPr>
          <p:nvPr/>
        </p:nvSpPr>
        <p:spPr>
          <a:xfrm>
            <a:off x="854744" y="171450"/>
            <a:ext cx="931523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DAMPAK BURUK NARKOBA</a:t>
            </a:r>
          </a:p>
        </p:txBody>
      </p:sp>
      <p:sp>
        <p:nvSpPr>
          <p:cNvPr id="3" name="Rectangle 2">
            <a:extLst>
              <a:ext uri="{FF2B5EF4-FFF2-40B4-BE49-F238E27FC236}">
                <a16:creationId xmlns:a16="http://schemas.microsoft.com/office/drawing/2014/main" id="{B8DC7025-D2C8-4864-B310-D0C75CF0C529}"/>
              </a:ext>
            </a:extLst>
          </p:cNvPr>
          <p:cNvSpPr/>
          <p:nvPr/>
        </p:nvSpPr>
        <p:spPr>
          <a:xfrm>
            <a:off x="621610" y="2056754"/>
            <a:ext cx="3314768" cy="4484656"/>
          </a:xfrm>
          <a:prstGeom prst="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457200" indent="-457200" algn="just">
              <a:spcAft>
                <a:spcPts val="600"/>
              </a:spcAft>
              <a:buFont typeface="Wingdings" panose="05000000000000000000" pitchFamily="2" charset="2"/>
              <a:buChar char="q"/>
            </a:pPr>
            <a:r>
              <a:rPr lang="en-US" sz="2400" dirty="0">
                <a:solidFill>
                  <a:schemeClr val="tx1">
                    <a:lumMod val="95000"/>
                    <a:lumOff val="5000"/>
                  </a:schemeClr>
                </a:solidFill>
                <a:latin typeface="Agency FB" panose="020B0503020202020204" pitchFamily="34" charset="0"/>
              </a:rPr>
              <a:t>Penyakit </a:t>
            </a:r>
            <a:r>
              <a:rPr lang="en-US" sz="2400" dirty="0" err="1">
                <a:solidFill>
                  <a:schemeClr val="tx1">
                    <a:lumMod val="95000"/>
                    <a:lumOff val="5000"/>
                  </a:schemeClr>
                </a:solidFill>
                <a:latin typeface="Agency FB" panose="020B0503020202020204" pitchFamily="34" charset="0"/>
              </a:rPr>
              <a:t>kompleks</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ditandai</a:t>
            </a:r>
            <a:r>
              <a:rPr lang="en-US" sz="2400" dirty="0">
                <a:solidFill>
                  <a:schemeClr val="tx1">
                    <a:lumMod val="95000"/>
                    <a:lumOff val="5000"/>
                  </a:schemeClr>
                </a:solidFill>
                <a:latin typeface="Agency FB" panose="020B0503020202020204" pitchFamily="34" charset="0"/>
              </a:rPr>
              <a:t> oleh    </a:t>
            </a:r>
            <a:r>
              <a:rPr lang="en-US" sz="2400" dirty="0" err="1">
                <a:solidFill>
                  <a:schemeClr val="tx1">
                    <a:lumMod val="95000"/>
                    <a:lumOff val="5000"/>
                  </a:schemeClr>
                </a:solidFill>
                <a:latin typeface="Agency FB" panose="020B0503020202020204" pitchFamily="34" charset="0"/>
              </a:rPr>
              <a:t>dorongan</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yg</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tidak</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tertahan</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untuk</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menyalahgunakan</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narkoba</a:t>
            </a:r>
            <a:r>
              <a:rPr lang="en-US" sz="2400" dirty="0">
                <a:solidFill>
                  <a:schemeClr val="tx1">
                    <a:lumMod val="95000"/>
                    <a:lumOff val="5000"/>
                  </a:schemeClr>
                </a:solidFill>
                <a:latin typeface="Agency FB" panose="020B0503020202020204" pitchFamily="34" charset="0"/>
              </a:rPr>
              <a:t>       (Craving).</a:t>
            </a:r>
          </a:p>
          <a:p>
            <a:pPr marL="457200" indent="-457200" algn="just">
              <a:spcAft>
                <a:spcPts val="600"/>
              </a:spcAft>
              <a:buFont typeface="Wingdings" panose="05000000000000000000" pitchFamily="2" charset="2"/>
              <a:buChar char="q"/>
            </a:pPr>
            <a:r>
              <a:rPr lang="en-US" sz="2400" dirty="0" err="1">
                <a:solidFill>
                  <a:schemeClr val="tx1">
                    <a:lumMod val="95000"/>
                    <a:lumOff val="5000"/>
                  </a:schemeClr>
                </a:solidFill>
                <a:latin typeface="Agency FB" panose="020B0503020202020204" pitchFamily="34" charset="0"/>
              </a:rPr>
              <a:t>Kematian</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akibat</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kelebihan</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takaran</a:t>
            </a:r>
            <a:r>
              <a:rPr lang="en-US" sz="2400" dirty="0">
                <a:solidFill>
                  <a:schemeClr val="tx1">
                    <a:lumMod val="95000"/>
                    <a:lumOff val="5000"/>
                  </a:schemeClr>
                </a:solidFill>
                <a:latin typeface="Agency FB" panose="020B0503020202020204" pitchFamily="34" charset="0"/>
              </a:rPr>
              <a:t>    ( Over </a:t>
            </a:r>
            <a:r>
              <a:rPr lang="en-US" sz="2400" dirty="0" err="1">
                <a:solidFill>
                  <a:schemeClr val="tx1">
                    <a:lumMod val="95000"/>
                    <a:lumOff val="5000"/>
                  </a:schemeClr>
                </a:solidFill>
                <a:latin typeface="Agency FB" panose="020B0503020202020204" pitchFamily="34" charset="0"/>
              </a:rPr>
              <a:t>Dosis</a:t>
            </a:r>
            <a:r>
              <a:rPr lang="en-US" sz="2400" dirty="0">
                <a:solidFill>
                  <a:schemeClr val="tx1">
                    <a:lumMod val="95000"/>
                    <a:lumOff val="5000"/>
                  </a:schemeClr>
                </a:solidFill>
                <a:latin typeface="Agency FB" panose="020B0503020202020204" pitchFamily="34" charset="0"/>
              </a:rPr>
              <a:t> ).</a:t>
            </a:r>
          </a:p>
          <a:p>
            <a:pPr marL="457200" indent="-457200" algn="just">
              <a:spcAft>
                <a:spcPts val="600"/>
              </a:spcAft>
              <a:buFont typeface="Wingdings" panose="05000000000000000000" pitchFamily="2" charset="2"/>
              <a:buChar char="q"/>
            </a:pPr>
            <a:r>
              <a:rPr lang="en-US" sz="2400" dirty="0" err="1">
                <a:solidFill>
                  <a:schemeClr val="tx1">
                    <a:lumMod val="95000"/>
                    <a:lumOff val="5000"/>
                  </a:schemeClr>
                </a:solidFill>
                <a:latin typeface="Agency FB" panose="020B0503020202020204" pitchFamily="34" charset="0"/>
              </a:rPr>
              <a:t>Penularan</a:t>
            </a:r>
            <a:r>
              <a:rPr lang="en-US" sz="2400" dirty="0">
                <a:solidFill>
                  <a:schemeClr val="tx1">
                    <a:lumMod val="95000"/>
                    <a:lumOff val="5000"/>
                  </a:schemeClr>
                </a:solidFill>
                <a:latin typeface="Agency FB" panose="020B0503020202020204" pitchFamily="34" charset="0"/>
              </a:rPr>
              <a:t> virus HIV dan AIDS dan hepatitis B, C </a:t>
            </a:r>
            <a:r>
              <a:rPr lang="en-US" sz="2400" dirty="0" err="1">
                <a:solidFill>
                  <a:schemeClr val="tx1">
                    <a:lumMod val="95000"/>
                    <a:lumOff val="5000"/>
                  </a:schemeClr>
                </a:solidFill>
                <a:latin typeface="Agency FB" panose="020B0503020202020204" pitchFamily="34" charset="0"/>
              </a:rPr>
              <a:t>atau</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penyakit</a:t>
            </a:r>
            <a:r>
              <a:rPr lang="en-US" sz="2400" dirty="0">
                <a:solidFill>
                  <a:schemeClr val="tx1">
                    <a:lumMod val="95000"/>
                    <a:lumOff val="5000"/>
                  </a:schemeClr>
                </a:solidFill>
                <a:latin typeface="Agency FB" panose="020B0503020202020204" pitchFamily="34" charset="0"/>
              </a:rPr>
              <a:t> lain </a:t>
            </a:r>
            <a:r>
              <a:rPr lang="en-US" sz="2400" dirty="0" err="1">
                <a:solidFill>
                  <a:schemeClr val="tx1">
                    <a:lumMod val="95000"/>
                    <a:lumOff val="5000"/>
                  </a:schemeClr>
                </a:solidFill>
                <a:latin typeface="Agency FB" panose="020B0503020202020204" pitchFamily="34" charset="0"/>
              </a:rPr>
              <a:t>melalui</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lahgun</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narkoba</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cara</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suntik</a:t>
            </a:r>
            <a:r>
              <a:rPr lang="en-US" sz="2400" dirty="0">
                <a:solidFill>
                  <a:schemeClr val="tx1">
                    <a:lumMod val="95000"/>
                    <a:lumOff val="5000"/>
                  </a:schemeClr>
                </a:solidFill>
                <a:latin typeface="Agency FB" panose="020B0503020202020204" pitchFamily="34" charset="0"/>
              </a:rPr>
              <a:t>.</a:t>
            </a:r>
          </a:p>
        </p:txBody>
      </p:sp>
      <p:sp>
        <p:nvSpPr>
          <p:cNvPr id="6" name="Flowchart: Document 5">
            <a:extLst>
              <a:ext uri="{FF2B5EF4-FFF2-40B4-BE49-F238E27FC236}">
                <a16:creationId xmlns:a16="http://schemas.microsoft.com/office/drawing/2014/main" id="{44F03E25-67C5-4FB1-8B36-DCA1D82B51FE}"/>
              </a:ext>
            </a:extLst>
          </p:cNvPr>
          <p:cNvSpPr/>
          <p:nvPr/>
        </p:nvSpPr>
        <p:spPr>
          <a:xfrm>
            <a:off x="621610" y="1311440"/>
            <a:ext cx="3314768" cy="987345"/>
          </a:xfrm>
          <a:prstGeom prst="flowChartDocumen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KESEHATAN</a:t>
            </a:r>
          </a:p>
        </p:txBody>
      </p:sp>
      <p:sp>
        <p:nvSpPr>
          <p:cNvPr id="9" name="Rectangle 8">
            <a:extLst>
              <a:ext uri="{FF2B5EF4-FFF2-40B4-BE49-F238E27FC236}">
                <a16:creationId xmlns:a16="http://schemas.microsoft.com/office/drawing/2014/main" id="{6CAE5A6D-1073-46FE-A1BE-6F69DA10D482}"/>
              </a:ext>
            </a:extLst>
          </p:cNvPr>
          <p:cNvSpPr/>
          <p:nvPr/>
        </p:nvSpPr>
        <p:spPr>
          <a:xfrm>
            <a:off x="4511279" y="2056754"/>
            <a:ext cx="3314768" cy="4484656"/>
          </a:xfrm>
          <a:prstGeom prst="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457200" indent="-457200" algn="just">
              <a:spcAft>
                <a:spcPts val="600"/>
              </a:spcAft>
              <a:buFont typeface="Wingdings" panose="05000000000000000000" pitchFamily="2" charset="2"/>
              <a:buChar char="q"/>
            </a:pPr>
            <a:r>
              <a:rPr lang="en-US" sz="2400" dirty="0">
                <a:solidFill>
                  <a:schemeClr val="tx1">
                    <a:lumMod val="95000"/>
                    <a:lumOff val="5000"/>
                  </a:schemeClr>
                </a:solidFill>
                <a:latin typeface="Agency FB" panose="020B0503020202020204" pitchFamily="34" charset="0"/>
              </a:rPr>
              <a:t>Hilangnya </a:t>
            </a:r>
            <a:r>
              <a:rPr lang="en-US" sz="2400" dirty="0" err="1">
                <a:solidFill>
                  <a:schemeClr val="tx1">
                    <a:lumMod val="95000"/>
                    <a:lumOff val="5000"/>
                  </a:schemeClr>
                </a:solidFill>
                <a:latin typeface="Agency FB" panose="020B0503020202020204" pitchFamily="34" charset="0"/>
              </a:rPr>
              <a:t>harmonisasi</a:t>
            </a:r>
            <a:r>
              <a:rPr lang="en-US" sz="2400" dirty="0">
                <a:solidFill>
                  <a:schemeClr val="tx1">
                    <a:lumMod val="95000"/>
                    <a:lumOff val="5000"/>
                  </a:schemeClr>
                </a:solidFill>
                <a:latin typeface="Agency FB" panose="020B0503020202020204" pitchFamily="34" charset="0"/>
              </a:rPr>
              <a:t> yang </a:t>
            </a:r>
            <a:r>
              <a:rPr lang="en-US" sz="2400" dirty="0" err="1">
                <a:solidFill>
                  <a:schemeClr val="tx1">
                    <a:lumMod val="95000"/>
                    <a:lumOff val="5000"/>
                  </a:schemeClr>
                </a:solidFill>
                <a:latin typeface="Agency FB" panose="020B0503020202020204" pitchFamily="34" charset="0"/>
              </a:rPr>
              <a:t>telah</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terbentuk</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didalam</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keluarga</a:t>
            </a:r>
            <a:r>
              <a:rPr lang="en-US" sz="2400" dirty="0">
                <a:solidFill>
                  <a:schemeClr val="tx1">
                    <a:lumMod val="95000"/>
                    <a:lumOff val="5000"/>
                  </a:schemeClr>
                </a:solidFill>
                <a:latin typeface="Agency FB" panose="020B0503020202020204" pitchFamily="34" charset="0"/>
              </a:rPr>
              <a:t>.</a:t>
            </a:r>
          </a:p>
          <a:p>
            <a:pPr marL="457200" indent="-457200" algn="just">
              <a:spcAft>
                <a:spcPts val="600"/>
              </a:spcAft>
              <a:buFont typeface="Wingdings" panose="05000000000000000000" pitchFamily="2" charset="2"/>
              <a:buChar char="q"/>
            </a:pPr>
            <a:r>
              <a:rPr lang="en-US" sz="2400" dirty="0" err="1">
                <a:solidFill>
                  <a:schemeClr val="tx1">
                    <a:lumMod val="95000"/>
                    <a:lumOff val="5000"/>
                  </a:schemeClr>
                </a:solidFill>
                <a:latin typeface="Agency FB" panose="020B0503020202020204" pitchFamily="34" charset="0"/>
              </a:rPr>
              <a:t>Hancurnya</a:t>
            </a:r>
            <a:r>
              <a:rPr lang="en-US" sz="2400" dirty="0">
                <a:solidFill>
                  <a:schemeClr val="tx1">
                    <a:lumMod val="95000"/>
                    <a:lumOff val="5000"/>
                  </a:schemeClr>
                </a:solidFill>
                <a:latin typeface="Agency FB" panose="020B0503020202020204" pitchFamily="34" charset="0"/>
              </a:rPr>
              <a:t> masa </a:t>
            </a:r>
            <a:r>
              <a:rPr lang="en-US" sz="2400" dirty="0" err="1">
                <a:solidFill>
                  <a:schemeClr val="tx1">
                    <a:lumMod val="95000"/>
                    <a:lumOff val="5000"/>
                  </a:schemeClr>
                </a:solidFill>
                <a:latin typeface="Agency FB" panose="020B0503020202020204" pitchFamily="34" charset="0"/>
              </a:rPr>
              <a:t>depan</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keluarga</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putus</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sekolah</a:t>
            </a:r>
            <a:r>
              <a:rPr lang="en-US" sz="2400" dirty="0">
                <a:solidFill>
                  <a:schemeClr val="tx1">
                    <a:lumMod val="95000"/>
                    <a:lumOff val="5000"/>
                  </a:schemeClr>
                </a:solidFill>
                <a:latin typeface="Agency FB" panose="020B0503020202020204" pitchFamily="34" charset="0"/>
              </a:rPr>
              <a:t> dan </a:t>
            </a:r>
            <a:r>
              <a:rPr lang="en-US" sz="2400" dirty="0" err="1">
                <a:solidFill>
                  <a:schemeClr val="tx1">
                    <a:lumMod val="95000"/>
                    <a:lumOff val="5000"/>
                  </a:schemeClr>
                </a:solidFill>
                <a:latin typeface="Agency FB" panose="020B0503020202020204" pitchFamily="34" charset="0"/>
              </a:rPr>
              <a:t>putus</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kerja</a:t>
            </a:r>
            <a:r>
              <a:rPr lang="en-US" sz="2400" dirty="0">
                <a:solidFill>
                  <a:schemeClr val="tx1">
                    <a:lumMod val="95000"/>
                    <a:lumOff val="5000"/>
                  </a:schemeClr>
                </a:solidFill>
                <a:latin typeface="Agency FB" panose="020B0503020202020204" pitchFamily="34" charset="0"/>
              </a:rPr>
              <a:t>.</a:t>
            </a:r>
          </a:p>
          <a:p>
            <a:pPr marL="457200" indent="-457200" algn="just">
              <a:spcAft>
                <a:spcPts val="600"/>
              </a:spcAft>
              <a:buFont typeface="Wingdings" panose="05000000000000000000" pitchFamily="2" charset="2"/>
              <a:buChar char="q"/>
            </a:pPr>
            <a:r>
              <a:rPr lang="en-US" sz="2400" dirty="0" err="1">
                <a:solidFill>
                  <a:schemeClr val="tx1">
                    <a:lumMod val="95000"/>
                    <a:lumOff val="5000"/>
                  </a:schemeClr>
                </a:solidFill>
                <a:latin typeface="Agency FB" panose="020B0503020202020204" pitchFamily="34" charset="0"/>
              </a:rPr>
              <a:t>Menimbulkan</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beban</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ekonomi</a:t>
            </a:r>
            <a:r>
              <a:rPr lang="en-US" sz="2400" dirty="0">
                <a:solidFill>
                  <a:schemeClr val="tx1">
                    <a:lumMod val="95000"/>
                    <a:lumOff val="5000"/>
                  </a:schemeClr>
                </a:solidFill>
                <a:latin typeface="Agency FB" panose="020B0503020202020204" pitchFamily="34" charset="0"/>
              </a:rPr>
              <a:t> yang </a:t>
            </a:r>
            <a:r>
              <a:rPr lang="en-US" sz="2400" dirty="0" err="1">
                <a:solidFill>
                  <a:schemeClr val="tx1">
                    <a:lumMod val="95000"/>
                    <a:lumOff val="5000"/>
                  </a:schemeClr>
                </a:solidFill>
                <a:latin typeface="Agency FB" panose="020B0503020202020204" pitchFamily="34" charset="0"/>
              </a:rPr>
              <a:t>sangat</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berat</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bagi</a:t>
            </a:r>
            <a:r>
              <a:rPr lang="en-US" sz="2400" dirty="0">
                <a:solidFill>
                  <a:schemeClr val="tx1">
                    <a:lumMod val="95000"/>
                    <a:lumOff val="5000"/>
                  </a:schemeClr>
                </a:solidFill>
                <a:latin typeface="Agency FB" panose="020B0503020202020204" pitchFamily="34" charset="0"/>
              </a:rPr>
              <a:t> yang </a:t>
            </a:r>
            <a:r>
              <a:rPr lang="en-US" sz="2400" dirty="0" err="1">
                <a:solidFill>
                  <a:schemeClr val="tx1">
                    <a:lumMod val="95000"/>
                    <a:lumOff val="5000"/>
                  </a:schemeClr>
                </a:solidFill>
                <a:latin typeface="Agency FB" panose="020B0503020202020204" pitchFamily="34" charset="0"/>
              </a:rPr>
              <a:t>bersangkutan</a:t>
            </a:r>
            <a:r>
              <a:rPr lang="en-US" sz="2400" dirty="0">
                <a:solidFill>
                  <a:schemeClr val="tx1">
                    <a:lumMod val="95000"/>
                    <a:lumOff val="5000"/>
                  </a:schemeClr>
                </a:solidFill>
                <a:latin typeface="Agency FB" panose="020B0503020202020204" pitchFamily="34" charset="0"/>
              </a:rPr>
              <a:t>, orang </a:t>
            </a:r>
            <a:r>
              <a:rPr lang="en-US" sz="2400" dirty="0" err="1">
                <a:solidFill>
                  <a:schemeClr val="tx1">
                    <a:lumMod val="95000"/>
                    <a:lumOff val="5000"/>
                  </a:schemeClr>
                </a:solidFill>
                <a:latin typeface="Agency FB" panose="020B0503020202020204" pitchFamily="34" charset="0"/>
              </a:rPr>
              <a:t>tua</a:t>
            </a:r>
            <a:r>
              <a:rPr lang="en-US" sz="2400" dirty="0">
                <a:solidFill>
                  <a:schemeClr val="tx1">
                    <a:lumMod val="95000"/>
                    <a:lumOff val="5000"/>
                  </a:schemeClr>
                </a:solidFill>
                <a:latin typeface="Agency FB" panose="020B0503020202020204" pitchFamily="34" charset="0"/>
              </a:rPr>
              <a:t> dan </a:t>
            </a:r>
            <a:r>
              <a:rPr lang="en-US" sz="2400" dirty="0" err="1">
                <a:solidFill>
                  <a:schemeClr val="tx1">
                    <a:lumMod val="95000"/>
                    <a:lumOff val="5000"/>
                  </a:schemeClr>
                </a:solidFill>
                <a:latin typeface="Agency FB" panose="020B0503020202020204" pitchFamily="34" charset="0"/>
              </a:rPr>
              <a:t>keluarga</a:t>
            </a:r>
            <a:r>
              <a:rPr lang="en-US" sz="2400" dirty="0">
                <a:solidFill>
                  <a:schemeClr val="tx1">
                    <a:lumMod val="95000"/>
                    <a:lumOff val="5000"/>
                  </a:schemeClr>
                </a:solidFill>
                <a:latin typeface="Agency FB" panose="020B0503020202020204" pitchFamily="34" charset="0"/>
              </a:rPr>
              <a:t>.</a:t>
            </a:r>
          </a:p>
          <a:p>
            <a:pPr algn="just">
              <a:spcAft>
                <a:spcPts val="600"/>
              </a:spcAft>
            </a:pPr>
            <a:endParaRPr lang="en-US" sz="2400" dirty="0">
              <a:solidFill>
                <a:schemeClr val="tx1">
                  <a:lumMod val="95000"/>
                  <a:lumOff val="5000"/>
                </a:schemeClr>
              </a:solidFill>
              <a:latin typeface="Agency FB" panose="020B0503020202020204" pitchFamily="34" charset="0"/>
            </a:endParaRPr>
          </a:p>
        </p:txBody>
      </p:sp>
      <p:sp>
        <p:nvSpPr>
          <p:cNvPr id="10" name="Flowchart: Document 9">
            <a:extLst>
              <a:ext uri="{FF2B5EF4-FFF2-40B4-BE49-F238E27FC236}">
                <a16:creationId xmlns:a16="http://schemas.microsoft.com/office/drawing/2014/main" id="{B56F0098-6323-4CE0-AD5D-4460C05F61B6}"/>
              </a:ext>
            </a:extLst>
          </p:cNvPr>
          <p:cNvSpPr/>
          <p:nvPr/>
        </p:nvSpPr>
        <p:spPr>
          <a:xfrm>
            <a:off x="4511279" y="1311440"/>
            <a:ext cx="3314768" cy="987345"/>
          </a:xfrm>
          <a:prstGeom prst="flowChartDocumen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KELUARGA</a:t>
            </a:r>
          </a:p>
        </p:txBody>
      </p:sp>
      <p:sp>
        <p:nvSpPr>
          <p:cNvPr id="11" name="Rectangle 10">
            <a:extLst>
              <a:ext uri="{FF2B5EF4-FFF2-40B4-BE49-F238E27FC236}">
                <a16:creationId xmlns:a16="http://schemas.microsoft.com/office/drawing/2014/main" id="{454899E6-E7A8-4448-898E-40E6687B6DE5}"/>
              </a:ext>
            </a:extLst>
          </p:cNvPr>
          <p:cNvSpPr/>
          <p:nvPr/>
        </p:nvSpPr>
        <p:spPr>
          <a:xfrm>
            <a:off x="8400948" y="2056754"/>
            <a:ext cx="3314768" cy="4484656"/>
          </a:xfrm>
          <a:prstGeom prst="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endParaRPr lang="en-US" sz="1400" dirty="0">
              <a:solidFill>
                <a:schemeClr val="tx1">
                  <a:lumMod val="95000"/>
                  <a:lumOff val="5000"/>
                </a:schemeClr>
              </a:solidFill>
              <a:latin typeface="Agency FB" panose="020B0503020202020204" pitchFamily="34" charset="0"/>
            </a:endParaRPr>
          </a:p>
          <a:p>
            <a:pPr marL="457200" indent="-457200" algn="just">
              <a:buFont typeface="Wingdings" panose="05000000000000000000" pitchFamily="2" charset="2"/>
              <a:buChar char="q"/>
            </a:pPr>
            <a:r>
              <a:rPr lang="en-US" sz="2400" dirty="0" err="1">
                <a:solidFill>
                  <a:schemeClr val="tx1">
                    <a:lumMod val="95000"/>
                    <a:lumOff val="5000"/>
                  </a:schemeClr>
                </a:solidFill>
                <a:latin typeface="Agency FB" panose="020B0503020202020204" pitchFamily="34" charset="0"/>
              </a:rPr>
              <a:t>Perbuatan</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melanggar</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hukum</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karena</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tertuang</a:t>
            </a:r>
            <a:r>
              <a:rPr lang="en-US" sz="2400" dirty="0">
                <a:solidFill>
                  <a:schemeClr val="tx1">
                    <a:lumMod val="95000"/>
                    <a:lumOff val="5000"/>
                  </a:schemeClr>
                </a:solidFill>
                <a:latin typeface="Agency FB" panose="020B0503020202020204" pitchFamily="34" charset="0"/>
              </a:rPr>
              <a:t> di </a:t>
            </a:r>
            <a:r>
              <a:rPr lang="en-US" sz="2400" dirty="0" err="1">
                <a:solidFill>
                  <a:schemeClr val="tx1">
                    <a:lumMod val="95000"/>
                    <a:lumOff val="5000"/>
                  </a:schemeClr>
                </a:solidFill>
                <a:latin typeface="Agency FB" panose="020B0503020202020204" pitchFamily="34" charset="0"/>
              </a:rPr>
              <a:t>dalam</a:t>
            </a:r>
            <a:r>
              <a:rPr lang="en-US" sz="2400" dirty="0">
                <a:solidFill>
                  <a:schemeClr val="tx1">
                    <a:lumMod val="95000"/>
                    <a:lumOff val="5000"/>
                  </a:schemeClr>
                </a:solidFill>
                <a:latin typeface="Agency FB" panose="020B0503020202020204" pitchFamily="34" charset="0"/>
              </a:rPr>
              <a:t> UU No.  35 / 2009 </a:t>
            </a:r>
            <a:r>
              <a:rPr lang="en-US" sz="2400" dirty="0" err="1">
                <a:solidFill>
                  <a:schemeClr val="tx1">
                    <a:lumMod val="95000"/>
                    <a:lumOff val="5000"/>
                  </a:schemeClr>
                </a:solidFill>
                <a:latin typeface="Agency FB" panose="020B0503020202020204" pitchFamily="34" charset="0"/>
              </a:rPr>
              <a:t>tentang</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Narkotika</a:t>
            </a:r>
            <a:r>
              <a:rPr lang="en-US" sz="2400" dirty="0">
                <a:solidFill>
                  <a:schemeClr val="tx1">
                    <a:lumMod val="95000"/>
                    <a:lumOff val="5000"/>
                  </a:schemeClr>
                </a:solidFill>
                <a:latin typeface="Agency FB" panose="020B0503020202020204" pitchFamily="34" charset="0"/>
              </a:rPr>
              <a:t>, dan  UU No. 36 / 2009 </a:t>
            </a:r>
            <a:r>
              <a:rPr lang="en-US" sz="2400" dirty="0" err="1">
                <a:solidFill>
                  <a:schemeClr val="tx1">
                    <a:lumMod val="95000"/>
                    <a:lumOff val="5000"/>
                  </a:schemeClr>
                </a:solidFill>
                <a:latin typeface="Agency FB" panose="020B0503020202020204" pitchFamily="34" charset="0"/>
              </a:rPr>
              <a:t>ttg</a:t>
            </a:r>
            <a:r>
              <a:rPr lang="en-US" sz="2400" dirty="0">
                <a:solidFill>
                  <a:schemeClr val="tx1">
                    <a:lumMod val="95000"/>
                    <a:lumOff val="5000"/>
                  </a:schemeClr>
                </a:solidFill>
                <a:latin typeface="Agency FB" panose="020B0503020202020204" pitchFamily="34" charset="0"/>
              </a:rPr>
              <a:t> </a:t>
            </a:r>
            <a:r>
              <a:rPr lang="en-US" sz="2400" dirty="0" err="1">
                <a:solidFill>
                  <a:schemeClr val="tx1">
                    <a:lumMod val="95000"/>
                    <a:lumOff val="5000"/>
                  </a:schemeClr>
                </a:solidFill>
                <a:latin typeface="Agency FB" panose="020B0503020202020204" pitchFamily="34" charset="0"/>
              </a:rPr>
              <a:t>Kesehatan</a:t>
            </a:r>
            <a:r>
              <a:rPr lang="en-US" sz="2400" dirty="0">
                <a:solidFill>
                  <a:schemeClr val="tx1">
                    <a:lumMod val="95000"/>
                    <a:lumOff val="5000"/>
                  </a:schemeClr>
                </a:solidFill>
                <a:latin typeface="Agency FB" panose="020B0503020202020204" pitchFamily="34" charset="0"/>
              </a:rPr>
              <a:t>. </a:t>
            </a:r>
          </a:p>
        </p:txBody>
      </p:sp>
      <p:sp>
        <p:nvSpPr>
          <p:cNvPr id="12" name="Flowchart: Document 11">
            <a:extLst>
              <a:ext uri="{FF2B5EF4-FFF2-40B4-BE49-F238E27FC236}">
                <a16:creationId xmlns:a16="http://schemas.microsoft.com/office/drawing/2014/main" id="{ED7CB9C5-573C-4527-8D07-BBBB58C3633F}"/>
              </a:ext>
            </a:extLst>
          </p:cNvPr>
          <p:cNvSpPr/>
          <p:nvPr/>
        </p:nvSpPr>
        <p:spPr>
          <a:xfrm>
            <a:off x="8400948" y="1311440"/>
            <a:ext cx="3314768" cy="987345"/>
          </a:xfrm>
          <a:prstGeom prst="flowChartDocumen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HUKUM</a:t>
            </a:r>
          </a:p>
        </p:txBody>
      </p:sp>
    </p:spTree>
    <p:extLst>
      <p:ext uri="{BB962C8B-B14F-4D97-AF65-F5344CB8AC3E}">
        <p14:creationId xmlns:p14="http://schemas.microsoft.com/office/powerpoint/2010/main" val="1173420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7C633-8296-46A2-A3C2-DB797270C60A}"/>
              </a:ext>
            </a:extLst>
          </p:cNvPr>
          <p:cNvSpPr txBox="1">
            <a:spLocks/>
          </p:cNvSpPr>
          <p:nvPr/>
        </p:nvSpPr>
        <p:spPr>
          <a:xfrm>
            <a:off x="854744" y="171450"/>
            <a:ext cx="931523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BAHAYA NARKOBA</a:t>
            </a:r>
          </a:p>
        </p:txBody>
      </p:sp>
      <p:grpSp>
        <p:nvGrpSpPr>
          <p:cNvPr id="3" name="Group 2">
            <a:extLst>
              <a:ext uri="{FF2B5EF4-FFF2-40B4-BE49-F238E27FC236}">
                <a16:creationId xmlns:a16="http://schemas.microsoft.com/office/drawing/2014/main" id="{AD13C833-608C-43DF-A9F6-620C744EB5D3}"/>
              </a:ext>
            </a:extLst>
          </p:cNvPr>
          <p:cNvGrpSpPr/>
          <p:nvPr/>
        </p:nvGrpSpPr>
        <p:grpSpPr>
          <a:xfrm>
            <a:off x="208445" y="1372657"/>
            <a:ext cx="11895063" cy="4748144"/>
            <a:chOff x="183456" y="1046553"/>
            <a:chExt cx="9721079" cy="4773662"/>
          </a:xfrm>
        </p:grpSpPr>
        <p:sp>
          <p:nvSpPr>
            <p:cNvPr id="4" name="Rectangle 3">
              <a:extLst>
                <a:ext uri="{FF2B5EF4-FFF2-40B4-BE49-F238E27FC236}">
                  <a16:creationId xmlns:a16="http://schemas.microsoft.com/office/drawing/2014/main" id="{35F76F14-8E1D-4BD1-A4E9-4703ECE4AFED}"/>
                </a:ext>
              </a:extLst>
            </p:cNvPr>
            <p:cNvSpPr/>
            <p:nvPr/>
          </p:nvSpPr>
          <p:spPr>
            <a:xfrm>
              <a:off x="183457" y="1426300"/>
              <a:ext cx="2376264" cy="4393915"/>
            </a:xfrm>
            <a:prstGeom prst="rect">
              <a:avLst/>
            </a:prstGeom>
            <a:solidFill>
              <a:schemeClr val="bg1"/>
            </a:solidFill>
            <a:ln>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marL="261938" indent="-261938" algn="just">
                <a:spcAft>
                  <a:spcPts val="1200"/>
                </a:spcAft>
                <a:buFont typeface="+mj-lt"/>
                <a:buAutoNum type="arabicPeriod"/>
              </a:pPr>
              <a:r>
                <a:rPr lang="en-US" sz="1400" dirty="0">
                  <a:solidFill>
                    <a:schemeClr val="tx1"/>
                  </a:solidFill>
                  <a:latin typeface="Arial" panose="020B0604020202020204" pitchFamily="34" charset="0"/>
                  <a:cs typeface="Arial" panose="020B0604020202020204" pitchFamily="34" charset="0"/>
                </a:rPr>
                <a:t>MERUBAH KEPRIBADIAN SI KORBAN;</a:t>
              </a:r>
            </a:p>
            <a:p>
              <a:pPr marL="261938" indent="-261938" algn="just">
                <a:spcAft>
                  <a:spcPts val="1200"/>
                </a:spcAft>
                <a:buFont typeface="+mj-lt"/>
                <a:buAutoNum type="arabicPeriod"/>
              </a:pPr>
              <a:r>
                <a:rPr lang="en-US" sz="1400" dirty="0">
                  <a:solidFill>
                    <a:schemeClr val="tx1"/>
                  </a:solidFill>
                  <a:latin typeface="Arial" panose="020B0604020202020204" pitchFamily="34" charset="0"/>
                  <a:cs typeface="Arial" panose="020B0604020202020204" pitchFamily="34" charset="0"/>
                </a:rPr>
                <a:t>MERUBAH PERILAKU MENJADI MASA BODOH, PEMURUNG, PEMARAH, MELAWAN TERHADAP SIAPAPUN;</a:t>
              </a:r>
            </a:p>
            <a:p>
              <a:pPr marL="261938" indent="-261938" algn="just">
                <a:spcAft>
                  <a:spcPts val="1200"/>
                </a:spcAft>
                <a:buFont typeface="+mj-lt"/>
                <a:buAutoNum type="arabicPeriod"/>
              </a:pPr>
              <a:r>
                <a:rPr lang="en-US" sz="1400" dirty="0">
                  <a:solidFill>
                    <a:schemeClr val="tx1"/>
                  </a:solidFill>
                  <a:latin typeface="Arial" panose="020B0604020202020204" pitchFamily="34" charset="0"/>
                  <a:cs typeface="Arial" panose="020B0604020202020204" pitchFamily="34" charset="0"/>
                </a:rPr>
                <a:t>SEMANGAT BEKERJA / BELAJAR MENURUN, SUATU SAAT BERSIKAP SEPERTI ORANG GILA;</a:t>
              </a:r>
            </a:p>
            <a:p>
              <a:pPr marL="261938" indent="-261938" algn="just">
                <a:spcAft>
                  <a:spcPts val="1200"/>
                </a:spcAft>
                <a:buFont typeface="+mj-lt"/>
                <a:buAutoNum type="arabicPeriod"/>
              </a:pPr>
              <a:r>
                <a:rPr lang="en-US" sz="1400" dirty="0">
                  <a:solidFill>
                    <a:schemeClr val="tx1"/>
                  </a:solidFill>
                  <a:latin typeface="Arial" panose="020B0604020202020204" pitchFamily="34" charset="0"/>
                  <a:cs typeface="Arial" panose="020B0604020202020204" pitchFamily="34" charset="0"/>
                </a:rPr>
                <a:t>TIDAK RAGU MELANGGAR NORMA-NORMA MASYARAKAT;</a:t>
              </a:r>
            </a:p>
            <a:p>
              <a:pPr marL="261938" indent="-261938" algn="just">
                <a:spcAft>
                  <a:spcPts val="1200"/>
                </a:spcAft>
                <a:buFont typeface="+mj-lt"/>
                <a:buAutoNum type="arabicPeriod"/>
              </a:pPr>
              <a:r>
                <a:rPr lang="en-US" sz="1400" dirty="0">
                  <a:solidFill>
                    <a:schemeClr val="tx1"/>
                  </a:solidFill>
                  <a:latin typeface="Arial" panose="020B0604020202020204" pitchFamily="34" charset="0"/>
                  <a:cs typeface="Arial" panose="020B0604020202020204" pitchFamily="34" charset="0"/>
                </a:rPr>
                <a:t>TIDAK SEGAN-SEGAN MENYIKSA DIRI UTK HILANGKAN RASA NYERI.</a:t>
              </a:r>
            </a:p>
          </p:txBody>
        </p:sp>
        <p:sp>
          <p:nvSpPr>
            <p:cNvPr id="5" name="Rectangle 4">
              <a:extLst>
                <a:ext uri="{FF2B5EF4-FFF2-40B4-BE49-F238E27FC236}">
                  <a16:creationId xmlns:a16="http://schemas.microsoft.com/office/drawing/2014/main" id="{11091C90-F7A3-468A-8D90-E708FC9EBDE6}"/>
                </a:ext>
              </a:extLst>
            </p:cNvPr>
            <p:cNvSpPr/>
            <p:nvPr/>
          </p:nvSpPr>
          <p:spPr>
            <a:xfrm>
              <a:off x="2631729" y="1472251"/>
              <a:ext cx="2376264" cy="2939591"/>
            </a:xfrm>
            <a:prstGeom prst="rect">
              <a:avLst/>
            </a:prstGeom>
            <a:solidFill>
              <a:schemeClr val="bg1"/>
            </a:solidFill>
            <a:ln>
              <a:solidFill>
                <a:srgbClr val="0070C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marL="296263" indent="-296263" algn="just" fontAlgn="b">
                <a:spcAft>
                  <a:spcPts val="1200"/>
                </a:spcAft>
                <a:buFont typeface="Wingdings" pitchFamily="2" charset="2"/>
                <a:buAutoNum type="arabicPeriod"/>
              </a:pPr>
              <a:r>
                <a:rPr lang="en-US" sz="1400" dirty="0">
                  <a:solidFill>
                    <a:srgbClr val="000000"/>
                  </a:solidFill>
                  <a:latin typeface="Arial" panose="020B0604020202020204" pitchFamily="34" charset="0"/>
                  <a:cs typeface="Arial" panose="020B0604020202020204" pitchFamily="34" charset="0"/>
                </a:rPr>
                <a:t>TIDAK SEGAN-SEGAN MENCURI UANG, BARANG KELUARGA, UNTUK BELI NARKOBA;</a:t>
              </a:r>
            </a:p>
            <a:p>
              <a:pPr marL="296263" indent="-296263" algn="just" fontAlgn="b">
                <a:spcAft>
                  <a:spcPts val="1200"/>
                </a:spcAft>
                <a:buFont typeface="Wingdings" pitchFamily="2" charset="2"/>
                <a:buAutoNum type="arabicPeriod"/>
              </a:pPr>
              <a:r>
                <a:rPr lang="en-US" sz="1400" dirty="0">
                  <a:solidFill>
                    <a:srgbClr val="000000"/>
                  </a:solidFill>
                  <a:latin typeface="Arial" panose="020B0604020202020204" pitchFamily="34" charset="0"/>
                  <a:cs typeface="Arial" panose="020B0604020202020204" pitchFamily="34" charset="0"/>
                </a:rPr>
                <a:t>TIDAK SOPAN &amp; MELAWAN ORANG TUA;</a:t>
              </a:r>
            </a:p>
            <a:p>
              <a:pPr marL="296263" indent="-296263" algn="just" fontAlgn="b">
                <a:spcAft>
                  <a:spcPts val="1200"/>
                </a:spcAft>
                <a:buFont typeface="Wingdings" pitchFamily="2" charset="2"/>
                <a:buAutoNum type="arabicPeriod"/>
              </a:pPr>
              <a:r>
                <a:rPr lang="en-US" sz="1400" dirty="0">
                  <a:solidFill>
                    <a:srgbClr val="000000"/>
                  </a:solidFill>
                  <a:latin typeface="Arial" panose="020B0604020202020204" pitchFamily="34" charset="0"/>
                  <a:cs typeface="Arial" panose="020B0604020202020204" pitchFamily="34" charset="0"/>
                </a:rPr>
                <a:t> TIDAK MENGHARGAI HARTA MILIK KELUARGA (MERUSAK BARANG);</a:t>
              </a:r>
            </a:p>
            <a:p>
              <a:pPr marL="296263" indent="-296263" algn="just" fontAlgn="b">
                <a:spcAft>
                  <a:spcPts val="1200"/>
                </a:spcAft>
                <a:buFont typeface="Wingdings" pitchFamily="2" charset="2"/>
                <a:buAutoNum type="arabicPeriod"/>
              </a:pPr>
              <a:r>
                <a:rPr lang="en-US" sz="1400" dirty="0">
                  <a:solidFill>
                    <a:srgbClr val="000000"/>
                  </a:solidFill>
                  <a:latin typeface="Arial" panose="020B0604020202020204" pitchFamily="34" charset="0"/>
                  <a:cs typeface="Arial" panose="020B0604020202020204" pitchFamily="34" charset="0"/>
                </a:rPr>
                <a:t>MENCEMARKAN NAMA BAIK KELUARGA.</a:t>
              </a:r>
            </a:p>
          </p:txBody>
        </p:sp>
        <p:sp>
          <p:nvSpPr>
            <p:cNvPr id="6" name="Rectangle 5">
              <a:extLst>
                <a:ext uri="{FF2B5EF4-FFF2-40B4-BE49-F238E27FC236}">
                  <a16:creationId xmlns:a16="http://schemas.microsoft.com/office/drawing/2014/main" id="{A37FEB65-2336-444D-A5B7-54B677B33095}"/>
                </a:ext>
              </a:extLst>
            </p:cNvPr>
            <p:cNvSpPr/>
            <p:nvPr/>
          </p:nvSpPr>
          <p:spPr>
            <a:xfrm>
              <a:off x="5080000" y="1472251"/>
              <a:ext cx="2376264" cy="3156193"/>
            </a:xfrm>
            <a:prstGeom prst="rect">
              <a:avLst/>
            </a:prstGeom>
            <a:solidFill>
              <a:schemeClr val="bg1"/>
            </a:solidFill>
            <a:ln>
              <a:solidFill>
                <a:schemeClr val="accent4"/>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marL="261938" indent="-261938" algn="just">
                <a:spcAft>
                  <a:spcPts val="1200"/>
                </a:spcAft>
                <a:buFont typeface="+mj-lt"/>
                <a:buAutoNum type="arabicPeriod"/>
              </a:pPr>
              <a:r>
                <a:rPr lang="en-US" sz="1400" dirty="0">
                  <a:latin typeface="Arial" panose="020B0604020202020204" pitchFamily="34" charset="0"/>
                  <a:cs typeface="Arial" panose="020B0604020202020204" pitchFamily="34" charset="0"/>
                </a:rPr>
                <a:t>BERBUAT TIDAK SENONOH (MESUM) DENGAN ORANG LAIN;</a:t>
              </a:r>
            </a:p>
            <a:p>
              <a:pPr marL="261938" indent="-261938" algn="just">
                <a:spcAft>
                  <a:spcPts val="1200"/>
                </a:spcAft>
                <a:buFont typeface="+mj-lt"/>
                <a:buAutoNum type="arabicPeriod"/>
              </a:pPr>
              <a:r>
                <a:rPr lang="en-US" sz="1400" dirty="0">
                  <a:latin typeface="Arial" panose="020B0604020202020204" pitchFamily="34" charset="0"/>
                  <a:cs typeface="Arial" panose="020B0604020202020204" pitchFamily="34" charset="0"/>
                </a:rPr>
                <a:t>MENGAMBIL/MENCURI HARTA MILIK TETANGGA/ORANG LAIN;</a:t>
              </a:r>
            </a:p>
            <a:p>
              <a:pPr marL="261938" indent="-261938" algn="just">
                <a:spcAft>
                  <a:spcPts val="1200"/>
                </a:spcAft>
                <a:buFont typeface="+mj-lt"/>
                <a:buAutoNum type="arabicPeriod"/>
              </a:pPr>
              <a:r>
                <a:rPr lang="en-US" sz="1400" dirty="0">
                  <a:latin typeface="Arial" panose="020B0604020202020204" pitchFamily="34" charset="0"/>
                  <a:cs typeface="Arial" panose="020B0604020202020204" pitchFamily="34" charset="0"/>
                </a:rPr>
                <a:t>MENGGANGGU KETERTIBAN UMUM;</a:t>
              </a:r>
            </a:p>
            <a:p>
              <a:pPr marL="261938" indent="-261938" algn="just">
                <a:spcAft>
                  <a:spcPts val="1200"/>
                </a:spcAft>
                <a:buFont typeface="+mj-lt"/>
                <a:buAutoNum type="arabicPeriod"/>
              </a:pPr>
              <a:r>
                <a:rPr lang="en-US" sz="1400" dirty="0">
                  <a:latin typeface="Arial" panose="020B0604020202020204" pitchFamily="34" charset="0"/>
                  <a:cs typeface="Arial" panose="020B0604020202020204" pitchFamily="34" charset="0"/>
                </a:rPr>
                <a:t>TIDAK MERASA MENYESAL APABILA MELAKUKAN KESALAHAN/ PELANGGARAN.</a:t>
              </a:r>
            </a:p>
          </p:txBody>
        </p:sp>
        <p:sp>
          <p:nvSpPr>
            <p:cNvPr id="7" name="Rounded Rectangle 3">
              <a:extLst>
                <a:ext uri="{FF2B5EF4-FFF2-40B4-BE49-F238E27FC236}">
                  <a16:creationId xmlns:a16="http://schemas.microsoft.com/office/drawing/2014/main" id="{9F1F0FE6-DEF1-468F-AFAA-F90EA4CEDC4F}"/>
                </a:ext>
              </a:extLst>
            </p:cNvPr>
            <p:cNvSpPr/>
            <p:nvPr/>
          </p:nvSpPr>
          <p:spPr>
            <a:xfrm>
              <a:off x="183456" y="1046553"/>
              <a:ext cx="2376265" cy="330000"/>
            </a:xfrm>
            <a:prstGeom prst="roundRect">
              <a:avLst/>
            </a:prstGeom>
            <a:solidFill>
              <a:schemeClr val="accent6">
                <a:lumMod val="75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b="1" dirty="0">
                  <a:latin typeface="+mj-lt"/>
                </a:rPr>
                <a:t>DIRI PEMAKAI</a:t>
              </a:r>
            </a:p>
          </p:txBody>
        </p:sp>
        <p:sp>
          <p:nvSpPr>
            <p:cNvPr id="8" name="Rounded Rectangle 20">
              <a:extLst>
                <a:ext uri="{FF2B5EF4-FFF2-40B4-BE49-F238E27FC236}">
                  <a16:creationId xmlns:a16="http://schemas.microsoft.com/office/drawing/2014/main" id="{7371BA5B-E5F5-4114-85A8-A5D55AFEB040}"/>
                </a:ext>
              </a:extLst>
            </p:cNvPr>
            <p:cNvSpPr/>
            <p:nvPr/>
          </p:nvSpPr>
          <p:spPr>
            <a:xfrm>
              <a:off x="2631728" y="1046553"/>
              <a:ext cx="2376265" cy="33000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000" b="1" dirty="0">
                  <a:latin typeface="+mj-lt"/>
                </a:rPr>
                <a:t>KELUARGA</a:t>
              </a:r>
              <a:endParaRPr lang="en-US" sz="1667" b="1" dirty="0">
                <a:latin typeface="+mj-lt"/>
              </a:endParaRPr>
            </a:p>
          </p:txBody>
        </p:sp>
        <p:sp>
          <p:nvSpPr>
            <p:cNvPr id="9" name="Rounded Rectangle 21">
              <a:extLst>
                <a:ext uri="{FF2B5EF4-FFF2-40B4-BE49-F238E27FC236}">
                  <a16:creationId xmlns:a16="http://schemas.microsoft.com/office/drawing/2014/main" id="{4199D422-8AFD-4DDD-BC08-C2D9FDB1CDF0}"/>
                </a:ext>
              </a:extLst>
            </p:cNvPr>
            <p:cNvSpPr/>
            <p:nvPr/>
          </p:nvSpPr>
          <p:spPr>
            <a:xfrm>
              <a:off x="5080000" y="1046553"/>
              <a:ext cx="2376264" cy="33000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000" b="1" dirty="0">
                  <a:latin typeface="+mj-lt"/>
                </a:rPr>
                <a:t>LINGKUNGAN</a:t>
              </a:r>
            </a:p>
          </p:txBody>
        </p:sp>
        <p:sp>
          <p:nvSpPr>
            <p:cNvPr id="10" name="Rectangle 9">
              <a:extLst>
                <a:ext uri="{FF2B5EF4-FFF2-40B4-BE49-F238E27FC236}">
                  <a16:creationId xmlns:a16="http://schemas.microsoft.com/office/drawing/2014/main" id="{8E8781B6-B593-43E0-AA80-4BB0185359AB}"/>
                </a:ext>
              </a:extLst>
            </p:cNvPr>
            <p:cNvSpPr/>
            <p:nvPr/>
          </p:nvSpPr>
          <p:spPr>
            <a:xfrm>
              <a:off x="7528271" y="1472251"/>
              <a:ext cx="2376264" cy="1918470"/>
            </a:xfrm>
            <a:prstGeom prst="rect">
              <a:avLst/>
            </a:prstGeom>
            <a:solidFill>
              <a:schemeClr val="bg1"/>
            </a:solidFill>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marL="261938" indent="-261938" algn="just">
                <a:spcAft>
                  <a:spcPts val="1200"/>
                </a:spcAft>
                <a:buFont typeface="+mj-lt"/>
                <a:buAutoNum type="arabicPeriod"/>
              </a:pPr>
              <a:r>
                <a:rPr lang="en-US" sz="1400" dirty="0">
                  <a:latin typeface="Arial" panose="020B0604020202020204" pitchFamily="34" charset="0"/>
                  <a:cs typeface="Arial" panose="020B0604020202020204" pitchFamily="34" charset="0"/>
                </a:rPr>
                <a:t>RUSAKNYA MENTAL GENERASI MUDA PENERUS;</a:t>
              </a:r>
            </a:p>
            <a:p>
              <a:pPr marL="261938" indent="-261938" algn="just">
                <a:spcAft>
                  <a:spcPts val="1200"/>
                </a:spcAft>
                <a:buFont typeface="+mj-lt"/>
                <a:buAutoNum type="arabicPeriod"/>
              </a:pPr>
              <a:r>
                <a:rPr lang="en-US" sz="1400" dirty="0">
                  <a:latin typeface="Arial" panose="020B0604020202020204" pitchFamily="34" charset="0"/>
                  <a:cs typeface="Arial" panose="020B0604020202020204" pitchFamily="34" charset="0"/>
                </a:rPr>
                <a:t>HILANGNYA RASA PATRIOTISME, CINTA BANGSA;</a:t>
              </a:r>
            </a:p>
            <a:p>
              <a:pPr marL="261938" indent="-261938" algn="just">
                <a:spcAft>
                  <a:spcPts val="1200"/>
                </a:spcAft>
                <a:buFont typeface="+mj-lt"/>
                <a:buAutoNum type="arabicPeriod"/>
              </a:pPr>
              <a:r>
                <a:rPr lang="en-US" sz="1400" dirty="0">
                  <a:latin typeface="Arial" panose="020B0604020202020204" pitchFamily="34" charset="0"/>
                  <a:cs typeface="Arial" panose="020B0604020202020204" pitchFamily="34" charset="0"/>
                </a:rPr>
                <a:t>DIPENGARUHI PIHAK LAIN UTK HANCURKAN NEGARA.</a:t>
              </a:r>
            </a:p>
          </p:txBody>
        </p:sp>
        <p:sp>
          <p:nvSpPr>
            <p:cNvPr id="11" name="Rounded Rectangle 21">
              <a:extLst>
                <a:ext uri="{FF2B5EF4-FFF2-40B4-BE49-F238E27FC236}">
                  <a16:creationId xmlns:a16="http://schemas.microsoft.com/office/drawing/2014/main" id="{199C462C-6421-4549-9032-9BC8B17B9471}"/>
                </a:ext>
              </a:extLst>
            </p:cNvPr>
            <p:cNvSpPr/>
            <p:nvPr/>
          </p:nvSpPr>
          <p:spPr>
            <a:xfrm>
              <a:off x="7528271" y="1046553"/>
              <a:ext cx="2376264" cy="330000"/>
            </a:xfrm>
            <a:prstGeom prst="roundRect">
              <a:avLst/>
            </a:prstGeom>
            <a:solidFill>
              <a:schemeClr val="accent2">
                <a:lumMod val="50000"/>
              </a:schemeClr>
            </a:solidFill>
            <a:ln>
              <a:solidFill>
                <a:schemeClr val="accent2">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000" b="1" dirty="0">
                  <a:latin typeface="+mj-lt"/>
                </a:rPr>
                <a:t>BANGSA &amp; NEGARA</a:t>
              </a:r>
              <a:endParaRPr lang="en-US" sz="1667" b="1" dirty="0">
                <a:latin typeface="+mj-lt"/>
              </a:endParaRPr>
            </a:p>
          </p:txBody>
        </p:sp>
      </p:grpSp>
    </p:spTree>
    <p:extLst>
      <p:ext uri="{BB962C8B-B14F-4D97-AF65-F5344CB8AC3E}">
        <p14:creationId xmlns:p14="http://schemas.microsoft.com/office/powerpoint/2010/main" val="3014690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2A32F0BF-5F0D-44CE-A9FB-A92ABC50036E}"/>
              </a:ext>
            </a:extLst>
          </p:cNvPr>
          <p:cNvSpPr txBox="1">
            <a:spLocks noChangeArrowheads="1"/>
          </p:cNvSpPr>
          <p:nvPr/>
        </p:nvSpPr>
        <p:spPr>
          <a:xfrm>
            <a:off x="514350" y="1363663"/>
            <a:ext cx="11555696" cy="5208587"/>
          </a:xfrm>
          <a:prstGeom prst="rect">
            <a:avLst/>
          </a:prstGeom>
          <a:solidFill>
            <a:schemeClr val="bg1">
              <a:alpha val="42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defTabSz="141288">
              <a:buFontTx/>
              <a:buNone/>
              <a:defRPr/>
            </a:pPr>
            <a:r>
              <a:rPr lang="en-US" sz="2200" b="1" dirty="0"/>
              <a:t>1.	</a:t>
            </a:r>
            <a:r>
              <a:rPr lang="en-US" sz="1800" b="1" dirty="0">
                <a:latin typeface="Arial" pitchFamily="34" charset="0"/>
                <a:cs typeface="Arial" pitchFamily="34" charset="0"/>
              </a:rPr>
              <a:t>TANDA-TANDA FISIK</a:t>
            </a:r>
          </a:p>
          <a:p>
            <a:pPr marL="973138" indent="-349250" defTabSz="141288">
              <a:buSzPct val="100000"/>
              <a:buFont typeface="+mj-lt"/>
              <a:buAutoNum type="alphaLcPeriod"/>
              <a:defRPr/>
            </a:pPr>
            <a:r>
              <a:rPr lang="en-US" sz="1800" b="1" dirty="0">
                <a:latin typeface="Arial" pitchFamily="34" charset="0"/>
                <a:cs typeface="Arial" pitchFamily="34" charset="0"/>
              </a:rPr>
              <a:t>MATA MEMERAH</a:t>
            </a:r>
          </a:p>
          <a:p>
            <a:pPr marL="973138" indent="-349250" defTabSz="141288">
              <a:buSzPct val="100000"/>
              <a:buFont typeface="+mj-lt"/>
              <a:buAutoNum type="alphaLcPeriod"/>
              <a:defRPr/>
            </a:pPr>
            <a:r>
              <a:rPr lang="en-US" sz="1800" b="1" dirty="0">
                <a:latin typeface="Arial" pitchFamily="34" charset="0"/>
                <a:cs typeface="Arial" pitchFamily="34" charset="0"/>
              </a:rPr>
              <a:t>	KULIT PUCAT KEPUCATAN</a:t>
            </a:r>
          </a:p>
          <a:p>
            <a:pPr marL="973138" indent="-349250" defTabSz="141288">
              <a:buSzPct val="100000"/>
              <a:buFont typeface="+mj-lt"/>
              <a:buAutoNum type="alphaLcPeriod"/>
              <a:defRPr/>
            </a:pPr>
            <a:r>
              <a:rPr lang="en-US" sz="1800" b="1" dirty="0">
                <a:latin typeface="Arial" pitchFamily="34" charset="0"/>
                <a:cs typeface="Arial" pitchFamily="34" charset="0"/>
              </a:rPr>
              <a:t>	KELOPAK MATA SEPERTI BERAT /</a:t>
            </a:r>
          </a:p>
          <a:p>
            <a:pPr marL="973138" indent="-349250" defTabSz="141288">
              <a:buSzPct val="100000"/>
              <a:buFont typeface="+mj-lt"/>
              <a:buAutoNum type="alphaLcPeriod"/>
              <a:defRPr/>
            </a:pPr>
            <a:r>
              <a:rPr lang="en-US" sz="1800" b="1" dirty="0">
                <a:latin typeface="Arial" pitchFamily="34" charset="0"/>
                <a:cs typeface="Arial" pitchFamily="34" charset="0"/>
              </a:rPr>
              <a:t>	MENGANTUK	</a:t>
            </a:r>
          </a:p>
          <a:p>
            <a:pPr marL="609600" indent="-609600" defTabSz="141288">
              <a:buFontTx/>
              <a:buNone/>
              <a:defRPr/>
            </a:pPr>
            <a:endParaRPr lang="en-US" sz="1800" b="1" dirty="0">
              <a:latin typeface="Arial" pitchFamily="34" charset="0"/>
              <a:cs typeface="Arial" pitchFamily="34" charset="0"/>
            </a:endParaRPr>
          </a:p>
          <a:p>
            <a:pPr marL="609600" indent="-609600" defTabSz="141288">
              <a:buFontTx/>
              <a:buNone/>
              <a:defRPr/>
            </a:pPr>
            <a:r>
              <a:rPr lang="en-US" sz="1800" b="1" dirty="0">
                <a:latin typeface="Arial" pitchFamily="34" charset="0"/>
                <a:cs typeface="Arial" pitchFamily="34" charset="0"/>
              </a:rPr>
              <a:t>2.	TANDA-TANDA EMOSI</a:t>
            </a:r>
          </a:p>
          <a:p>
            <a:pPr marL="1028700" indent="-404813" defTabSz="141288">
              <a:buSzPct val="100000"/>
              <a:buFont typeface="+mj-lt"/>
              <a:buAutoNum type="alphaLcPeriod"/>
              <a:tabLst>
                <a:tab pos="1028700" algn="l"/>
              </a:tabLst>
              <a:defRPr/>
            </a:pPr>
            <a:r>
              <a:rPr lang="en-US" sz="1800" b="1" dirty="0">
                <a:latin typeface="Arial" pitchFamily="34" charset="0"/>
                <a:cs typeface="Arial" pitchFamily="34" charset="0"/>
              </a:rPr>
              <a:t>MURUNG, CEMAS, DEPRESI</a:t>
            </a:r>
          </a:p>
          <a:p>
            <a:pPr marL="1028700" indent="-404813" defTabSz="141288">
              <a:buSzPct val="100000"/>
              <a:buFont typeface="+mj-lt"/>
              <a:buAutoNum type="alphaLcPeriod"/>
              <a:tabLst>
                <a:tab pos="1028700" algn="l"/>
              </a:tabLst>
              <a:defRPr/>
            </a:pPr>
            <a:r>
              <a:rPr lang="en-US" sz="1800" b="1" dirty="0">
                <a:latin typeface="Arial" pitchFamily="34" charset="0"/>
                <a:cs typeface="Arial" pitchFamily="34" charset="0"/>
              </a:rPr>
              <a:t>EMOSIONAL, PERASA, GAMPANG,  TERSINGGUNG</a:t>
            </a:r>
          </a:p>
          <a:p>
            <a:pPr marL="1028700" indent="-404813" defTabSz="141288">
              <a:buSzPct val="100000"/>
              <a:buFont typeface="+mj-lt"/>
              <a:buAutoNum type="alphaLcPeriod"/>
              <a:tabLst>
                <a:tab pos="1028700" algn="l"/>
              </a:tabLst>
              <a:defRPr/>
            </a:pPr>
            <a:r>
              <a:rPr lang="en-US" sz="1800" b="1" dirty="0">
                <a:latin typeface="Arial" pitchFamily="34" charset="0"/>
                <a:cs typeface="Arial" pitchFamily="34" charset="0"/>
              </a:rPr>
              <a:t>MUDAH MARAH TANPA SEBAB</a:t>
            </a:r>
          </a:p>
          <a:p>
            <a:pPr marL="1028700" indent="-404813" defTabSz="141288">
              <a:buSzPct val="100000"/>
              <a:buFont typeface="+mj-lt"/>
              <a:buAutoNum type="alphaLcPeriod"/>
              <a:tabLst>
                <a:tab pos="1028700" algn="l"/>
              </a:tabLst>
              <a:defRPr/>
            </a:pPr>
            <a:r>
              <a:rPr lang="en-US" sz="1800" b="1" dirty="0">
                <a:latin typeface="Arial" pitchFamily="34" charset="0"/>
                <a:cs typeface="Arial" pitchFamily="34" charset="0"/>
              </a:rPr>
              <a:t>TDK PEDULI DGN PERASAAN 	ORANG LAIN</a:t>
            </a:r>
          </a:p>
          <a:p>
            <a:pPr marL="1081087" indent="-457200" defTabSz="141288">
              <a:buSzPct val="100000"/>
              <a:buFont typeface="+mj-lt"/>
              <a:buAutoNum type="alphaLcPeriod" startAt="5"/>
              <a:tabLst>
                <a:tab pos="1028700" algn="l"/>
              </a:tabLst>
              <a:defRPr/>
            </a:pPr>
            <a:r>
              <a:rPr lang="en-US" sz="1800" b="1" dirty="0">
                <a:latin typeface="Arial" pitchFamily="34" charset="0"/>
                <a:cs typeface="Arial" pitchFamily="34" charset="0"/>
              </a:rPr>
              <a:t>PELUPA, MENURUNNYA DAYA INGAT</a:t>
            </a:r>
          </a:p>
          <a:p>
            <a:pPr marL="1028700" indent="-404813" defTabSz="141288">
              <a:buSzPct val="100000"/>
              <a:buFont typeface="+mj-lt"/>
              <a:buAutoNum type="alphaLcPeriod" startAt="5"/>
              <a:tabLst>
                <a:tab pos="1028700" algn="l"/>
              </a:tabLst>
              <a:defRPr/>
            </a:pPr>
            <a:r>
              <a:rPr lang="en-US" sz="1800" b="1" dirty="0">
                <a:latin typeface="Arial" pitchFamily="34" charset="0"/>
                <a:cs typeface="Arial" pitchFamily="34" charset="0"/>
              </a:rPr>
              <a:t>	LAMBAT BERFIKIR</a:t>
            </a:r>
          </a:p>
        </p:txBody>
      </p:sp>
      <p:sp>
        <p:nvSpPr>
          <p:cNvPr id="2" name="Title 1">
            <a:extLst>
              <a:ext uri="{FF2B5EF4-FFF2-40B4-BE49-F238E27FC236}">
                <a16:creationId xmlns:a16="http://schemas.microsoft.com/office/drawing/2014/main" id="{7041E6DE-026E-4AD1-81FE-B93CB4686569}"/>
              </a:ext>
            </a:extLst>
          </p:cNvPr>
          <p:cNvSpPr txBox="1">
            <a:spLocks/>
          </p:cNvSpPr>
          <p:nvPr/>
        </p:nvSpPr>
        <p:spPr>
          <a:xfrm>
            <a:off x="854744" y="171450"/>
            <a:ext cx="931523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TANDA-TANDA PECANDU NARKOBA</a:t>
            </a:r>
          </a:p>
        </p:txBody>
      </p:sp>
      <p:grpSp>
        <p:nvGrpSpPr>
          <p:cNvPr id="3" name="Group 3">
            <a:extLst>
              <a:ext uri="{FF2B5EF4-FFF2-40B4-BE49-F238E27FC236}">
                <a16:creationId xmlns:a16="http://schemas.microsoft.com/office/drawing/2014/main" id="{8C7D157F-E999-41E7-8169-3CB7476A2B77}"/>
              </a:ext>
            </a:extLst>
          </p:cNvPr>
          <p:cNvGrpSpPr>
            <a:grpSpLocks/>
          </p:cNvGrpSpPr>
          <p:nvPr/>
        </p:nvGrpSpPr>
        <p:grpSpPr bwMode="auto">
          <a:xfrm>
            <a:off x="7877515" y="1750218"/>
            <a:ext cx="3800135" cy="4435475"/>
            <a:chOff x="0" y="1989907"/>
            <a:chExt cx="2249930" cy="3612940"/>
          </a:xfrm>
        </p:grpSpPr>
        <p:pic>
          <p:nvPicPr>
            <p:cNvPr id="4" name="Picture 2" descr="http://4.bp.blogspot.com/-goNtAOsm3rA/UY5sGR6jYhI/AAAAAAAABXI/ARLZvWyj0po/s1600/5435322_20130511015151.jpg">
              <a:extLst>
                <a:ext uri="{FF2B5EF4-FFF2-40B4-BE49-F238E27FC236}">
                  <a16:creationId xmlns:a16="http://schemas.microsoft.com/office/drawing/2014/main" id="{C0FEC502-B026-4801-BD7E-666F6E636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9907"/>
              <a:ext cx="2227585"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3.bp.blogspot.com/-LrHIOOqqnj4/UY5sGnjZceI/AAAAAAAABXM/ZQPPNV7Ttfw/s1600/5435322_20130511015310.jpg">
              <a:extLst>
                <a:ext uri="{FF2B5EF4-FFF2-40B4-BE49-F238E27FC236}">
                  <a16:creationId xmlns:a16="http://schemas.microsoft.com/office/drawing/2014/main" id="{95755372-7B59-4ECC-8675-57EFE3728A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02847"/>
              <a:ext cx="2249930"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8129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anim calcmode="lin" valueType="num">
                                      <p:cBhvr>
                                        <p:cTn id="8" dur="500" fill="hold"/>
                                        <p:tgtEl>
                                          <p:spTgt spid="6">
                                            <p:bg/>
                                          </p:spTgt>
                                        </p:tgtEl>
                                        <p:attrNameLst>
                                          <p:attrName>ppt_x</p:attrName>
                                        </p:attrNameLst>
                                      </p:cBhvr>
                                      <p:tavLst>
                                        <p:tav tm="0">
                                          <p:val>
                                            <p:strVal val="#ppt_x"/>
                                          </p:val>
                                        </p:tav>
                                        <p:tav tm="100000">
                                          <p:val>
                                            <p:strVal val="#ppt_x"/>
                                          </p:val>
                                        </p:tav>
                                      </p:tavLst>
                                    </p:anim>
                                    <p:anim calcmode="lin" valueType="num">
                                      <p:cBhvr>
                                        <p:cTn id="9" dur="449" decel="100000" fill="hold"/>
                                        <p:tgtEl>
                                          <p:spTgt spid="6">
                                            <p:bg/>
                                          </p:spTgt>
                                        </p:tgtEl>
                                        <p:attrNameLst>
                                          <p:attrName>ppt_y</p:attrName>
                                        </p:attrNameLst>
                                      </p:cBhvr>
                                      <p:tavLst>
                                        <p:tav tm="0">
                                          <p:val>
                                            <p:strVal val="#ppt_y+1"/>
                                          </p:val>
                                        </p:tav>
                                        <p:tav tm="100000">
                                          <p:val>
                                            <p:strVal val="#ppt_y-.03"/>
                                          </p:val>
                                        </p:tav>
                                      </p:tavLst>
                                    </p:anim>
                                    <p:anim calcmode="lin" valueType="num">
                                      <p:cBhvr>
                                        <p:cTn id="10" dur="50" accel="100000" fill="hold">
                                          <p:stCondLst>
                                            <p:cond delay="449"/>
                                          </p:stCondLst>
                                        </p:cTn>
                                        <p:tgtEl>
                                          <p:spTgt spid="6">
                                            <p:bg/>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449"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8" dur="50" accel="100000" fill="hold">
                                          <p:stCondLst>
                                            <p:cond delay="449"/>
                                          </p:stCondLst>
                                        </p:cTn>
                                        <p:tgtEl>
                                          <p:spTgt spid="6">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500"/>
                                        <p:tgtEl>
                                          <p:spTgt spid="6">
                                            <p:txEl>
                                              <p:pRg st="1" end="1"/>
                                            </p:txEl>
                                          </p:spTgt>
                                        </p:tgtEl>
                                      </p:cBhvr>
                                    </p:animEffect>
                                    <p:anim calcmode="lin" valueType="num">
                                      <p:cBhvr>
                                        <p:cTn id="22"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449"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24" dur="50" accel="100000" fill="hold">
                                          <p:stCondLst>
                                            <p:cond delay="449"/>
                                          </p:stCondLst>
                                        </p:cTn>
                                        <p:tgtEl>
                                          <p:spTgt spid="6">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500"/>
                                        <p:tgtEl>
                                          <p:spTgt spid="6">
                                            <p:txEl>
                                              <p:pRg st="2" end="2"/>
                                            </p:txEl>
                                          </p:spTgt>
                                        </p:tgtEl>
                                      </p:cBhvr>
                                    </p:animEffect>
                                    <p:anim calcmode="lin" valueType="num">
                                      <p:cBhvr>
                                        <p:cTn id="28"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9" dur="449"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30" dur="50" accel="100000" fill="hold">
                                          <p:stCondLst>
                                            <p:cond delay="449"/>
                                          </p:stCondLst>
                                        </p:cTn>
                                        <p:tgtEl>
                                          <p:spTgt spid="6">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fade">
                                      <p:cBhvr>
                                        <p:cTn id="33" dur="500"/>
                                        <p:tgtEl>
                                          <p:spTgt spid="6">
                                            <p:txEl>
                                              <p:pRg st="3" end="3"/>
                                            </p:txEl>
                                          </p:spTgt>
                                        </p:tgtEl>
                                      </p:cBhvr>
                                    </p:animEffect>
                                    <p:anim calcmode="lin" valueType="num">
                                      <p:cBhvr>
                                        <p:cTn id="34"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5" dur="449"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36" dur="50" accel="100000" fill="hold">
                                          <p:stCondLst>
                                            <p:cond delay="449"/>
                                          </p:stCondLst>
                                        </p:cTn>
                                        <p:tgtEl>
                                          <p:spTgt spid="6">
                                            <p:txEl>
                                              <p:pRg st="3" end="3"/>
                                            </p:txEl>
                                          </p:spTgt>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500"/>
                                        <p:tgtEl>
                                          <p:spTgt spid="6">
                                            <p:txEl>
                                              <p:pRg st="4" end="4"/>
                                            </p:txEl>
                                          </p:spTgt>
                                        </p:tgtEl>
                                      </p:cBhvr>
                                    </p:animEffect>
                                    <p:anim calcmode="lin" valueType="num">
                                      <p:cBhvr>
                                        <p:cTn id="40"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1" dur="449"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42" dur="50" accel="100000" fill="hold">
                                          <p:stCondLst>
                                            <p:cond delay="449"/>
                                          </p:stCondLst>
                                        </p:cTn>
                                        <p:tgtEl>
                                          <p:spTgt spid="6">
                                            <p:txEl>
                                              <p:pRg st="4" end="4"/>
                                            </p:txEl>
                                          </p:spTgt>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6">
                                            <p:txEl>
                                              <p:pRg st="6" end="6"/>
                                            </p:txEl>
                                          </p:spTgt>
                                        </p:tgtEl>
                                        <p:attrNameLst>
                                          <p:attrName>style.visibility</p:attrName>
                                        </p:attrNameLst>
                                      </p:cBhvr>
                                      <p:to>
                                        <p:strVal val="visible"/>
                                      </p:to>
                                    </p:set>
                                    <p:animEffect transition="in" filter="fade">
                                      <p:cBhvr>
                                        <p:cTn id="45" dur="500"/>
                                        <p:tgtEl>
                                          <p:spTgt spid="6">
                                            <p:txEl>
                                              <p:pRg st="6" end="6"/>
                                            </p:txEl>
                                          </p:spTgt>
                                        </p:tgtEl>
                                      </p:cBhvr>
                                    </p:animEffect>
                                    <p:anim calcmode="lin" valueType="num">
                                      <p:cBhvr>
                                        <p:cTn id="46"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7" dur="449" decel="100000" fill="hold"/>
                                        <p:tgtEl>
                                          <p:spTgt spid="6">
                                            <p:txEl>
                                              <p:pRg st="6" end="6"/>
                                            </p:txEl>
                                          </p:spTgt>
                                        </p:tgtEl>
                                        <p:attrNameLst>
                                          <p:attrName>ppt_y</p:attrName>
                                        </p:attrNameLst>
                                      </p:cBhvr>
                                      <p:tavLst>
                                        <p:tav tm="0">
                                          <p:val>
                                            <p:strVal val="#ppt_y+1"/>
                                          </p:val>
                                        </p:tav>
                                        <p:tav tm="100000">
                                          <p:val>
                                            <p:strVal val="#ppt_y-.03"/>
                                          </p:val>
                                        </p:tav>
                                      </p:tavLst>
                                    </p:anim>
                                    <p:anim calcmode="lin" valueType="num">
                                      <p:cBhvr>
                                        <p:cTn id="48" dur="50" accel="100000" fill="hold">
                                          <p:stCondLst>
                                            <p:cond delay="449"/>
                                          </p:stCondLst>
                                        </p:cTn>
                                        <p:tgtEl>
                                          <p:spTgt spid="6">
                                            <p:txEl>
                                              <p:pRg st="6" end="6"/>
                                            </p:txEl>
                                          </p:spTgt>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6">
                                            <p:txEl>
                                              <p:pRg st="7" end="7"/>
                                            </p:txEl>
                                          </p:spTgt>
                                        </p:tgtEl>
                                        <p:attrNameLst>
                                          <p:attrName>style.visibility</p:attrName>
                                        </p:attrNameLst>
                                      </p:cBhvr>
                                      <p:to>
                                        <p:strVal val="visible"/>
                                      </p:to>
                                    </p:set>
                                    <p:animEffect transition="in" filter="fade">
                                      <p:cBhvr>
                                        <p:cTn id="51" dur="500"/>
                                        <p:tgtEl>
                                          <p:spTgt spid="6">
                                            <p:txEl>
                                              <p:pRg st="7" end="7"/>
                                            </p:txEl>
                                          </p:spTgt>
                                        </p:tgtEl>
                                      </p:cBhvr>
                                    </p:animEffect>
                                    <p:anim calcmode="lin" valueType="num">
                                      <p:cBhvr>
                                        <p:cTn id="52"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3" dur="449" decel="100000" fill="hold"/>
                                        <p:tgtEl>
                                          <p:spTgt spid="6">
                                            <p:txEl>
                                              <p:pRg st="7" end="7"/>
                                            </p:txEl>
                                          </p:spTgt>
                                        </p:tgtEl>
                                        <p:attrNameLst>
                                          <p:attrName>ppt_y</p:attrName>
                                        </p:attrNameLst>
                                      </p:cBhvr>
                                      <p:tavLst>
                                        <p:tav tm="0">
                                          <p:val>
                                            <p:strVal val="#ppt_y+1"/>
                                          </p:val>
                                        </p:tav>
                                        <p:tav tm="100000">
                                          <p:val>
                                            <p:strVal val="#ppt_y-.03"/>
                                          </p:val>
                                        </p:tav>
                                      </p:tavLst>
                                    </p:anim>
                                    <p:anim calcmode="lin" valueType="num">
                                      <p:cBhvr>
                                        <p:cTn id="54" dur="50" accel="100000" fill="hold">
                                          <p:stCondLst>
                                            <p:cond delay="449"/>
                                          </p:stCondLst>
                                        </p:cTn>
                                        <p:tgtEl>
                                          <p:spTgt spid="6">
                                            <p:txEl>
                                              <p:pRg st="7" end="7"/>
                                            </p:txEl>
                                          </p:spTgt>
                                        </p:tgtEl>
                                        <p:attrNameLst>
                                          <p:attrName>ppt_y</p:attrName>
                                        </p:attrNameLst>
                                      </p:cBhvr>
                                      <p:tavLst>
                                        <p:tav tm="0">
                                          <p:val>
                                            <p:strVal val="#ppt_y-.03"/>
                                          </p:val>
                                        </p:tav>
                                        <p:tav tm="100000">
                                          <p:val>
                                            <p:strVal val="#ppt_y"/>
                                          </p:val>
                                        </p:tav>
                                      </p:tavLst>
                                    </p:anim>
                                  </p:childTnLst>
                                </p:cTn>
                              </p:par>
                              <p:par>
                                <p:cTn id="55" presetID="37" presetClass="entr" presetSubtype="0" fill="hold" grpId="0" nodeType="withEffect">
                                  <p:stCondLst>
                                    <p:cond delay="0"/>
                                  </p:stCondLst>
                                  <p:childTnLst>
                                    <p:set>
                                      <p:cBhvr>
                                        <p:cTn id="56" dur="1" fill="hold">
                                          <p:stCondLst>
                                            <p:cond delay="0"/>
                                          </p:stCondLst>
                                        </p:cTn>
                                        <p:tgtEl>
                                          <p:spTgt spid="6">
                                            <p:txEl>
                                              <p:pRg st="8" end="8"/>
                                            </p:txEl>
                                          </p:spTgt>
                                        </p:tgtEl>
                                        <p:attrNameLst>
                                          <p:attrName>style.visibility</p:attrName>
                                        </p:attrNameLst>
                                      </p:cBhvr>
                                      <p:to>
                                        <p:strVal val="visible"/>
                                      </p:to>
                                    </p:set>
                                    <p:animEffect transition="in" filter="fade">
                                      <p:cBhvr>
                                        <p:cTn id="57" dur="500"/>
                                        <p:tgtEl>
                                          <p:spTgt spid="6">
                                            <p:txEl>
                                              <p:pRg st="8" end="8"/>
                                            </p:txEl>
                                          </p:spTgt>
                                        </p:tgtEl>
                                      </p:cBhvr>
                                    </p:animEffect>
                                    <p:anim calcmode="lin" valueType="num">
                                      <p:cBhvr>
                                        <p:cTn id="58"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9" dur="449" decel="100000" fill="hold"/>
                                        <p:tgtEl>
                                          <p:spTgt spid="6">
                                            <p:txEl>
                                              <p:pRg st="8" end="8"/>
                                            </p:txEl>
                                          </p:spTgt>
                                        </p:tgtEl>
                                        <p:attrNameLst>
                                          <p:attrName>ppt_y</p:attrName>
                                        </p:attrNameLst>
                                      </p:cBhvr>
                                      <p:tavLst>
                                        <p:tav tm="0">
                                          <p:val>
                                            <p:strVal val="#ppt_y+1"/>
                                          </p:val>
                                        </p:tav>
                                        <p:tav tm="100000">
                                          <p:val>
                                            <p:strVal val="#ppt_y-.03"/>
                                          </p:val>
                                        </p:tav>
                                      </p:tavLst>
                                    </p:anim>
                                    <p:anim calcmode="lin" valueType="num">
                                      <p:cBhvr>
                                        <p:cTn id="60" dur="50" accel="100000" fill="hold">
                                          <p:stCondLst>
                                            <p:cond delay="449"/>
                                          </p:stCondLst>
                                        </p:cTn>
                                        <p:tgtEl>
                                          <p:spTgt spid="6">
                                            <p:txEl>
                                              <p:pRg st="8" end="8"/>
                                            </p:txEl>
                                          </p:spTgt>
                                        </p:tgtEl>
                                        <p:attrNameLst>
                                          <p:attrName>ppt_y</p:attrName>
                                        </p:attrNameLst>
                                      </p:cBhvr>
                                      <p:tavLst>
                                        <p:tav tm="0">
                                          <p:val>
                                            <p:strVal val="#ppt_y-.03"/>
                                          </p:val>
                                        </p:tav>
                                        <p:tav tm="100000">
                                          <p:val>
                                            <p:strVal val="#ppt_y"/>
                                          </p:val>
                                        </p:tav>
                                      </p:tavLst>
                                    </p:anim>
                                  </p:childTnLst>
                                </p:cTn>
                              </p:par>
                              <p:par>
                                <p:cTn id="61" presetID="37" presetClass="entr" presetSubtype="0" fill="hold" grpId="0" nodeType="withEffect">
                                  <p:stCondLst>
                                    <p:cond delay="0"/>
                                  </p:stCondLst>
                                  <p:childTnLst>
                                    <p:set>
                                      <p:cBhvr>
                                        <p:cTn id="62" dur="1" fill="hold">
                                          <p:stCondLst>
                                            <p:cond delay="0"/>
                                          </p:stCondLst>
                                        </p:cTn>
                                        <p:tgtEl>
                                          <p:spTgt spid="6">
                                            <p:txEl>
                                              <p:pRg st="9" end="9"/>
                                            </p:txEl>
                                          </p:spTgt>
                                        </p:tgtEl>
                                        <p:attrNameLst>
                                          <p:attrName>style.visibility</p:attrName>
                                        </p:attrNameLst>
                                      </p:cBhvr>
                                      <p:to>
                                        <p:strVal val="visible"/>
                                      </p:to>
                                    </p:set>
                                    <p:animEffect transition="in" filter="fade">
                                      <p:cBhvr>
                                        <p:cTn id="63" dur="500"/>
                                        <p:tgtEl>
                                          <p:spTgt spid="6">
                                            <p:txEl>
                                              <p:pRg st="9" end="9"/>
                                            </p:txEl>
                                          </p:spTgt>
                                        </p:tgtEl>
                                      </p:cBhvr>
                                    </p:animEffect>
                                    <p:anim calcmode="lin" valueType="num">
                                      <p:cBhvr>
                                        <p:cTn id="64"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65" dur="449" decel="100000" fill="hold"/>
                                        <p:tgtEl>
                                          <p:spTgt spid="6">
                                            <p:txEl>
                                              <p:pRg st="9" end="9"/>
                                            </p:txEl>
                                          </p:spTgt>
                                        </p:tgtEl>
                                        <p:attrNameLst>
                                          <p:attrName>ppt_y</p:attrName>
                                        </p:attrNameLst>
                                      </p:cBhvr>
                                      <p:tavLst>
                                        <p:tav tm="0">
                                          <p:val>
                                            <p:strVal val="#ppt_y+1"/>
                                          </p:val>
                                        </p:tav>
                                        <p:tav tm="100000">
                                          <p:val>
                                            <p:strVal val="#ppt_y-.03"/>
                                          </p:val>
                                        </p:tav>
                                      </p:tavLst>
                                    </p:anim>
                                    <p:anim calcmode="lin" valueType="num">
                                      <p:cBhvr>
                                        <p:cTn id="66" dur="50" accel="100000" fill="hold">
                                          <p:stCondLst>
                                            <p:cond delay="449"/>
                                          </p:stCondLst>
                                        </p:cTn>
                                        <p:tgtEl>
                                          <p:spTgt spid="6">
                                            <p:txEl>
                                              <p:pRg st="9" end="9"/>
                                            </p:txEl>
                                          </p:spTgt>
                                        </p:tgtEl>
                                        <p:attrNameLst>
                                          <p:attrName>ppt_y</p:attrName>
                                        </p:attrNameLst>
                                      </p:cBhvr>
                                      <p:tavLst>
                                        <p:tav tm="0">
                                          <p:val>
                                            <p:strVal val="#ppt_y-.03"/>
                                          </p:val>
                                        </p:tav>
                                        <p:tav tm="100000">
                                          <p:val>
                                            <p:strVal val="#ppt_y"/>
                                          </p:val>
                                        </p:tav>
                                      </p:tavLst>
                                    </p:anim>
                                  </p:childTnLst>
                                </p:cTn>
                              </p:par>
                              <p:par>
                                <p:cTn id="67" presetID="37" presetClass="entr" presetSubtype="0" fill="hold" grpId="0" nodeType="withEffect">
                                  <p:stCondLst>
                                    <p:cond delay="0"/>
                                  </p:stCondLst>
                                  <p:childTnLst>
                                    <p:set>
                                      <p:cBhvr>
                                        <p:cTn id="68" dur="1" fill="hold">
                                          <p:stCondLst>
                                            <p:cond delay="0"/>
                                          </p:stCondLst>
                                        </p:cTn>
                                        <p:tgtEl>
                                          <p:spTgt spid="6">
                                            <p:txEl>
                                              <p:pRg st="10" end="10"/>
                                            </p:txEl>
                                          </p:spTgt>
                                        </p:tgtEl>
                                        <p:attrNameLst>
                                          <p:attrName>style.visibility</p:attrName>
                                        </p:attrNameLst>
                                      </p:cBhvr>
                                      <p:to>
                                        <p:strVal val="visible"/>
                                      </p:to>
                                    </p:set>
                                    <p:animEffect transition="in" filter="fade">
                                      <p:cBhvr>
                                        <p:cTn id="69" dur="500"/>
                                        <p:tgtEl>
                                          <p:spTgt spid="6">
                                            <p:txEl>
                                              <p:pRg st="10" end="10"/>
                                            </p:txEl>
                                          </p:spTgt>
                                        </p:tgtEl>
                                      </p:cBhvr>
                                    </p:animEffect>
                                    <p:anim calcmode="lin" valueType="num">
                                      <p:cBhvr>
                                        <p:cTn id="70"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71" dur="449" decel="100000" fill="hold"/>
                                        <p:tgtEl>
                                          <p:spTgt spid="6">
                                            <p:txEl>
                                              <p:pRg st="10" end="10"/>
                                            </p:txEl>
                                          </p:spTgt>
                                        </p:tgtEl>
                                        <p:attrNameLst>
                                          <p:attrName>ppt_y</p:attrName>
                                        </p:attrNameLst>
                                      </p:cBhvr>
                                      <p:tavLst>
                                        <p:tav tm="0">
                                          <p:val>
                                            <p:strVal val="#ppt_y+1"/>
                                          </p:val>
                                        </p:tav>
                                        <p:tav tm="100000">
                                          <p:val>
                                            <p:strVal val="#ppt_y-.03"/>
                                          </p:val>
                                        </p:tav>
                                      </p:tavLst>
                                    </p:anim>
                                    <p:anim calcmode="lin" valueType="num">
                                      <p:cBhvr>
                                        <p:cTn id="72" dur="50" accel="100000" fill="hold">
                                          <p:stCondLst>
                                            <p:cond delay="449"/>
                                          </p:stCondLst>
                                        </p:cTn>
                                        <p:tgtEl>
                                          <p:spTgt spid="6">
                                            <p:txEl>
                                              <p:pRg st="10" end="10"/>
                                            </p:txEl>
                                          </p:spTgt>
                                        </p:tgtEl>
                                        <p:attrNameLst>
                                          <p:attrName>ppt_y</p:attrName>
                                        </p:attrNameLst>
                                      </p:cBhvr>
                                      <p:tavLst>
                                        <p:tav tm="0">
                                          <p:val>
                                            <p:strVal val="#ppt_y-.03"/>
                                          </p:val>
                                        </p:tav>
                                        <p:tav tm="100000">
                                          <p:val>
                                            <p:strVal val="#ppt_y"/>
                                          </p:val>
                                        </p:tav>
                                      </p:tavLst>
                                    </p:anim>
                                  </p:childTnLst>
                                </p:cTn>
                              </p:par>
                              <p:par>
                                <p:cTn id="73" presetID="37" presetClass="entr" presetSubtype="0" fill="hold" grpId="0" nodeType="withEffect">
                                  <p:stCondLst>
                                    <p:cond delay="0"/>
                                  </p:stCondLst>
                                  <p:childTnLst>
                                    <p:set>
                                      <p:cBhvr>
                                        <p:cTn id="74" dur="1" fill="hold">
                                          <p:stCondLst>
                                            <p:cond delay="0"/>
                                          </p:stCondLst>
                                        </p:cTn>
                                        <p:tgtEl>
                                          <p:spTgt spid="6">
                                            <p:txEl>
                                              <p:pRg st="11" end="11"/>
                                            </p:txEl>
                                          </p:spTgt>
                                        </p:tgtEl>
                                        <p:attrNameLst>
                                          <p:attrName>style.visibility</p:attrName>
                                        </p:attrNameLst>
                                      </p:cBhvr>
                                      <p:to>
                                        <p:strVal val="visible"/>
                                      </p:to>
                                    </p:set>
                                    <p:animEffect transition="in" filter="fade">
                                      <p:cBhvr>
                                        <p:cTn id="75" dur="500"/>
                                        <p:tgtEl>
                                          <p:spTgt spid="6">
                                            <p:txEl>
                                              <p:pRg st="11" end="11"/>
                                            </p:txEl>
                                          </p:spTgt>
                                        </p:tgtEl>
                                      </p:cBhvr>
                                    </p:animEffect>
                                    <p:anim calcmode="lin" valueType="num">
                                      <p:cBhvr>
                                        <p:cTn id="76"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77" dur="449" decel="100000" fill="hold"/>
                                        <p:tgtEl>
                                          <p:spTgt spid="6">
                                            <p:txEl>
                                              <p:pRg st="11" end="11"/>
                                            </p:txEl>
                                          </p:spTgt>
                                        </p:tgtEl>
                                        <p:attrNameLst>
                                          <p:attrName>ppt_y</p:attrName>
                                        </p:attrNameLst>
                                      </p:cBhvr>
                                      <p:tavLst>
                                        <p:tav tm="0">
                                          <p:val>
                                            <p:strVal val="#ppt_y+1"/>
                                          </p:val>
                                        </p:tav>
                                        <p:tav tm="100000">
                                          <p:val>
                                            <p:strVal val="#ppt_y-.03"/>
                                          </p:val>
                                        </p:tav>
                                      </p:tavLst>
                                    </p:anim>
                                    <p:anim calcmode="lin" valueType="num">
                                      <p:cBhvr>
                                        <p:cTn id="78" dur="50" accel="100000" fill="hold">
                                          <p:stCondLst>
                                            <p:cond delay="449"/>
                                          </p:stCondLst>
                                        </p:cTn>
                                        <p:tgtEl>
                                          <p:spTgt spid="6">
                                            <p:txEl>
                                              <p:pRg st="11" end="11"/>
                                            </p:txEl>
                                          </p:spTgt>
                                        </p:tgtEl>
                                        <p:attrNameLst>
                                          <p:attrName>ppt_y</p:attrName>
                                        </p:attrNameLst>
                                      </p:cBhvr>
                                      <p:tavLst>
                                        <p:tav tm="0">
                                          <p:val>
                                            <p:strVal val="#ppt_y-.03"/>
                                          </p:val>
                                        </p:tav>
                                        <p:tav tm="100000">
                                          <p:val>
                                            <p:strVal val="#ppt_y"/>
                                          </p:val>
                                        </p:tav>
                                      </p:tavLst>
                                    </p:anim>
                                  </p:childTnLst>
                                </p:cTn>
                              </p:par>
                              <p:par>
                                <p:cTn id="79" presetID="37" presetClass="entr" presetSubtype="0" fill="hold" grpId="0" nodeType="withEffect">
                                  <p:stCondLst>
                                    <p:cond delay="0"/>
                                  </p:stCondLst>
                                  <p:childTnLst>
                                    <p:set>
                                      <p:cBhvr>
                                        <p:cTn id="80" dur="1" fill="hold">
                                          <p:stCondLst>
                                            <p:cond delay="0"/>
                                          </p:stCondLst>
                                        </p:cTn>
                                        <p:tgtEl>
                                          <p:spTgt spid="6">
                                            <p:txEl>
                                              <p:pRg st="12" end="12"/>
                                            </p:txEl>
                                          </p:spTgt>
                                        </p:tgtEl>
                                        <p:attrNameLst>
                                          <p:attrName>style.visibility</p:attrName>
                                        </p:attrNameLst>
                                      </p:cBhvr>
                                      <p:to>
                                        <p:strVal val="visible"/>
                                      </p:to>
                                    </p:set>
                                    <p:animEffect transition="in" filter="fade">
                                      <p:cBhvr>
                                        <p:cTn id="81" dur="500"/>
                                        <p:tgtEl>
                                          <p:spTgt spid="6">
                                            <p:txEl>
                                              <p:pRg st="12" end="12"/>
                                            </p:txEl>
                                          </p:spTgt>
                                        </p:tgtEl>
                                      </p:cBhvr>
                                    </p:animEffect>
                                    <p:anim calcmode="lin" valueType="num">
                                      <p:cBhvr>
                                        <p:cTn id="82"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83" dur="449" decel="100000" fill="hold"/>
                                        <p:tgtEl>
                                          <p:spTgt spid="6">
                                            <p:txEl>
                                              <p:pRg st="12" end="12"/>
                                            </p:txEl>
                                          </p:spTgt>
                                        </p:tgtEl>
                                        <p:attrNameLst>
                                          <p:attrName>ppt_y</p:attrName>
                                        </p:attrNameLst>
                                      </p:cBhvr>
                                      <p:tavLst>
                                        <p:tav tm="0">
                                          <p:val>
                                            <p:strVal val="#ppt_y+1"/>
                                          </p:val>
                                        </p:tav>
                                        <p:tav tm="100000">
                                          <p:val>
                                            <p:strVal val="#ppt_y-.03"/>
                                          </p:val>
                                        </p:tav>
                                      </p:tavLst>
                                    </p:anim>
                                    <p:anim calcmode="lin" valueType="num">
                                      <p:cBhvr>
                                        <p:cTn id="84" dur="50" accel="100000" fill="hold">
                                          <p:stCondLst>
                                            <p:cond delay="449"/>
                                          </p:stCondLst>
                                        </p:cTn>
                                        <p:tgtEl>
                                          <p:spTgt spid="6">
                                            <p:txEl>
                                              <p:pRg st="12" end="1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95C2-AB64-4DAD-BABF-87EBAD2035E7}"/>
              </a:ext>
            </a:extLst>
          </p:cNvPr>
          <p:cNvSpPr txBox="1">
            <a:spLocks/>
          </p:cNvSpPr>
          <p:nvPr/>
        </p:nvSpPr>
        <p:spPr>
          <a:xfrm>
            <a:off x="854744" y="171450"/>
            <a:ext cx="931523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PENCEGAHAN NARKOBA</a:t>
            </a:r>
          </a:p>
        </p:txBody>
      </p:sp>
      <p:sp>
        <p:nvSpPr>
          <p:cNvPr id="3" name="Rectangle 2">
            <a:extLst>
              <a:ext uri="{FF2B5EF4-FFF2-40B4-BE49-F238E27FC236}">
                <a16:creationId xmlns:a16="http://schemas.microsoft.com/office/drawing/2014/main" id="{ACE66CE9-BEFA-47D0-9206-CD86684C3183}"/>
              </a:ext>
            </a:extLst>
          </p:cNvPr>
          <p:cNvSpPr/>
          <p:nvPr/>
        </p:nvSpPr>
        <p:spPr>
          <a:xfrm>
            <a:off x="247650" y="2056754"/>
            <a:ext cx="3772572" cy="4629796"/>
          </a:xfrm>
          <a:prstGeom prst="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JANGAN MEROKOK KARENA ROKOK ADL PINTU GERBANG MASUKNYA NARKOBA.</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CARI INFO TTG NARKOBA DARI LEMBAGA RESMI POLRI, BNN, SEMINAR DLL.</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KATAKAN “TIDAK” DENGAN TEGAS KEPADA TEMAN YANG MENAWARI.</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MILIKI CITA-CITA HIDUP YANG TERARAH.</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LAKSANAKAN KEGIATAN POSITIF </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TETAP DEKAT DENGAN KELUARGA </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IKUTI GIAT KEAGAMAAN</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SALURKAN HOBI DENGAN BENAR.</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KEJAR PRESTASI.</a:t>
            </a:r>
          </a:p>
        </p:txBody>
      </p:sp>
      <p:sp>
        <p:nvSpPr>
          <p:cNvPr id="4" name="Flowchart: Document 3">
            <a:extLst>
              <a:ext uri="{FF2B5EF4-FFF2-40B4-BE49-F238E27FC236}">
                <a16:creationId xmlns:a16="http://schemas.microsoft.com/office/drawing/2014/main" id="{D3C3730B-209F-4D4C-A2C1-0ED4DBDC6819}"/>
              </a:ext>
            </a:extLst>
          </p:cNvPr>
          <p:cNvSpPr/>
          <p:nvPr/>
        </p:nvSpPr>
        <p:spPr>
          <a:xfrm>
            <a:off x="247650" y="1311440"/>
            <a:ext cx="3772572" cy="987345"/>
          </a:xfrm>
          <a:prstGeom prst="flowChartDocumen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REMAJA</a:t>
            </a:r>
          </a:p>
        </p:txBody>
      </p:sp>
      <p:sp>
        <p:nvSpPr>
          <p:cNvPr id="5" name="Rectangle 4">
            <a:extLst>
              <a:ext uri="{FF2B5EF4-FFF2-40B4-BE49-F238E27FC236}">
                <a16:creationId xmlns:a16="http://schemas.microsoft.com/office/drawing/2014/main" id="{B3BDCA07-0295-4D1F-9194-544FC608EE3F}"/>
              </a:ext>
            </a:extLst>
          </p:cNvPr>
          <p:cNvSpPr/>
          <p:nvPr/>
        </p:nvSpPr>
        <p:spPr>
          <a:xfrm>
            <a:off x="4240903" y="2056754"/>
            <a:ext cx="3772572" cy="4629796"/>
          </a:xfrm>
          <a:prstGeom prst="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POLA ASUH ANAK YANG BENAR.</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JAGA KEHARMONISAN KELUARGA.</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AYAH / IBU HARUS MENJADI TELADAN YANG BAIK.</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BERI PERHATIAN YANG CUKUP PADA ANAK.</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BERI KEPERCAYAAN PADA ANAK DALAM KEGIATAN KELUARGA.</a:t>
            </a:r>
          </a:p>
          <a:p>
            <a:pPr marL="457200" indent="-457200" algn="just">
              <a:spcAft>
                <a:spcPts val="600"/>
              </a:spcAft>
              <a:buFont typeface="Wingdings" panose="05000000000000000000" pitchFamily="2" charset="2"/>
              <a:buChar char="q"/>
            </a:pPr>
            <a:r>
              <a:rPr lang="en-US" sz="2000" dirty="0">
                <a:solidFill>
                  <a:schemeClr val="tx1">
                    <a:lumMod val="95000"/>
                    <a:lumOff val="5000"/>
                  </a:schemeClr>
                </a:solidFill>
                <a:latin typeface="Agency FB" panose="020B0503020202020204" pitchFamily="34" charset="0"/>
              </a:rPr>
              <a:t>ARAHKAN ANAK UNTUK KEGIATAN AGAMA DAN KEGIATAN LAINNYA YANG BERMANFAAT.</a:t>
            </a:r>
          </a:p>
        </p:txBody>
      </p:sp>
      <p:sp>
        <p:nvSpPr>
          <p:cNvPr id="6" name="Flowchart: Document 5">
            <a:extLst>
              <a:ext uri="{FF2B5EF4-FFF2-40B4-BE49-F238E27FC236}">
                <a16:creationId xmlns:a16="http://schemas.microsoft.com/office/drawing/2014/main" id="{1DCF2769-D5C0-4B75-9B6B-46043676C2DF}"/>
              </a:ext>
            </a:extLst>
          </p:cNvPr>
          <p:cNvSpPr/>
          <p:nvPr/>
        </p:nvSpPr>
        <p:spPr>
          <a:xfrm>
            <a:off x="4240903" y="1311440"/>
            <a:ext cx="3772572" cy="987345"/>
          </a:xfrm>
          <a:prstGeom prst="flowChartDocumen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KELUARGA</a:t>
            </a:r>
          </a:p>
        </p:txBody>
      </p:sp>
      <p:sp>
        <p:nvSpPr>
          <p:cNvPr id="7" name="Rectangle 6">
            <a:extLst>
              <a:ext uri="{FF2B5EF4-FFF2-40B4-BE49-F238E27FC236}">
                <a16:creationId xmlns:a16="http://schemas.microsoft.com/office/drawing/2014/main" id="{5AE87446-D191-4B48-9712-1C5F57AE32FD}"/>
              </a:ext>
            </a:extLst>
          </p:cNvPr>
          <p:cNvSpPr/>
          <p:nvPr/>
        </p:nvSpPr>
        <p:spPr>
          <a:xfrm>
            <a:off x="8190794" y="783771"/>
            <a:ext cx="3772572" cy="5902779"/>
          </a:xfrm>
          <a:prstGeom prst="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gn="just">
              <a:spcAft>
                <a:spcPts val="600"/>
              </a:spcAft>
              <a:buFont typeface="Wingdings" panose="05000000000000000000" pitchFamily="2" charset="2"/>
              <a:buChar char="q"/>
            </a:pPr>
            <a:r>
              <a:rPr lang="en-US" dirty="0">
                <a:solidFill>
                  <a:schemeClr val="tx1">
                    <a:lumMod val="95000"/>
                    <a:lumOff val="5000"/>
                  </a:schemeClr>
                </a:solidFill>
                <a:latin typeface="Agency FB" panose="020B0503020202020204" pitchFamily="34" charset="0"/>
              </a:rPr>
              <a:t>PEMBERIAN INFORMASI TTG MASALAH NARKOTIKA.</a:t>
            </a:r>
          </a:p>
          <a:p>
            <a:pPr marL="285750" indent="-285750" algn="just">
              <a:spcAft>
                <a:spcPts val="600"/>
              </a:spcAft>
              <a:buFont typeface="Wingdings" panose="05000000000000000000" pitchFamily="2" charset="2"/>
              <a:buChar char="q"/>
            </a:pPr>
            <a:r>
              <a:rPr lang="en-US" dirty="0">
                <a:solidFill>
                  <a:schemeClr val="tx1">
                    <a:lumMod val="95000"/>
                    <a:lumOff val="5000"/>
                  </a:schemeClr>
                </a:solidFill>
                <a:latin typeface="Agency FB" panose="020B0503020202020204" pitchFamily="34" charset="0"/>
              </a:rPr>
              <a:t>PENGADAAN KEBIJAKAN TTG NARKOTIKA YG JELAS.</a:t>
            </a:r>
          </a:p>
          <a:p>
            <a:pPr marL="285750" indent="-285750" algn="just">
              <a:spcAft>
                <a:spcPts val="600"/>
              </a:spcAft>
              <a:buFont typeface="Wingdings" panose="05000000000000000000" pitchFamily="2" charset="2"/>
              <a:buChar char="q"/>
            </a:pPr>
            <a:r>
              <a:rPr lang="en-US" dirty="0">
                <a:solidFill>
                  <a:schemeClr val="tx1">
                    <a:lumMod val="95000"/>
                    <a:lumOff val="5000"/>
                  </a:schemeClr>
                </a:solidFill>
                <a:latin typeface="Agency FB" panose="020B0503020202020204" pitchFamily="34" charset="0"/>
              </a:rPr>
              <a:t>MENGAJAR &amp; MENDUKUNG PARA GURU LAKUKAN STRATEGI2 CEGAH.</a:t>
            </a:r>
          </a:p>
          <a:p>
            <a:pPr marL="285750" indent="-285750" algn="just">
              <a:spcAft>
                <a:spcPts val="600"/>
              </a:spcAft>
              <a:buFont typeface="Wingdings" panose="05000000000000000000" pitchFamily="2" charset="2"/>
              <a:buChar char="q"/>
            </a:pPr>
            <a:r>
              <a:rPr lang="en-US" dirty="0">
                <a:solidFill>
                  <a:schemeClr val="tx1">
                    <a:lumMod val="95000"/>
                    <a:lumOff val="5000"/>
                  </a:schemeClr>
                </a:solidFill>
                <a:latin typeface="Agency FB" panose="020B0503020202020204" pitchFamily="34" charset="0"/>
              </a:rPr>
              <a:t>MENDIDIK SISWA KEMBANGKAN KETRAMPILAN UTK MENOLAK TAWARAN TEMAN SEBAYA.</a:t>
            </a:r>
          </a:p>
          <a:p>
            <a:pPr marL="285750" indent="-285750" algn="just">
              <a:spcAft>
                <a:spcPts val="600"/>
              </a:spcAft>
              <a:buFont typeface="Wingdings" panose="05000000000000000000" pitchFamily="2" charset="2"/>
              <a:buChar char="q"/>
            </a:pPr>
            <a:r>
              <a:rPr lang="en-US" dirty="0">
                <a:solidFill>
                  <a:schemeClr val="tx1">
                    <a:lumMod val="95000"/>
                    <a:lumOff val="5000"/>
                  </a:schemeClr>
                </a:solidFill>
                <a:latin typeface="Agency FB" panose="020B0503020202020204" pitchFamily="34" charset="0"/>
              </a:rPr>
              <a:t>MENINGKATKAN PERANAN SEBAGAI PENGAWAS.</a:t>
            </a:r>
          </a:p>
          <a:p>
            <a:pPr marL="285750" indent="-285750" algn="just">
              <a:spcAft>
                <a:spcPts val="600"/>
              </a:spcAft>
              <a:buFont typeface="Wingdings" panose="05000000000000000000" pitchFamily="2" charset="2"/>
              <a:buChar char="q"/>
            </a:pPr>
            <a:r>
              <a:rPr lang="en-US" dirty="0">
                <a:solidFill>
                  <a:schemeClr val="tx1">
                    <a:lumMod val="95000"/>
                    <a:lumOff val="5000"/>
                  </a:schemeClr>
                </a:solidFill>
                <a:latin typeface="Agency FB" panose="020B0503020202020204" pitchFamily="34" charset="0"/>
              </a:rPr>
              <a:t>MENEGAKKAN DISIPLIN SERTA TATA TERTIB SEKOLAH SECARA KONSISTEN.</a:t>
            </a:r>
          </a:p>
          <a:p>
            <a:pPr marL="285750" indent="-285750" algn="just">
              <a:spcAft>
                <a:spcPts val="600"/>
              </a:spcAft>
              <a:buFont typeface="Wingdings" panose="05000000000000000000" pitchFamily="2" charset="2"/>
              <a:buChar char="q"/>
            </a:pPr>
            <a:r>
              <a:rPr lang="en-US" dirty="0">
                <a:solidFill>
                  <a:schemeClr val="tx1">
                    <a:lumMod val="95000"/>
                    <a:lumOff val="5000"/>
                  </a:schemeClr>
                </a:solidFill>
                <a:latin typeface="Agency FB" panose="020B0503020202020204" pitchFamily="34" charset="0"/>
              </a:rPr>
              <a:t>BENTUK JARINGAN ORANG TUA MELALUI POMG.</a:t>
            </a:r>
          </a:p>
          <a:p>
            <a:pPr marL="285750" indent="-285750" algn="just">
              <a:spcAft>
                <a:spcPts val="600"/>
              </a:spcAft>
              <a:buFont typeface="Wingdings" panose="05000000000000000000" pitchFamily="2" charset="2"/>
              <a:buChar char="q"/>
            </a:pPr>
            <a:r>
              <a:rPr lang="en-US" dirty="0">
                <a:solidFill>
                  <a:schemeClr val="tx1">
                    <a:lumMod val="95000"/>
                    <a:lumOff val="5000"/>
                  </a:schemeClr>
                </a:solidFill>
                <a:latin typeface="Agency FB" panose="020B0503020202020204" pitchFamily="34" charset="0"/>
              </a:rPr>
              <a:t>PENGADAAN GIAT ALTERNATIF (OLAH RAGA, KESENIAN, GIAT SOSIAL DLL).</a:t>
            </a:r>
          </a:p>
          <a:p>
            <a:pPr marL="285750" indent="-285750" algn="just">
              <a:spcAft>
                <a:spcPts val="600"/>
              </a:spcAft>
              <a:buFont typeface="Wingdings" panose="05000000000000000000" pitchFamily="2" charset="2"/>
              <a:buChar char="q"/>
            </a:pPr>
            <a:r>
              <a:rPr lang="en-US" dirty="0">
                <a:solidFill>
                  <a:schemeClr val="tx1">
                    <a:lumMod val="95000"/>
                    <a:lumOff val="5000"/>
                  </a:schemeClr>
                </a:solidFill>
                <a:latin typeface="Agency FB" panose="020B0503020202020204" pitchFamily="34" charset="0"/>
              </a:rPr>
              <a:t>MEMBANTU SISWA UTK KELOMPOK SISWA “NON USE” OF DRUGS.</a:t>
            </a:r>
          </a:p>
          <a:p>
            <a:pPr marL="285750" indent="-285750" algn="just">
              <a:spcAft>
                <a:spcPts val="600"/>
              </a:spcAft>
              <a:buFont typeface="Wingdings" panose="05000000000000000000" pitchFamily="2" charset="2"/>
              <a:buChar char="q"/>
            </a:pPr>
            <a:r>
              <a:rPr lang="en-US" dirty="0">
                <a:solidFill>
                  <a:schemeClr val="tx1">
                    <a:lumMod val="95000"/>
                    <a:lumOff val="5000"/>
                  </a:schemeClr>
                </a:solidFill>
                <a:latin typeface="Agency FB" panose="020B0503020202020204" pitchFamily="34" charset="0"/>
              </a:rPr>
              <a:t>INTEGRASI PENDIDIKAN HIDUP SEHAT TANPA OBAT / NARKOTIKA.	</a:t>
            </a:r>
          </a:p>
        </p:txBody>
      </p:sp>
      <p:sp>
        <p:nvSpPr>
          <p:cNvPr id="8" name="Flowchart: Document 7">
            <a:extLst>
              <a:ext uri="{FF2B5EF4-FFF2-40B4-BE49-F238E27FC236}">
                <a16:creationId xmlns:a16="http://schemas.microsoft.com/office/drawing/2014/main" id="{49B31EC9-96D8-4148-84F8-2FBFB354AB2A}"/>
              </a:ext>
            </a:extLst>
          </p:cNvPr>
          <p:cNvSpPr/>
          <p:nvPr/>
        </p:nvSpPr>
        <p:spPr>
          <a:xfrm>
            <a:off x="8190794" y="63217"/>
            <a:ext cx="3772572" cy="987345"/>
          </a:xfrm>
          <a:prstGeom prst="flowChartDocumen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LEMBAGA PENDIDIKAN</a:t>
            </a:r>
          </a:p>
        </p:txBody>
      </p:sp>
    </p:spTree>
    <p:extLst>
      <p:ext uri="{BB962C8B-B14F-4D97-AF65-F5344CB8AC3E}">
        <p14:creationId xmlns:p14="http://schemas.microsoft.com/office/powerpoint/2010/main" val="1751713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9638F-C489-4EAB-954D-AD505E6A03F5}"/>
              </a:ext>
            </a:extLst>
          </p:cNvPr>
          <p:cNvSpPr txBox="1">
            <a:spLocks/>
          </p:cNvSpPr>
          <p:nvPr/>
        </p:nvSpPr>
        <p:spPr>
          <a:xfrm>
            <a:off x="854744" y="171450"/>
            <a:ext cx="931523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SANKSI PIDANA</a:t>
            </a:r>
          </a:p>
        </p:txBody>
      </p:sp>
      <p:sp>
        <p:nvSpPr>
          <p:cNvPr id="3" name="Title 1">
            <a:extLst>
              <a:ext uri="{FF2B5EF4-FFF2-40B4-BE49-F238E27FC236}">
                <a16:creationId xmlns:a16="http://schemas.microsoft.com/office/drawing/2014/main" id="{54221EE7-28B9-4345-9202-529378B63AD7}"/>
              </a:ext>
            </a:extLst>
          </p:cNvPr>
          <p:cNvSpPr txBox="1">
            <a:spLocks/>
          </p:cNvSpPr>
          <p:nvPr/>
        </p:nvSpPr>
        <p:spPr>
          <a:xfrm>
            <a:off x="149893" y="1066898"/>
            <a:ext cx="11337257" cy="62855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rgbClr val="FF0000"/>
                </a:solidFill>
                <a:effectLst>
                  <a:outerShdw blurRad="38100" dist="38100" dir="2700000" algn="tl">
                    <a:srgbClr val="000000">
                      <a:alpha val="43137"/>
                    </a:srgbClr>
                  </a:outerShdw>
                </a:effectLst>
                <a:latin typeface="Arial Black" panose="020B0A04020102020204" pitchFamily="34" charset="0"/>
              </a:rPr>
              <a:t>* Kitab </a:t>
            </a:r>
            <a:r>
              <a:rPr lang="en-US" sz="3200" dirty="0" err="1">
                <a:solidFill>
                  <a:srgbClr val="FF0000"/>
                </a:solidFill>
                <a:effectLst>
                  <a:outerShdw blurRad="38100" dist="38100" dir="2700000" algn="tl">
                    <a:srgbClr val="000000">
                      <a:alpha val="43137"/>
                    </a:srgbClr>
                  </a:outerShdw>
                </a:effectLst>
                <a:latin typeface="Arial Black" panose="020B0A04020102020204" pitchFamily="34" charset="0"/>
              </a:rPr>
              <a:t>Undang-Undang</a:t>
            </a:r>
            <a:r>
              <a:rPr lang="en-US" sz="3200" dirty="0">
                <a:solidFill>
                  <a:srgbClr val="FF0000"/>
                </a:solidFill>
                <a:effectLst>
                  <a:outerShdw blurRad="38100" dist="38100" dir="2700000" algn="tl">
                    <a:srgbClr val="000000">
                      <a:alpha val="43137"/>
                    </a:srgbClr>
                  </a:outerShdw>
                </a:effectLst>
                <a:latin typeface="Arial Black" panose="020B0A04020102020204" pitchFamily="34" charset="0"/>
              </a:rPr>
              <a:t> </a:t>
            </a:r>
            <a:r>
              <a:rPr lang="en-US" sz="3200" dirty="0" err="1">
                <a:solidFill>
                  <a:srgbClr val="FF0000"/>
                </a:solidFill>
                <a:effectLst>
                  <a:outerShdw blurRad="38100" dist="38100" dir="2700000" algn="tl">
                    <a:srgbClr val="000000">
                      <a:alpha val="43137"/>
                    </a:srgbClr>
                  </a:outerShdw>
                </a:effectLst>
                <a:latin typeface="Arial Black" panose="020B0A04020102020204" pitchFamily="34" charset="0"/>
              </a:rPr>
              <a:t>Hukum</a:t>
            </a:r>
            <a:r>
              <a:rPr lang="en-US" sz="3200" dirty="0">
                <a:solidFill>
                  <a:srgbClr val="FF0000"/>
                </a:solidFill>
                <a:effectLst>
                  <a:outerShdw blurRad="38100" dist="38100" dir="2700000" algn="tl">
                    <a:srgbClr val="000000">
                      <a:alpha val="43137"/>
                    </a:srgbClr>
                  </a:outerShdw>
                </a:effectLst>
                <a:latin typeface="Arial Black" panose="020B0A04020102020204" pitchFamily="34" charset="0"/>
              </a:rPr>
              <a:t> </a:t>
            </a:r>
            <a:r>
              <a:rPr lang="en-US" sz="3200" dirty="0" err="1">
                <a:solidFill>
                  <a:srgbClr val="FF0000"/>
                </a:solidFill>
                <a:effectLst>
                  <a:outerShdw blurRad="38100" dist="38100" dir="2700000" algn="tl">
                    <a:srgbClr val="000000">
                      <a:alpha val="43137"/>
                    </a:srgbClr>
                  </a:outerShdw>
                </a:effectLst>
                <a:latin typeface="Arial Black" panose="020B0A04020102020204" pitchFamily="34" charset="0"/>
              </a:rPr>
              <a:t>Pidana</a:t>
            </a:r>
            <a:r>
              <a:rPr lang="en-US" sz="3200" dirty="0">
                <a:solidFill>
                  <a:srgbClr val="FF0000"/>
                </a:solidFill>
                <a:effectLst>
                  <a:outerShdw blurRad="38100" dist="38100" dir="2700000" algn="tl">
                    <a:srgbClr val="000000">
                      <a:alpha val="43137"/>
                    </a:srgbClr>
                  </a:outerShdw>
                </a:effectLst>
                <a:latin typeface="Arial Black" panose="020B0A04020102020204" pitchFamily="34" charset="0"/>
              </a:rPr>
              <a:t> (KUHP)</a:t>
            </a:r>
          </a:p>
        </p:txBody>
      </p:sp>
      <p:sp>
        <p:nvSpPr>
          <p:cNvPr id="5" name="Title 1">
            <a:extLst>
              <a:ext uri="{FF2B5EF4-FFF2-40B4-BE49-F238E27FC236}">
                <a16:creationId xmlns:a16="http://schemas.microsoft.com/office/drawing/2014/main" id="{18D658FF-4C47-4DD4-BD62-9C4CED31AF59}"/>
              </a:ext>
            </a:extLst>
          </p:cNvPr>
          <p:cNvSpPr txBox="1">
            <a:spLocks/>
          </p:cNvSpPr>
          <p:nvPr/>
        </p:nvSpPr>
        <p:spPr>
          <a:xfrm>
            <a:off x="3627771" y="1828898"/>
            <a:ext cx="3219451" cy="62855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Arial Black" panose="020B0A04020102020204" pitchFamily="34" charset="0"/>
              </a:rPr>
              <a:t>PASAL 127</a:t>
            </a:r>
          </a:p>
        </p:txBody>
      </p:sp>
      <p:grpSp>
        <p:nvGrpSpPr>
          <p:cNvPr id="9" name="Group 8">
            <a:extLst>
              <a:ext uri="{FF2B5EF4-FFF2-40B4-BE49-F238E27FC236}">
                <a16:creationId xmlns:a16="http://schemas.microsoft.com/office/drawing/2014/main" id="{BF18B3B6-DB0C-4F1A-A2C9-1BCEE0DFB9B3}"/>
              </a:ext>
            </a:extLst>
          </p:cNvPr>
          <p:cNvGrpSpPr/>
          <p:nvPr/>
        </p:nvGrpSpPr>
        <p:grpSpPr>
          <a:xfrm>
            <a:off x="323850" y="1695450"/>
            <a:ext cx="6973725" cy="628552"/>
            <a:chOff x="323850" y="1695450"/>
            <a:chExt cx="6973725" cy="628552"/>
          </a:xfrm>
        </p:grpSpPr>
        <p:sp>
          <p:nvSpPr>
            <p:cNvPr id="4" name="Rectangle: Diagonal Corners Snipped 3">
              <a:extLst>
                <a:ext uri="{FF2B5EF4-FFF2-40B4-BE49-F238E27FC236}">
                  <a16:creationId xmlns:a16="http://schemas.microsoft.com/office/drawing/2014/main" id="{6D40C56F-2847-4894-988C-04011BB3464A}"/>
                </a:ext>
              </a:extLst>
            </p:cNvPr>
            <p:cNvSpPr/>
            <p:nvPr/>
          </p:nvSpPr>
          <p:spPr>
            <a:xfrm>
              <a:off x="323850" y="1695450"/>
              <a:ext cx="3219450" cy="628552"/>
            </a:xfrm>
            <a:prstGeom prst="snip2DiagRect">
              <a:avLst>
                <a:gd name="adj1" fmla="val 0"/>
                <a:gd name="adj2" fmla="val 50000"/>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Black" panose="020B0A04020102020204" pitchFamily="34" charset="0"/>
                </a:rPr>
                <a:t>PENGGUNA</a:t>
              </a:r>
              <a:endParaRPr lang="id-ID" sz="2400" dirty="0">
                <a:solidFill>
                  <a:schemeClr val="tx1"/>
                </a:solidFill>
                <a:latin typeface="Arial Black" panose="020B0A04020102020204" pitchFamily="34" charset="0"/>
              </a:endParaRPr>
            </a:p>
          </p:txBody>
        </p:sp>
        <p:cxnSp>
          <p:nvCxnSpPr>
            <p:cNvPr id="7" name="Straight Connector 6">
              <a:extLst>
                <a:ext uri="{FF2B5EF4-FFF2-40B4-BE49-F238E27FC236}">
                  <a16:creationId xmlns:a16="http://schemas.microsoft.com/office/drawing/2014/main" id="{44509B38-8035-43D7-86B1-DDC9B0F0AAE7}"/>
                </a:ext>
              </a:extLst>
            </p:cNvPr>
            <p:cNvCxnSpPr>
              <a:stCxn id="4" idx="1"/>
            </p:cNvCxnSpPr>
            <p:nvPr/>
          </p:nvCxnSpPr>
          <p:spPr>
            <a:xfrm>
              <a:off x="1933575" y="2324002"/>
              <a:ext cx="536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A113EBA1-B523-4A0A-849F-FB3F653E3A6B}"/>
              </a:ext>
            </a:extLst>
          </p:cNvPr>
          <p:cNvSpPr/>
          <p:nvPr/>
        </p:nvSpPr>
        <p:spPr>
          <a:xfrm>
            <a:off x="323850" y="2405271"/>
            <a:ext cx="11368087" cy="1431161"/>
          </a:xfrm>
          <a:prstGeom prst="rect">
            <a:avLst/>
          </a:prstGeom>
          <a:solidFill>
            <a:schemeClr val="bg1">
              <a:alpha val="38000"/>
            </a:schemeClr>
          </a:solidFill>
        </p:spPr>
        <p:txBody>
          <a:bodyPr wrap="square">
            <a:spAutoFit/>
          </a:bodyPr>
          <a:lstStyle/>
          <a:p>
            <a:pPr>
              <a:spcBef>
                <a:spcPts val="600"/>
              </a:spcBef>
            </a:pPr>
            <a:r>
              <a:rPr lang="en-US" altLang="id-ID" b="1" dirty="0">
                <a:latin typeface="Agency FB" panose="020B0503020202020204" pitchFamily="34" charset="0"/>
              </a:rPr>
              <a:t>SETIAP PENYALAHGUNA :</a:t>
            </a:r>
          </a:p>
          <a:p>
            <a:pPr marL="457200" indent="-457200">
              <a:spcBef>
                <a:spcPts val="600"/>
              </a:spcBef>
              <a:buFontTx/>
              <a:buAutoNum type="alphaLcPeriod"/>
            </a:pPr>
            <a:r>
              <a:rPr lang="en-US" altLang="id-ID" b="1" dirty="0">
                <a:latin typeface="Agency FB" panose="020B0503020202020204" pitchFamily="34" charset="0"/>
              </a:rPr>
              <a:t>NARKOTIKA GOLONGAN I BAGI DIRI SENDIRI DIPIDANA DENGAN PIDANA PENJARA PALING LAMA 4 (EMPAT TAHUN);</a:t>
            </a:r>
          </a:p>
          <a:p>
            <a:pPr marL="457200" indent="-457200">
              <a:spcBef>
                <a:spcPts val="600"/>
              </a:spcBef>
              <a:buFontTx/>
              <a:buAutoNum type="alphaLcPeriod"/>
            </a:pPr>
            <a:r>
              <a:rPr lang="en-US" altLang="id-ID" b="1" dirty="0">
                <a:latin typeface="Agency FB" panose="020B0503020202020204" pitchFamily="34" charset="0"/>
              </a:rPr>
              <a:t>NARKOTIKA GOLONGAN II BAGI DIRI SENDIRI DIPIDANA DENGAN PIDANA PENJARA PALING LAMA 2 (DUA TAHUN);</a:t>
            </a:r>
          </a:p>
          <a:p>
            <a:pPr marL="457200" indent="-457200">
              <a:spcBef>
                <a:spcPts val="600"/>
              </a:spcBef>
              <a:buFontTx/>
              <a:buAutoNum type="alphaLcPeriod"/>
            </a:pPr>
            <a:r>
              <a:rPr lang="en-US" altLang="id-ID" b="1" dirty="0">
                <a:latin typeface="Agency FB" panose="020B0503020202020204" pitchFamily="34" charset="0"/>
              </a:rPr>
              <a:t>NARKOTIKA GOLONGAN III BAGI DIRI SENDIRI DIPIDANA DENGAN PIDANA PENJARA PALING LAMA 1 (SATU TAHUN);</a:t>
            </a:r>
          </a:p>
        </p:txBody>
      </p:sp>
      <p:sp>
        <p:nvSpPr>
          <p:cNvPr id="10" name="Title 1">
            <a:extLst>
              <a:ext uri="{FF2B5EF4-FFF2-40B4-BE49-F238E27FC236}">
                <a16:creationId xmlns:a16="http://schemas.microsoft.com/office/drawing/2014/main" id="{F0D28AF2-C742-4E43-9794-7F6CEB740729}"/>
              </a:ext>
            </a:extLst>
          </p:cNvPr>
          <p:cNvSpPr txBox="1">
            <a:spLocks/>
          </p:cNvSpPr>
          <p:nvPr/>
        </p:nvSpPr>
        <p:spPr>
          <a:xfrm>
            <a:off x="3627771" y="4198377"/>
            <a:ext cx="4354179" cy="62855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Arial Black" panose="020B0A04020102020204" pitchFamily="34" charset="0"/>
              </a:rPr>
              <a:t>PASAL 111 &amp; 112</a:t>
            </a:r>
          </a:p>
        </p:txBody>
      </p:sp>
      <p:grpSp>
        <p:nvGrpSpPr>
          <p:cNvPr id="11" name="Group 10">
            <a:extLst>
              <a:ext uri="{FF2B5EF4-FFF2-40B4-BE49-F238E27FC236}">
                <a16:creationId xmlns:a16="http://schemas.microsoft.com/office/drawing/2014/main" id="{1C9DFDAB-1A3D-41C2-AD3A-826D15F4560B}"/>
              </a:ext>
            </a:extLst>
          </p:cNvPr>
          <p:cNvGrpSpPr/>
          <p:nvPr/>
        </p:nvGrpSpPr>
        <p:grpSpPr>
          <a:xfrm>
            <a:off x="323850" y="4064929"/>
            <a:ext cx="7225725" cy="628552"/>
            <a:chOff x="323850" y="1695450"/>
            <a:chExt cx="7225725" cy="628552"/>
          </a:xfrm>
        </p:grpSpPr>
        <p:sp>
          <p:nvSpPr>
            <p:cNvPr id="12" name="Rectangle: Diagonal Corners Snipped 11">
              <a:extLst>
                <a:ext uri="{FF2B5EF4-FFF2-40B4-BE49-F238E27FC236}">
                  <a16:creationId xmlns:a16="http://schemas.microsoft.com/office/drawing/2014/main" id="{8BFB67B6-1A7E-4195-8C5C-53B3D01B67FF}"/>
                </a:ext>
              </a:extLst>
            </p:cNvPr>
            <p:cNvSpPr/>
            <p:nvPr/>
          </p:nvSpPr>
          <p:spPr>
            <a:xfrm>
              <a:off x="323850" y="1695450"/>
              <a:ext cx="3219450" cy="628552"/>
            </a:xfrm>
            <a:prstGeom prst="snip2DiagRect">
              <a:avLst>
                <a:gd name="adj1" fmla="val 0"/>
                <a:gd name="adj2" fmla="val 50000"/>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Black" panose="020B0A04020102020204" pitchFamily="34" charset="0"/>
                </a:rPr>
                <a:t>PEMILIK</a:t>
              </a:r>
              <a:endParaRPr lang="id-ID" sz="2400" dirty="0">
                <a:solidFill>
                  <a:schemeClr val="tx1"/>
                </a:solidFill>
                <a:latin typeface="Arial Black" panose="020B0A04020102020204" pitchFamily="34" charset="0"/>
              </a:endParaRPr>
            </a:p>
          </p:txBody>
        </p:sp>
        <p:cxnSp>
          <p:nvCxnSpPr>
            <p:cNvPr id="13" name="Straight Connector 12">
              <a:extLst>
                <a:ext uri="{FF2B5EF4-FFF2-40B4-BE49-F238E27FC236}">
                  <a16:creationId xmlns:a16="http://schemas.microsoft.com/office/drawing/2014/main" id="{075A24E1-10A8-4B4F-8A46-1BA7119062DC}"/>
                </a:ext>
              </a:extLst>
            </p:cNvPr>
            <p:cNvCxnSpPr>
              <a:stCxn id="12" idx="1"/>
            </p:cNvCxnSpPr>
            <p:nvPr/>
          </p:nvCxnSpPr>
          <p:spPr>
            <a:xfrm>
              <a:off x="1933575" y="2324002"/>
              <a:ext cx="5616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5D18BD22-16ED-415B-A7D5-B8A38B6C82BD}"/>
              </a:ext>
            </a:extLst>
          </p:cNvPr>
          <p:cNvSpPr/>
          <p:nvPr/>
        </p:nvSpPr>
        <p:spPr>
          <a:xfrm>
            <a:off x="323850" y="4719907"/>
            <a:ext cx="8820149" cy="1985159"/>
          </a:xfrm>
          <a:prstGeom prst="rect">
            <a:avLst/>
          </a:prstGeom>
          <a:solidFill>
            <a:schemeClr val="bg1">
              <a:alpha val="38000"/>
            </a:schemeClr>
          </a:solidFill>
        </p:spPr>
        <p:txBody>
          <a:bodyPr wrap="square">
            <a:spAutoFit/>
          </a:bodyPr>
          <a:lstStyle/>
          <a:p>
            <a:pPr>
              <a:spcBef>
                <a:spcPts val="600"/>
              </a:spcBef>
            </a:pPr>
            <a:r>
              <a:rPr lang="en-US" altLang="id-ID" b="1" dirty="0">
                <a:latin typeface="Agency FB" panose="020B0503020202020204" pitchFamily="34" charset="0"/>
              </a:rPr>
              <a:t>PASAL 111:</a:t>
            </a:r>
          </a:p>
          <a:p>
            <a:pPr algn="just">
              <a:spcBef>
                <a:spcPts val="600"/>
              </a:spcBef>
            </a:pPr>
            <a:r>
              <a:rPr lang="en-US" altLang="id-ID" b="1" dirty="0">
                <a:latin typeface="Agency FB" panose="020B0503020202020204" pitchFamily="34" charset="0"/>
              </a:rPr>
              <a:t>“SETIAP ORANG YANG TANPA HAK ATAU MELAWAN HUKUM, MENANAM, MEMELIHARA, MEMILIKI, MENYIMPAN, MENGUASAI, ATAU MENYEDIAKAN  NARKOTIKA GOL I DALAM BENTUK TANAMAN”</a:t>
            </a:r>
          </a:p>
          <a:p>
            <a:pPr>
              <a:spcBef>
                <a:spcPts val="600"/>
              </a:spcBef>
            </a:pPr>
            <a:r>
              <a:rPr lang="en-US" altLang="id-ID" b="1" dirty="0">
                <a:latin typeface="Agency FB" panose="020B0503020202020204" pitchFamily="34" charset="0"/>
              </a:rPr>
              <a:t>PASAL 112:</a:t>
            </a:r>
          </a:p>
          <a:p>
            <a:pPr algn="just">
              <a:spcBef>
                <a:spcPts val="600"/>
              </a:spcBef>
            </a:pPr>
            <a:r>
              <a:rPr lang="en-US" altLang="id-ID" b="1" dirty="0">
                <a:latin typeface="Agency FB" panose="020B0503020202020204" pitchFamily="34" charset="0"/>
              </a:rPr>
              <a:t> “SETIAP ORANG YANG TANPA HAK ATAU MELAWAN HUKUM, MEMILIKI, MENYIMPAN, MENGUASAI, ATAU MENYEDIAKAN  NARKOTIKA GOL I BUKAN TANAMAN“ </a:t>
            </a:r>
          </a:p>
        </p:txBody>
      </p:sp>
      <p:graphicFrame>
        <p:nvGraphicFramePr>
          <p:cNvPr id="15" name="Group 8">
            <a:extLst>
              <a:ext uri="{FF2B5EF4-FFF2-40B4-BE49-F238E27FC236}">
                <a16:creationId xmlns:a16="http://schemas.microsoft.com/office/drawing/2014/main" id="{BB957872-27D7-49CA-AB4A-8BA3C6D12C6D}"/>
              </a:ext>
            </a:extLst>
          </p:cNvPr>
          <p:cNvGraphicFramePr>
            <a:graphicFrameLocks/>
          </p:cNvGraphicFramePr>
          <p:nvPr>
            <p:extLst>
              <p:ext uri="{D42A27DB-BD31-4B8C-83A1-F6EECF244321}">
                <p14:modId xmlns:p14="http://schemas.microsoft.com/office/powerpoint/2010/main" val="2227234469"/>
              </p:ext>
            </p:extLst>
          </p:nvPr>
        </p:nvGraphicFramePr>
        <p:xfrm>
          <a:off x="9228470" y="4719906"/>
          <a:ext cx="2963530" cy="1966644"/>
        </p:xfrm>
        <a:graphic>
          <a:graphicData uri="http://schemas.openxmlformats.org/drawingml/2006/table">
            <a:tbl>
              <a:tblPr>
                <a:tableStyleId>{284E427A-3D55-4303-BF80-6455036E1DE7}</a:tableStyleId>
              </a:tblPr>
              <a:tblGrid>
                <a:gridCol w="1481765">
                  <a:extLst>
                    <a:ext uri="{9D8B030D-6E8A-4147-A177-3AD203B41FA5}">
                      <a16:colId xmlns:a16="http://schemas.microsoft.com/office/drawing/2014/main" val="20000"/>
                    </a:ext>
                  </a:extLst>
                </a:gridCol>
                <a:gridCol w="1481765">
                  <a:extLst>
                    <a:ext uri="{9D8B030D-6E8A-4147-A177-3AD203B41FA5}">
                      <a16:colId xmlns:a16="http://schemas.microsoft.com/office/drawing/2014/main" val="20001"/>
                    </a:ext>
                  </a:extLst>
                </a:gridCol>
              </a:tblGrid>
              <a:tr h="437032">
                <a:tc>
                  <a:txBody>
                    <a:bodyPr/>
                    <a:lstStyle/>
                    <a:p>
                      <a:pPr marL="136525" marR="0" lvl="0" indent="0" algn="ctr" defTabSz="914400" rtl="0" eaLnBrk="1" fontAlgn="base" latinLnBrk="0" hangingPunct="1">
                        <a:lnSpc>
                          <a:spcPct val="100000"/>
                        </a:lnSpc>
                        <a:spcBef>
                          <a:spcPct val="20000"/>
                        </a:spcBef>
                        <a:spcAft>
                          <a:spcPct val="0"/>
                        </a:spcAft>
                        <a:buClr>
                          <a:srgbClr val="F9F9F9"/>
                        </a:buClr>
                        <a:buSzPct val="65000"/>
                        <a:buFont typeface="Wingdings 2" pitchFamily="18" charset="2"/>
                        <a:buNone/>
                        <a:tabLst/>
                      </a:pPr>
                      <a:r>
                        <a:rPr kumimoji="0" lang="en-US" sz="1800" b="1" u="none" strike="noStrike" cap="none" normalizeH="0" baseline="0" dirty="0">
                          <a:ln>
                            <a:noFill/>
                          </a:ln>
                          <a:solidFill>
                            <a:schemeClr val="bg1"/>
                          </a:solidFill>
                          <a:effectLst/>
                        </a:rPr>
                        <a:t>PENJARA</a:t>
                      </a:r>
                      <a:endParaRPr kumimoji="0" lang="en-US" sz="1800" b="1" i="0" u="none" strike="noStrike" cap="none" normalizeH="0" baseline="0" dirty="0">
                        <a:ln>
                          <a:noFill/>
                        </a:ln>
                        <a:solidFill>
                          <a:schemeClr val="bg1"/>
                        </a:solidFill>
                        <a:effectLst/>
                        <a:latin typeface="Agency FB" panose="020B0503020202020204" pitchFamily="34" charset="0"/>
                        <a:cs typeface="Arial" panose="020B0604020202020204" pitchFamily="34" charset="0"/>
                      </a:endParaRPr>
                    </a:p>
                  </a:txBody>
                  <a:tcPr anchor="ctr" horzOverflow="overflow">
                    <a:solidFill>
                      <a:srgbClr val="FF0000"/>
                    </a:solidFill>
                  </a:tcPr>
                </a:tc>
                <a:tc>
                  <a:txBody>
                    <a:bodyPr/>
                    <a:lstStyle/>
                    <a:p>
                      <a:pPr marL="136525" marR="0" lvl="0" indent="0" algn="ctr" defTabSz="914400" rtl="0" eaLnBrk="1" fontAlgn="base" latinLnBrk="0" hangingPunct="1">
                        <a:lnSpc>
                          <a:spcPct val="100000"/>
                        </a:lnSpc>
                        <a:spcBef>
                          <a:spcPct val="20000"/>
                        </a:spcBef>
                        <a:spcAft>
                          <a:spcPct val="0"/>
                        </a:spcAft>
                        <a:buClr>
                          <a:srgbClr val="F9F9F9"/>
                        </a:buClr>
                        <a:buSzPct val="65000"/>
                        <a:buFont typeface="Wingdings 2" pitchFamily="18" charset="2"/>
                        <a:buNone/>
                        <a:tabLst/>
                      </a:pPr>
                      <a:r>
                        <a:rPr kumimoji="0" lang="en-US" sz="1800" b="1" u="none" strike="noStrike" cap="none" normalizeH="0" baseline="0" dirty="0">
                          <a:ln>
                            <a:noFill/>
                          </a:ln>
                          <a:solidFill>
                            <a:schemeClr val="bg1"/>
                          </a:solidFill>
                          <a:effectLst/>
                        </a:rPr>
                        <a:t>DENDA</a:t>
                      </a:r>
                      <a:endParaRPr kumimoji="0" lang="en-US" sz="1800" b="1" i="0" u="none" strike="noStrike" cap="none" normalizeH="0" baseline="0" dirty="0">
                        <a:ln>
                          <a:noFill/>
                        </a:ln>
                        <a:solidFill>
                          <a:schemeClr val="bg1"/>
                        </a:solidFill>
                        <a:effectLst/>
                        <a:latin typeface="Agency FB" panose="020B0503020202020204" pitchFamily="34" charset="0"/>
                        <a:cs typeface="Arial" panose="020B0604020202020204" pitchFamily="34" charset="0"/>
                      </a:endParaRPr>
                    </a:p>
                  </a:txBody>
                  <a:tcPr anchor="ctr" horzOverflow="overflow">
                    <a:solidFill>
                      <a:srgbClr val="FF0000"/>
                    </a:solidFill>
                  </a:tcPr>
                </a:tc>
                <a:extLst>
                  <a:ext uri="{0D108BD9-81ED-4DB2-BD59-A6C34878D82A}">
                    <a16:rowId xmlns:a16="http://schemas.microsoft.com/office/drawing/2014/main" val="10000"/>
                  </a:ext>
                </a:extLst>
              </a:tr>
              <a:tr h="764806">
                <a:tc>
                  <a:txBody>
                    <a:bodyPr/>
                    <a:lstStyle/>
                    <a:p>
                      <a:pPr marL="136525" marR="0" lvl="0" indent="0" algn="ctr" defTabSz="914400" rtl="0" eaLnBrk="1" fontAlgn="base" latinLnBrk="0" hangingPunct="1">
                        <a:lnSpc>
                          <a:spcPct val="100000"/>
                        </a:lnSpc>
                        <a:spcBef>
                          <a:spcPct val="20000"/>
                        </a:spcBef>
                        <a:spcAft>
                          <a:spcPct val="0"/>
                        </a:spcAft>
                        <a:buClr>
                          <a:srgbClr val="F9F9F9"/>
                        </a:buClr>
                        <a:buSzPct val="65000"/>
                        <a:buFont typeface="Wingdings 2" pitchFamily="18" charset="2"/>
                        <a:buNone/>
                        <a:tabLst/>
                      </a:pPr>
                      <a:r>
                        <a:rPr kumimoji="0" lang="en-US" sz="1800" u="none" strike="noStrike" cap="none" normalizeH="0" baseline="0" dirty="0">
                          <a:ln>
                            <a:noFill/>
                          </a:ln>
                          <a:effectLst/>
                        </a:rPr>
                        <a:t>MIN: </a:t>
                      </a:r>
                    </a:p>
                    <a:p>
                      <a:pPr marL="136525" marR="0" lvl="0" indent="0" algn="ctr" defTabSz="914400" rtl="0" eaLnBrk="1" fontAlgn="base" latinLnBrk="0" hangingPunct="1">
                        <a:lnSpc>
                          <a:spcPct val="100000"/>
                        </a:lnSpc>
                        <a:spcBef>
                          <a:spcPct val="20000"/>
                        </a:spcBef>
                        <a:spcAft>
                          <a:spcPct val="0"/>
                        </a:spcAft>
                        <a:buClr>
                          <a:srgbClr val="F9F9F9"/>
                        </a:buClr>
                        <a:buSzPct val="65000"/>
                        <a:buFont typeface="Wingdings 2" pitchFamily="18" charset="2"/>
                        <a:buNone/>
                        <a:tabLst/>
                      </a:pPr>
                      <a:r>
                        <a:rPr kumimoji="0" lang="en-US" sz="1800" u="none" strike="noStrike" cap="none" normalizeH="0" baseline="0" dirty="0">
                          <a:ln>
                            <a:noFill/>
                          </a:ln>
                          <a:effectLst/>
                        </a:rPr>
                        <a:t>4 TAHUN</a:t>
                      </a:r>
                    </a:p>
                  </a:txBody>
                  <a:tcPr horzOverflow="overflow">
                    <a:solidFill>
                      <a:srgbClr val="FFC000"/>
                    </a:solidFill>
                  </a:tcPr>
                </a:tc>
                <a:tc>
                  <a:txBody>
                    <a:bodyPr/>
                    <a:lstStyle/>
                    <a:p>
                      <a:pPr marL="136525" marR="0" lvl="0" indent="0" algn="ctr" defTabSz="914400" rtl="0" eaLnBrk="1" fontAlgn="base" latinLnBrk="0" hangingPunct="1">
                        <a:lnSpc>
                          <a:spcPct val="100000"/>
                        </a:lnSpc>
                        <a:spcBef>
                          <a:spcPct val="20000"/>
                        </a:spcBef>
                        <a:spcAft>
                          <a:spcPct val="0"/>
                        </a:spcAft>
                        <a:buClr>
                          <a:srgbClr val="F9F9F9"/>
                        </a:buClr>
                        <a:buSzPct val="65000"/>
                        <a:buFont typeface="Wingdings 2" pitchFamily="18" charset="2"/>
                        <a:buNone/>
                        <a:tabLst/>
                      </a:pPr>
                      <a:r>
                        <a:rPr kumimoji="0" lang="en-US" sz="1800" u="none" strike="noStrike" cap="none" normalizeH="0" baseline="0" dirty="0">
                          <a:ln>
                            <a:noFill/>
                          </a:ln>
                          <a:effectLst/>
                        </a:rPr>
                        <a:t>MIN: </a:t>
                      </a:r>
                    </a:p>
                    <a:p>
                      <a:pPr marL="136525" marR="0" lvl="0" indent="0" algn="ctr" defTabSz="914400" rtl="0" eaLnBrk="1" fontAlgn="base" latinLnBrk="0" hangingPunct="1">
                        <a:lnSpc>
                          <a:spcPct val="100000"/>
                        </a:lnSpc>
                        <a:spcBef>
                          <a:spcPct val="20000"/>
                        </a:spcBef>
                        <a:spcAft>
                          <a:spcPct val="0"/>
                        </a:spcAft>
                        <a:buClr>
                          <a:srgbClr val="F9F9F9"/>
                        </a:buClr>
                        <a:buSzPct val="65000"/>
                        <a:buFont typeface="Wingdings 2" pitchFamily="18" charset="2"/>
                        <a:buNone/>
                        <a:tabLst/>
                      </a:pPr>
                      <a:r>
                        <a:rPr kumimoji="0" lang="en-US" sz="1800" u="none" strike="noStrike" cap="none" normalizeH="0" baseline="0" dirty="0">
                          <a:ln>
                            <a:noFill/>
                          </a:ln>
                          <a:effectLst/>
                        </a:rPr>
                        <a:t>800 JUTA</a:t>
                      </a:r>
                    </a:p>
                  </a:txBody>
                  <a:tcPr horzOverflow="overflow">
                    <a:solidFill>
                      <a:srgbClr val="FFC000"/>
                    </a:solidFill>
                  </a:tcPr>
                </a:tc>
                <a:extLst>
                  <a:ext uri="{0D108BD9-81ED-4DB2-BD59-A6C34878D82A}">
                    <a16:rowId xmlns:a16="http://schemas.microsoft.com/office/drawing/2014/main" val="10001"/>
                  </a:ext>
                </a:extLst>
              </a:tr>
              <a:tr h="764806">
                <a:tc>
                  <a:txBody>
                    <a:bodyPr/>
                    <a:lstStyle/>
                    <a:p>
                      <a:pPr marL="136525" marR="0" lvl="0" indent="0" algn="ctr" defTabSz="914400" rtl="0" eaLnBrk="1" fontAlgn="base" latinLnBrk="0" hangingPunct="1">
                        <a:lnSpc>
                          <a:spcPct val="100000"/>
                        </a:lnSpc>
                        <a:spcBef>
                          <a:spcPct val="20000"/>
                        </a:spcBef>
                        <a:spcAft>
                          <a:spcPct val="0"/>
                        </a:spcAft>
                        <a:buClr>
                          <a:srgbClr val="F9F9F9"/>
                        </a:buClr>
                        <a:buSzPct val="65000"/>
                        <a:buFont typeface="Wingdings 2" pitchFamily="18" charset="2"/>
                        <a:buNone/>
                        <a:tabLst/>
                        <a:defRPr/>
                      </a:pPr>
                      <a:r>
                        <a:rPr kumimoji="0" lang="en-US" sz="1800" u="none" strike="noStrike" cap="none" normalizeH="0" baseline="0" dirty="0">
                          <a:ln>
                            <a:noFill/>
                          </a:ln>
                          <a:effectLst/>
                        </a:rPr>
                        <a:t>MAKS: </a:t>
                      </a:r>
                    </a:p>
                    <a:p>
                      <a:pPr marL="136525" marR="0" lvl="0" indent="0" algn="ctr" defTabSz="914400" rtl="0" eaLnBrk="1" fontAlgn="base" latinLnBrk="0" hangingPunct="1">
                        <a:lnSpc>
                          <a:spcPct val="100000"/>
                        </a:lnSpc>
                        <a:spcBef>
                          <a:spcPct val="20000"/>
                        </a:spcBef>
                        <a:spcAft>
                          <a:spcPct val="0"/>
                        </a:spcAft>
                        <a:buClr>
                          <a:srgbClr val="F9F9F9"/>
                        </a:buClr>
                        <a:buSzPct val="65000"/>
                        <a:buFont typeface="Wingdings 2" pitchFamily="18" charset="2"/>
                        <a:buNone/>
                        <a:tabLst/>
                        <a:defRPr/>
                      </a:pPr>
                      <a:r>
                        <a:rPr kumimoji="0" lang="en-US" sz="1800" u="none" strike="noStrike" cap="none" normalizeH="0" baseline="0" dirty="0">
                          <a:ln>
                            <a:noFill/>
                          </a:ln>
                          <a:effectLst/>
                        </a:rPr>
                        <a:t>12 TAHUN</a:t>
                      </a:r>
                      <a:endParaRPr kumimoji="0" lang="en-US" sz="1800" b="1" i="0" u="none" strike="noStrike" cap="none" normalizeH="0" baseline="0" dirty="0">
                        <a:ln>
                          <a:noFill/>
                        </a:ln>
                        <a:solidFill>
                          <a:srgbClr val="FFFF00"/>
                        </a:solidFill>
                        <a:effectLst/>
                        <a:latin typeface="Agency FB" panose="020B0503020202020204" pitchFamily="34" charset="0"/>
                        <a:cs typeface="Arial" panose="020B0604020202020204" pitchFamily="34" charset="0"/>
                      </a:endParaRPr>
                    </a:p>
                  </a:txBody>
                  <a:tcPr horzOverflow="overflow">
                    <a:solidFill>
                      <a:srgbClr val="FFFF00"/>
                    </a:solidFill>
                  </a:tcPr>
                </a:tc>
                <a:tc>
                  <a:txBody>
                    <a:bodyPr/>
                    <a:lstStyle/>
                    <a:p>
                      <a:pPr marL="136525" marR="0" lvl="0" indent="0" algn="ctr" defTabSz="914400" rtl="0" eaLnBrk="1" fontAlgn="base" latinLnBrk="0" hangingPunct="1">
                        <a:lnSpc>
                          <a:spcPct val="100000"/>
                        </a:lnSpc>
                        <a:spcBef>
                          <a:spcPct val="20000"/>
                        </a:spcBef>
                        <a:spcAft>
                          <a:spcPct val="0"/>
                        </a:spcAft>
                        <a:buClr>
                          <a:srgbClr val="F9F9F9"/>
                        </a:buClr>
                        <a:buSzPct val="65000"/>
                        <a:buFont typeface="Wingdings 2" pitchFamily="18" charset="2"/>
                        <a:buNone/>
                        <a:tabLst/>
                        <a:defRPr/>
                      </a:pPr>
                      <a:r>
                        <a:rPr kumimoji="0" lang="en-US" sz="1800" u="none" strike="noStrike" cap="none" normalizeH="0" baseline="0" dirty="0">
                          <a:ln>
                            <a:noFill/>
                          </a:ln>
                          <a:effectLst/>
                        </a:rPr>
                        <a:t>MAKS: </a:t>
                      </a:r>
                    </a:p>
                    <a:p>
                      <a:pPr marL="136525" marR="0" lvl="0" indent="0" algn="ctr" defTabSz="914400" rtl="0" eaLnBrk="1" fontAlgn="base" latinLnBrk="0" hangingPunct="1">
                        <a:lnSpc>
                          <a:spcPct val="100000"/>
                        </a:lnSpc>
                        <a:spcBef>
                          <a:spcPct val="20000"/>
                        </a:spcBef>
                        <a:spcAft>
                          <a:spcPct val="0"/>
                        </a:spcAft>
                        <a:buClr>
                          <a:srgbClr val="F9F9F9"/>
                        </a:buClr>
                        <a:buSzPct val="65000"/>
                        <a:buFont typeface="Wingdings 2" pitchFamily="18" charset="2"/>
                        <a:buNone/>
                        <a:tabLst/>
                        <a:defRPr/>
                      </a:pPr>
                      <a:r>
                        <a:rPr kumimoji="0" lang="en-US" sz="1800" u="none" strike="noStrike" cap="none" normalizeH="0" baseline="0" dirty="0">
                          <a:ln>
                            <a:noFill/>
                          </a:ln>
                          <a:effectLst/>
                        </a:rPr>
                        <a:t>8 MILIAR</a:t>
                      </a:r>
                      <a:endParaRPr kumimoji="0" lang="en-US" sz="1800" b="1" i="0" u="none" strike="noStrike" cap="none" normalizeH="0" baseline="0" dirty="0">
                        <a:ln>
                          <a:noFill/>
                        </a:ln>
                        <a:solidFill>
                          <a:srgbClr val="FFFF00"/>
                        </a:solidFill>
                        <a:effectLst/>
                        <a:latin typeface="Agency FB" panose="020B0503020202020204" pitchFamily="34" charset="0"/>
                        <a:cs typeface="Arial" panose="020B0604020202020204" pitchFamily="34" charset="0"/>
                      </a:endParaRPr>
                    </a:p>
                  </a:txBody>
                  <a:tcPr horzOverflow="overflow">
                    <a:solidFill>
                      <a:srgbClr val="FFFF00"/>
                    </a:solidFill>
                  </a:tcPr>
                </a:tc>
                <a:extLst>
                  <a:ext uri="{0D108BD9-81ED-4DB2-BD59-A6C34878D82A}">
                    <a16:rowId xmlns:a16="http://schemas.microsoft.com/office/drawing/2014/main" val="1072393772"/>
                  </a:ext>
                </a:extLst>
              </a:tr>
            </a:tbl>
          </a:graphicData>
        </a:graphic>
      </p:graphicFrame>
    </p:spTree>
    <p:extLst>
      <p:ext uri="{BB962C8B-B14F-4D97-AF65-F5344CB8AC3E}">
        <p14:creationId xmlns:p14="http://schemas.microsoft.com/office/powerpoint/2010/main" val="302416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9638F-C489-4EAB-954D-AD505E6A03F5}"/>
              </a:ext>
            </a:extLst>
          </p:cNvPr>
          <p:cNvSpPr txBox="1">
            <a:spLocks/>
          </p:cNvSpPr>
          <p:nvPr/>
        </p:nvSpPr>
        <p:spPr>
          <a:xfrm>
            <a:off x="854744" y="171450"/>
            <a:ext cx="931523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1"/>
                </a:solidFill>
                <a:latin typeface="Bauhaus 93" panose="04030905020B02020C02" pitchFamily="82" charset="0"/>
              </a:rPr>
              <a:t>SANKSI PIDANA</a:t>
            </a:r>
          </a:p>
        </p:txBody>
      </p:sp>
      <p:sp>
        <p:nvSpPr>
          <p:cNvPr id="3" name="Title 1">
            <a:extLst>
              <a:ext uri="{FF2B5EF4-FFF2-40B4-BE49-F238E27FC236}">
                <a16:creationId xmlns:a16="http://schemas.microsoft.com/office/drawing/2014/main" id="{54221EE7-28B9-4345-9202-529378B63AD7}"/>
              </a:ext>
            </a:extLst>
          </p:cNvPr>
          <p:cNvSpPr txBox="1">
            <a:spLocks/>
          </p:cNvSpPr>
          <p:nvPr/>
        </p:nvSpPr>
        <p:spPr>
          <a:xfrm>
            <a:off x="149893" y="1066898"/>
            <a:ext cx="11337257" cy="62855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rgbClr val="FF0000"/>
                </a:solidFill>
                <a:effectLst>
                  <a:outerShdw blurRad="38100" dist="38100" dir="2700000" algn="tl">
                    <a:srgbClr val="000000">
                      <a:alpha val="43137"/>
                    </a:srgbClr>
                  </a:outerShdw>
                </a:effectLst>
                <a:latin typeface="Arial Black" panose="020B0A04020102020204" pitchFamily="34" charset="0"/>
              </a:rPr>
              <a:t>* Kitab </a:t>
            </a:r>
            <a:r>
              <a:rPr lang="en-US" sz="3200" dirty="0" err="1">
                <a:solidFill>
                  <a:srgbClr val="FF0000"/>
                </a:solidFill>
                <a:effectLst>
                  <a:outerShdw blurRad="38100" dist="38100" dir="2700000" algn="tl">
                    <a:srgbClr val="000000">
                      <a:alpha val="43137"/>
                    </a:srgbClr>
                  </a:outerShdw>
                </a:effectLst>
                <a:latin typeface="Arial Black" panose="020B0A04020102020204" pitchFamily="34" charset="0"/>
              </a:rPr>
              <a:t>Undang-Undang</a:t>
            </a:r>
            <a:r>
              <a:rPr lang="en-US" sz="3200" dirty="0">
                <a:solidFill>
                  <a:srgbClr val="FF0000"/>
                </a:solidFill>
                <a:effectLst>
                  <a:outerShdw blurRad="38100" dist="38100" dir="2700000" algn="tl">
                    <a:srgbClr val="000000">
                      <a:alpha val="43137"/>
                    </a:srgbClr>
                  </a:outerShdw>
                </a:effectLst>
                <a:latin typeface="Arial Black" panose="020B0A04020102020204" pitchFamily="34" charset="0"/>
              </a:rPr>
              <a:t> </a:t>
            </a:r>
            <a:r>
              <a:rPr lang="en-US" sz="3200" dirty="0" err="1">
                <a:solidFill>
                  <a:srgbClr val="FF0000"/>
                </a:solidFill>
                <a:effectLst>
                  <a:outerShdw blurRad="38100" dist="38100" dir="2700000" algn="tl">
                    <a:srgbClr val="000000">
                      <a:alpha val="43137"/>
                    </a:srgbClr>
                  </a:outerShdw>
                </a:effectLst>
                <a:latin typeface="Arial Black" panose="020B0A04020102020204" pitchFamily="34" charset="0"/>
              </a:rPr>
              <a:t>Hukum</a:t>
            </a:r>
            <a:r>
              <a:rPr lang="en-US" sz="3200" dirty="0">
                <a:solidFill>
                  <a:srgbClr val="FF0000"/>
                </a:solidFill>
                <a:effectLst>
                  <a:outerShdw blurRad="38100" dist="38100" dir="2700000" algn="tl">
                    <a:srgbClr val="000000">
                      <a:alpha val="43137"/>
                    </a:srgbClr>
                  </a:outerShdw>
                </a:effectLst>
                <a:latin typeface="Arial Black" panose="020B0A04020102020204" pitchFamily="34" charset="0"/>
              </a:rPr>
              <a:t> </a:t>
            </a:r>
            <a:r>
              <a:rPr lang="en-US" sz="3200" dirty="0" err="1">
                <a:solidFill>
                  <a:srgbClr val="FF0000"/>
                </a:solidFill>
                <a:effectLst>
                  <a:outerShdw blurRad="38100" dist="38100" dir="2700000" algn="tl">
                    <a:srgbClr val="000000">
                      <a:alpha val="43137"/>
                    </a:srgbClr>
                  </a:outerShdw>
                </a:effectLst>
                <a:latin typeface="Arial Black" panose="020B0A04020102020204" pitchFamily="34" charset="0"/>
              </a:rPr>
              <a:t>Pidana</a:t>
            </a:r>
            <a:r>
              <a:rPr lang="en-US" sz="3200" dirty="0">
                <a:solidFill>
                  <a:srgbClr val="FF0000"/>
                </a:solidFill>
                <a:effectLst>
                  <a:outerShdw blurRad="38100" dist="38100" dir="2700000" algn="tl">
                    <a:srgbClr val="000000">
                      <a:alpha val="43137"/>
                    </a:srgbClr>
                  </a:outerShdw>
                </a:effectLst>
                <a:latin typeface="Arial Black" panose="020B0A04020102020204" pitchFamily="34" charset="0"/>
              </a:rPr>
              <a:t> (KUHP)</a:t>
            </a:r>
          </a:p>
        </p:txBody>
      </p:sp>
      <p:sp>
        <p:nvSpPr>
          <p:cNvPr id="5" name="Title 1">
            <a:extLst>
              <a:ext uri="{FF2B5EF4-FFF2-40B4-BE49-F238E27FC236}">
                <a16:creationId xmlns:a16="http://schemas.microsoft.com/office/drawing/2014/main" id="{18D658FF-4C47-4DD4-BD62-9C4CED31AF59}"/>
              </a:ext>
            </a:extLst>
          </p:cNvPr>
          <p:cNvSpPr txBox="1">
            <a:spLocks/>
          </p:cNvSpPr>
          <p:nvPr/>
        </p:nvSpPr>
        <p:spPr>
          <a:xfrm>
            <a:off x="3627771" y="2267048"/>
            <a:ext cx="3219451" cy="62855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Arial Black" panose="020B0A04020102020204" pitchFamily="34" charset="0"/>
              </a:rPr>
              <a:t>PASAL 114</a:t>
            </a:r>
          </a:p>
        </p:txBody>
      </p:sp>
      <p:grpSp>
        <p:nvGrpSpPr>
          <p:cNvPr id="9" name="Group 8">
            <a:extLst>
              <a:ext uri="{FF2B5EF4-FFF2-40B4-BE49-F238E27FC236}">
                <a16:creationId xmlns:a16="http://schemas.microsoft.com/office/drawing/2014/main" id="{BF18B3B6-DB0C-4F1A-A2C9-1BCEE0DFB9B3}"/>
              </a:ext>
            </a:extLst>
          </p:cNvPr>
          <p:cNvGrpSpPr/>
          <p:nvPr/>
        </p:nvGrpSpPr>
        <p:grpSpPr>
          <a:xfrm>
            <a:off x="323850" y="2133600"/>
            <a:ext cx="6973725" cy="628552"/>
            <a:chOff x="323850" y="1695450"/>
            <a:chExt cx="6973725" cy="628552"/>
          </a:xfrm>
        </p:grpSpPr>
        <p:sp>
          <p:nvSpPr>
            <p:cNvPr id="4" name="Rectangle: Diagonal Corners Snipped 3">
              <a:extLst>
                <a:ext uri="{FF2B5EF4-FFF2-40B4-BE49-F238E27FC236}">
                  <a16:creationId xmlns:a16="http://schemas.microsoft.com/office/drawing/2014/main" id="{6D40C56F-2847-4894-988C-04011BB3464A}"/>
                </a:ext>
              </a:extLst>
            </p:cNvPr>
            <p:cNvSpPr/>
            <p:nvPr/>
          </p:nvSpPr>
          <p:spPr>
            <a:xfrm>
              <a:off x="323850" y="1695450"/>
              <a:ext cx="3219450" cy="628552"/>
            </a:xfrm>
            <a:prstGeom prst="snip2DiagRect">
              <a:avLst>
                <a:gd name="adj1" fmla="val 0"/>
                <a:gd name="adj2" fmla="val 50000"/>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Black" panose="020B0A04020102020204" pitchFamily="34" charset="0"/>
                </a:rPr>
                <a:t>PENGEDAR</a:t>
              </a:r>
              <a:endParaRPr lang="id-ID" sz="2400" dirty="0">
                <a:solidFill>
                  <a:schemeClr val="tx1"/>
                </a:solidFill>
                <a:latin typeface="Arial Black" panose="020B0A04020102020204" pitchFamily="34" charset="0"/>
              </a:endParaRPr>
            </a:p>
          </p:txBody>
        </p:sp>
        <p:cxnSp>
          <p:nvCxnSpPr>
            <p:cNvPr id="7" name="Straight Connector 6">
              <a:extLst>
                <a:ext uri="{FF2B5EF4-FFF2-40B4-BE49-F238E27FC236}">
                  <a16:creationId xmlns:a16="http://schemas.microsoft.com/office/drawing/2014/main" id="{44509B38-8035-43D7-86B1-DDC9B0F0AAE7}"/>
                </a:ext>
              </a:extLst>
            </p:cNvPr>
            <p:cNvCxnSpPr>
              <a:stCxn id="4" idx="1"/>
            </p:cNvCxnSpPr>
            <p:nvPr/>
          </p:nvCxnSpPr>
          <p:spPr>
            <a:xfrm>
              <a:off x="1933575" y="2324002"/>
              <a:ext cx="536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A113EBA1-B523-4A0A-849F-FB3F653E3A6B}"/>
              </a:ext>
            </a:extLst>
          </p:cNvPr>
          <p:cNvSpPr/>
          <p:nvPr/>
        </p:nvSpPr>
        <p:spPr>
          <a:xfrm>
            <a:off x="323852" y="2843421"/>
            <a:ext cx="7162800" cy="923330"/>
          </a:xfrm>
          <a:prstGeom prst="rect">
            <a:avLst/>
          </a:prstGeom>
          <a:solidFill>
            <a:schemeClr val="bg1">
              <a:alpha val="38000"/>
            </a:schemeClr>
          </a:solidFill>
        </p:spPr>
        <p:txBody>
          <a:bodyPr wrap="square">
            <a:spAutoFit/>
          </a:bodyPr>
          <a:lstStyle/>
          <a:p>
            <a:pPr algn="just">
              <a:spcBef>
                <a:spcPts val="600"/>
              </a:spcBef>
            </a:pPr>
            <a:r>
              <a:rPr lang="en-US" altLang="id-ID" b="1" dirty="0">
                <a:latin typeface="Agency FB" panose="020B0503020202020204" pitchFamily="34" charset="0"/>
              </a:rPr>
              <a:t>“SETIAP ORANG YANG TANPA HAK ATAU MELAWAN HUKUM, MENAWARKAN UNTUK DIJUAL, MENJUAL, MEMBELI, MENERIMA, MENJADI PERANTARA DALAM JUAL BELI, MENUKAR, ATAU MENYERAHKAN NARKOTIKA GOL I“ </a:t>
            </a:r>
          </a:p>
        </p:txBody>
      </p:sp>
      <p:graphicFrame>
        <p:nvGraphicFramePr>
          <p:cNvPr id="15" name="Group 8">
            <a:extLst>
              <a:ext uri="{FF2B5EF4-FFF2-40B4-BE49-F238E27FC236}">
                <a16:creationId xmlns:a16="http://schemas.microsoft.com/office/drawing/2014/main" id="{BB957872-27D7-49CA-AB4A-8BA3C6D12C6D}"/>
              </a:ext>
            </a:extLst>
          </p:cNvPr>
          <p:cNvGraphicFramePr>
            <a:graphicFrameLocks/>
          </p:cNvGraphicFramePr>
          <p:nvPr>
            <p:extLst>
              <p:ext uri="{D42A27DB-BD31-4B8C-83A1-F6EECF244321}">
                <p14:modId xmlns:p14="http://schemas.microsoft.com/office/powerpoint/2010/main" val="4081501986"/>
              </p:ext>
            </p:extLst>
          </p:nvPr>
        </p:nvGraphicFramePr>
        <p:xfrm>
          <a:off x="7571122" y="2202314"/>
          <a:ext cx="4607218" cy="1798320"/>
        </p:xfrm>
        <a:graphic>
          <a:graphicData uri="http://schemas.openxmlformats.org/drawingml/2006/table">
            <a:tbl>
              <a:tblPr>
                <a:tableStyleId>{284E427A-3D55-4303-BF80-6455036E1DE7}</a:tableStyleId>
              </a:tblPr>
              <a:tblGrid>
                <a:gridCol w="2569312">
                  <a:extLst>
                    <a:ext uri="{9D8B030D-6E8A-4147-A177-3AD203B41FA5}">
                      <a16:colId xmlns:a16="http://schemas.microsoft.com/office/drawing/2014/main" val="20000"/>
                    </a:ext>
                  </a:extLst>
                </a:gridCol>
                <a:gridCol w="2037906">
                  <a:extLst>
                    <a:ext uri="{9D8B030D-6E8A-4147-A177-3AD203B41FA5}">
                      <a16:colId xmlns:a16="http://schemas.microsoft.com/office/drawing/2014/main" val="20001"/>
                    </a:ext>
                  </a:extLst>
                </a:gridCol>
              </a:tblGrid>
              <a:tr h="272185">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b="1" u="none" strike="noStrike" cap="none" normalizeH="0" baseline="0" dirty="0">
                          <a:ln>
                            <a:noFill/>
                          </a:ln>
                          <a:solidFill>
                            <a:schemeClr val="bg1"/>
                          </a:solidFill>
                          <a:effectLst/>
                          <a:latin typeface="Agency FB" panose="020B0503020202020204" pitchFamily="34" charset="0"/>
                        </a:rPr>
                        <a:t>PENJARA</a:t>
                      </a:r>
                      <a:endParaRPr kumimoji="0" lang="en-US" sz="2000" b="1" i="0" u="none" strike="noStrike" cap="none" normalizeH="0" baseline="0" dirty="0">
                        <a:ln>
                          <a:noFill/>
                        </a:ln>
                        <a:solidFill>
                          <a:schemeClr val="bg1"/>
                        </a:solidFill>
                        <a:effectLst/>
                        <a:latin typeface="Agency FB" panose="020B0503020202020204" pitchFamily="34" charset="0"/>
                        <a:cs typeface="Arial" panose="020B0604020202020204" pitchFamily="34" charset="0"/>
                      </a:endParaRPr>
                    </a:p>
                  </a:txBody>
                  <a:tcPr anchor="ctr" horzOverflow="overflow">
                    <a:solidFill>
                      <a:srgbClr val="FF0000"/>
                    </a:solidFill>
                  </a:tcPr>
                </a:tc>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b="1" u="none" strike="noStrike" cap="none" normalizeH="0" baseline="0" dirty="0">
                          <a:ln>
                            <a:noFill/>
                          </a:ln>
                          <a:solidFill>
                            <a:schemeClr val="bg1"/>
                          </a:solidFill>
                          <a:effectLst/>
                          <a:latin typeface="Agency FB" panose="020B0503020202020204" pitchFamily="34" charset="0"/>
                        </a:rPr>
                        <a:t>DENDA</a:t>
                      </a:r>
                      <a:endParaRPr kumimoji="0" lang="en-US" sz="2000" b="1" i="0" u="none" strike="noStrike" cap="none" normalizeH="0" baseline="0" dirty="0">
                        <a:ln>
                          <a:noFill/>
                        </a:ln>
                        <a:solidFill>
                          <a:schemeClr val="bg1"/>
                        </a:solidFill>
                        <a:effectLst/>
                        <a:latin typeface="Agency FB" panose="020B0503020202020204" pitchFamily="34" charset="0"/>
                        <a:cs typeface="Arial" panose="020B0604020202020204" pitchFamily="34" charset="0"/>
                      </a:endParaRPr>
                    </a:p>
                  </a:txBody>
                  <a:tcPr anchor="ctr" horzOverflow="overflow">
                    <a:solidFill>
                      <a:srgbClr val="FF0000"/>
                    </a:solidFill>
                  </a:tcPr>
                </a:tc>
                <a:extLst>
                  <a:ext uri="{0D108BD9-81ED-4DB2-BD59-A6C34878D82A}">
                    <a16:rowId xmlns:a16="http://schemas.microsoft.com/office/drawing/2014/main" val="10000"/>
                  </a:ext>
                </a:extLst>
              </a:tr>
              <a:tr h="517151">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u="none" strike="noStrike" cap="none" normalizeH="0" baseline="0" dirty="0">
                          <a:ln>
                            <a:noFill/>
                          </a:ln>
                          <a:effectLst/>
                          <a:latin typeface="Agency FB" panose="020B0503020202020204" pitchFamily="34" charset="0"/>
                        </a:rPr>
                        <a:t>MIN: </a:t>
                      </a:r>
                    </a:p>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u="none" strike="noStrike" cap="none" normalizeH="0" baseline="0" dirty="0">
                          <a:ln>
                            <a:noFill/>
                          </a:ln>
                          <a:effectLst/>
                          <a:latin typeface="Agency FB" panose="020B0503020202020204" pitchFamily="34" charset="0"/>
                        </a:rPr>
                        <a:t>5 TAHUN</a:t>
                      </a:r>
                    </a:p>
                  </a:txBody>
                  <a:tcPr horzOverflow="overflow">
                    <a:solidFill>
                      <a:srgbClr val="FFC000"/>
                    </a:solidFill>
                  </a:tcPr>
                </a:tc>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u="none" strike="noStrike" cap="none" normalizeH="0" baseline="0" dirty="0">
                          <a:ln>
                            <a:noFill/>
                          </a:ln>
                          <a:effectLst/>
                          <a:latin typeface="Agency FB" panose="020B0503020202020204" pitchFamily="34" charset="0"/>
                        </a:rPr>
                        <a:t>MIN: </a:t>
                      </a:r>
                    </a:p>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u="none" strike="noStrike" cap="none" normalizeH="0" baseline="0" dirty="0">
                          <a:ln>
                            <a:noFill/>
                          </a:ln>
                          <a:effectLst/>
                          <a:latin typeface="Agency FB" panose="020B0503020202020204" pitchFamily="34" charset="0"/>
                        </a:rPr>
                        <a:t>1 MILIAR</a:t>
                      </a:r>
                    </a:p>
                  </a:txBody>
                  <a:tcPr horzOverflow="overflow">
                    <a:solidFill>
                      <a:srgbClr val="FFC000"/>
                    </a:solidFill>
                  </a:tcPr>
                </a:tc>
                <a:extLst>
                  <a:ext uri="{0D108BD9-81ED-4DB2-BD59-A6C34878D82A}">
                    <a16:rowId xmlns:a16="http://schemas.microsoft.com/office/drawing/2014/main" val="10001"/>
                  </a:ext>
                </a:extLst>
              </a:tr>
              <a:tr h="517151">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defRPr/>
                      </a:pPr>
                      <a:r>
                        <a:rPr kumimoji="0" lang="en-US" sz="2000" u="none" strike="noStrike" cap="none" normalizeH="0" baseline="0" dirty="0">
                          <a:ln>
                            <a:noFill/>
                          </a:ln>
                          <a:effectLst/>
                          <a:latin typeface="Agency FB" panose="020B0503020202020204" pitchFamily="34" charset="0"/>
                        </a:rPr>
                        <a:t>MAKS: </a:t>
                      </a:r>
                    </a:p>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defRPr/>
                      </a:pPr>
                      <a:r>
                        <a:rPr kumimoji="0" lang="en-US" sz="2000" u="none" strike="noStrike" cap="none" normalizeH="0" baseline="0" dirty="0">
                          <a:ln>
                            <a:noFill/>
                          </a:ln>
                          <a:effectLst/>
                          <a:latin typeface="Agency FB" panose="020B0503020202020204" pitchFamily="34" charset="0"/>
                        </a:rPr>
                        <a:t>20 TH/SEUMUR HIDUP</a:t>
                      </a:r>
                      <a:endParaRPr kumimoji="0" lang="en-US" sz="2000" b="1" i="0" u="none" strike="noStrike" cap="none" normalizeH="0" baseline="0" dirty="0">
                        <a:ln>
                          <a:noFill/>
                        </a:ln>
                        <a:solidFill>
                          <a:srgbClr val="FFFF00"/>
                        </a:solidFill>
                        <a:effectLst/>
                        <a:latin typeface="Agency FB" panose="020B0503020202020204" pitchFamily="34" charset="0"/>
                        <a:cs typeface="Arial" panose="020B0604020202020204" pitchFamily="34" charset="0"/>
                      </a:endParaRPr>
                    </a:p>
                  </a:txBody>
                  <a:tcPr horzOverflow="overflow">
                    <a:solidFill>
                      <a:srgbClr val="FFFF00"/>
                    </a:solidFill>
                  </a:tcPr>
                </a:tc>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defRPr/>
                      </a:pPr>
                      <a:r>
                        <a:rPr kumimoji="0" lang="en-US" sz="2000" u="none" strike="noStrike" cap="none" normalizeH="0" baseline="0" dirty="0">
                          <a:ln>
                            <a:noFill/>
                          </a:ln>
                          <a:effectLst/>
                          <a:latin typeface="Agency FB" panose="020B0503020202020204" pitchFamily="34" charset="0"/>
                        </a:rPr>
                        <a:t>MAKS: </a:t>
                      </a:r>
                    </a:p>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defRPr/>
                      </a:pPr>
                      <a:r>
                        <a:rPr kumimoji="0" lang="en-US" sz="2000" u="none" strike="noStrike" cap="none" normalizeH="0" baseline="0" dirty="0">
                          <a:ln>
                            <a:noFill/>
                          </a:ln>
                          <a:effectLst/>
                          <a:latin typeface="Agency FB" panose="020B0503020202020204" pitchFamily="34" charset="0"/>
                        </a:rPr>
                        <a:t>10 MILIAR</a:t>
                      </a:r>
                      <a:endParaRPr kumimoji="0" lang="en-US" sz="2000" b="1" i="0" u="none" strike="noStrike" cap="none" normalizeH="0" baseline="0" dirty="0">
                        <a:ln>
                          <a:noFill/>
                        </a:ln>
                        <a:solidFill>
                          <a:srgbClr val="FFFF00"/>
                        </a:solidFill>
                        <a:effectLst/>
                        <a:latin typeface="Agency FB" panose="020B0503020202020204" pitchFamily="34" charset="0"/>
                        <a:cs typeface="Arial" panose="020B0604020202020204" pitchFamily="34" charset="0"/>
                      </a:endParaRPr>
                    </a:p>
                  </a:txBody>
                  <a:tcPr horzOverflow="overflow">
                    <a:solidFill>
                      <a:srgbClr val="FFFF00"/>
                    </a:solidFill>
                  </a:tcPr>
                </a:tc>
                <a:extLst>
                  <a:ext uri="{0D108BD9-81ED-4DB2-BD59-A6C34878D82A}">
                    <a16:rowId xmlns:a16="http://schemas.microsoft.com/office/drawing/2014/main" val="1072393772"/>
                  </a:ext>
                </a:extLst>
              </a:tr>
            </a:tbl>
          </a:graphicData>
        </a:graphic>
      </p:graphicFrame>
      <p:sp>
        <p:nvSpPr>
          <p:cNvPr id="16" name="Title 1">
            <a:extLst>
              <a:ext uri="{FF2B5EF4-FFF2-40B4-BE49-F238E27FC236}">
                <a16:creationId xmlns:a16="http://schemas.microsoft.com/office/drawing/2014/main" id="{97B7B520-7017-494E-A8FF-D4DD7F5DCCDA}"/>
              </a:ext>
            </a:extLst>
          </p:cNvPr>
          <p:cNvSpPr txBox="1">
            <a:spLocks/>
          </p:cNvSpPr>
          <p:nvPr/>
        </p:nvSpPr>
        <p:spPr>
          <a:xfrm>
            <a:off x="3627770" y="4846151"/>
            <a:ext cx="3219451" cy="62855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Arial Black" panose="020B0A04020102020204" pitchFamily="34" charset="0"/>
              </a:rPr>
              <a:t>PASAL 113</a:t>
            </a:r>
          </a:p>
        </p:txBody>
      </p:sp>
      <p:grpSp>
        <p:nvGrpSpPr>
          <p:cNvPr id="17" name="Group 16">
            <a:extLst>
              <a:ext uri="{FF2B5EF4-FFF2-40B4-BE49-F238E27FC236}">
                <a16:creationId xmlns:a16="http://schemas.microsoft.com/office/drawing/2014/main" id="{293F21A1-EC15-47A2-A71C-4C43D7CC42F7}"/>
              </a:ext>
            </a:extLst>
          </p:cNvPr>
          <p:cNvGrpSpPr/>
          <p:nvPr/>
        </p:nvGrpSpPr>
        <p:grpSpPr>
          <a:xfrm>
            <a:off x="323849" y="4712703"/>
            <a:ext cx="6973725" cy="628552"/>
            <a:chOff x="323850" y="1695450"/>
            <a:chExt cx="6973725" cy="628552"/>
          </a:xfrm>
        </p:grpSpPr>
        <p:sp>
          <p:nvSpPr>
            <p:cNvPr id="18" name="Rectangle: Diagonal Corners Snipped 17">
              <a:extLst>
                <a:ext uri="{FF2B5EF4-FFF2-40B4-BE49-F238E27FC236}">
                  <a16:creationId xmlns:a16="http://schemas.microsoft.com/office/drawing/2014/main" id="{9D03EBC0-B164-4E3D-8929-BC80E26CF770}"/>
                </a:ext>
              </a:extLst>
            </p:cNvPr>
            <p:cNvSpPr/>
            <p:nvPr/>
          </p:nvSpPr>
          <p:spPr>
            <a:xfrm>
              <a:off x="323850" y="1695450"/>
              <a:ext cx="3219450" cy="628552"/>
            </a:xfrm>
            <a:prstGeom prst="snip2DiagRect">
              <a:avLst>
                <a:gd name="adj1" fmla="val 0"/>
                <a:gd name="adj2" fmla="val 50000"/>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Black" panose="020B0A04020102020204" pitchFamily="34" charset="0"/>
                </a:rPr>
                <a:t>PRODUSEN</a:t>
              </a:r>
              <a:endParaRPr lang="id-ID" sz="2400" dirty="0">
                <a:solidFill>
                  <a:schemeClr val="tx1"/>
                </a:solidFill>
                <a:latin typeface="Arial Black" panose="020B0A04020102020204" pitchFamily="34" charset="0"/>
              </a:endParaRPr>
            </a:p>
          </p:txBody>
        </p:sp>
        <p:cxnSp>
          <p:nvCxnSpPr>
            <p:cNvPr id="19" name="Straight Connector 18">
              <a:extLst>
                <a:ext uri="{FF2B5EF4-FFF2-40B4-BE49-F238E27FC236}">
                  <a16:creationId xmlns:a16="http://schemas.microsoft.com/office/drawing/2014/main" id="{5BDCBB90-4D4B-45DF-8FFD-850F383278BB}"/>
                </a:ext>
              </a:extLst>
            </p:cNvPr>
            <p:cNvCxnSpPr>
              <a:stCxn id="18" idx="1"/>
            </p:cNvCxnSpPr>
            <p:nvPr/>
          </p:nvCxnSpPr>
          <p:spPr>
            <a:xfrm>
              <a:off x="1933575" y="2324002"/>
              <a:ext cx="536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C136EFCC-F119-4FF0-9B8A-BF0B186CB97E}"/>
              </a:ext>
            </a:extLst>
          </p:cNvPr>
          <p:cNvSpPr/>
          <p:nvPr/>
        </p:nvSpPr>
        <p:spPr>
          <a:xfrm>
            <a:off x="323851" y="5422524"/>
            <a:ext cx="7162800" cy="646331"/>
          </a:xfrm>
          <a:prstGeom prst="rect">
            <a:avLst/>
          </a:prstGeom>
          <a:solidFill>
            <a:schemeClr val="bg1">
              <a:alpha val="38000"/>
            </a:schemeClr>
          </a:solidFill>
        </p:spPr>
        <p:txBody>
          <a:bodyPr wrap="square">
            <a:spAutoFit/>
          </a:bodyPr>
          <a:lstStyle/>
          <a:p>
            <a:pPr algn="just">
              <a:spcBef>
                <a:spcPts val="600"/>
              </a:spcBef>
            </a:pPr>
            <a:r>
              <a:rPr lang="en-US" altLang="id-ID" b="1" dirty="0">
                <a:latin typeface="Agency FB" panose="020B0503020202020204" pitchFamily="34" charset="0"/>
              </a:rPr>
              <a:t>“SETIAP ORANG YANG TANPA HAK ATAU MELAWAN HUKUM, MEMPRODUKSI, MENGIMPOR, MENGEKSPOR, ATAU MENYALURKAN NARKOTIKA  GOL I“ </a:t>
            </a:r>
          </a:p>
        </p:txBody>
      </p:sp>
      <p:graphicFrame>
        <p:nvGraphicFramePr>
          <p:cNvPr id="21" name="Group 8">
            <a:extLst>
              <a:ext uri="{FF2B5EF4-FFF2-40B4-BE49-F238E27FC236}">
                <a16:creationId xmlns:a16="http://schemas.microsoft.com/office/drawing/2014/main" id="{A8001A68-A19C-4FBD-9164-CDAF73910DBD}"/>
              </a:ext>
            </a:extLst>
          </p:cNvPr>
          <p:cNvGraphicFramePr>
            <a:graphicFrameLocks/>
          </p:cNvGraphicFramePr>
          <p:nvPr>
            <p:extLst>
              <p:ext uri="{D42A27DB-BD31-4B8C-83A1-F6EECF244321}">
                <p14:modId xmlns:p14="http://schemas.microsoft.com/office/powerpoint/2010/main" val="111434134"/>
              </p:ext>
            </p:extLst>
          </p:nvPr>
        </p:nvGraphicFramePr>
        <p:xfrm>
          <a:off x="7571122" y="4762367"/>
          <a:ext cx="4607217" cy="1798320"/>
        </p:xfrm>
        <a:graphic>
          <a:graphicData uri="http://schemas.openxmlformats.org/drawingml/2006/table">
            <a:tbl>
              <a:tblPr>
                <a:tableStyleId>{284E427A-3D55-4303-BF80-6455036E1DE7}</a:tableStyleId>
              </a:tblPr>
              <a:tblGrid>
                <a:gridCol w="2569312">
                  <a:extLst>
                    <a:ext uri="{9D8B030D-6E8A-4147-A177-3AD203B41FA5}">
                      <a16:colId xmlns:a16="http://schemas.microsoft.com/office/drawing/2014/main" val="20000"/>
                    </a:ext>
                  </a:extLst>
                </a:gridCol>
                <a:gridCol w="2037905">
                  <a:extLst>
                    <a:ext uri="{9D8B030D-6E8A-4147-A177-3AD203B41FA5}">
                      <a16:colId xmlns:a16="http://schemas.microsoft.com/office/drawing/2014/main" val="20001"/>
                    </a:ext>
                  </a:extLst>
                </a:gridCol>
              </a:tblGrid>
              <a:tr h="272185">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b="1" u="none" strike="noStrike" cap="none" normalizeH="0" baseline="0" dirty="0">
                          <a:ln>
                            <a:noFill/>
                          </a:ln>
                          <a:solidFill>
                            <a:schemeClr val="bg1"/>
                          </a:solidFill>
                          <a:effectLst/>
                          <a:latin typeface="Agency FB" panose="020B0503020202020204" pitchFamily="34" charset="0"/>
                        </a:rPr>
                        <a:t>PENJARA</a:t>
                      </a:r>
                      <a:endParaRPr kumimoji="0" lang="en-US" sz="2000" b="1" i="0" u="none" strike="noStrike" cap="none" normalizeH="0" baseline="0" dirty="0">
                        <a:ln>
                          <a:noFill/>
                        </a:ln>
                        <a:solidFill>
                          <a:schemeClr val="bg1"/>
                        </a:solidFill>
                        <a:effectLst/>
                        <a:latin typeface="Agency FB" panose="020B0503020202020204" pitchFamily="34" charset="0"/>
                        <a:cs typeface="Arial" panose="020B0604020202020204" pitchFamily="34" charset="0"/>
                      </a:endParaRPr>
                    </a:p>
                  </a:txBody>
                  <a:tcPr anchor="ctr" horzOverflow="overflow">
                    <a:solidFill>
                      <a:srgbClr val="FF0000"/>
                    </a:solidFill>
                  </a:tcPr>
                </a:tc>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b="1" u="none" strike="noStrike" cap="none" normalizeH="0" baseline="0" dirty="0">
                          <a:ln>
                            <a:noFill/>
                          </a:ln>
                          <a:solidFill>
                            <a:schemeClr val="bg1"/>
                          </a:solidFill>
                          <a:effectLst/>
                          <a:latin typeface="Agency FB" panose="020B0503020202020204" pitchFamily="34" charset="0"/>
                        </a:rPr>
                        <a:t>DENDA</a:t>
                      </a:r>
                      <a:endParaRPr kumimoji="0" lang="en-US" sz="2000" b="1" i="0" u="none" strike="noStrike" cap="none" normalizeH="0" baseline="0" dirty="0">
                        <a:ln>
                          <a:noFill/>
                        </a:ln>
                        <a:solidFill>
                          <a:schemeClr val="bg1"/>
                        </a:solidFill>
                        <a:effectLst/>
                        <a:latin typeface="Agency FB" panose="020B0503020202020204" pitchFamily="34" charset="0"/>
                        <a:cs typeface="Arial" panose="020B0604020202020204" pitchFamily="34" charset="0"/>
                      </a:endParaRPr>
                    </a:p>
                  </a:txBody>
                  <a:tcPr anchor="ctr" horzOverflow="overflow">
                    <a:solidFill>
                      <a:srgbClr val="FF0000"/>
                    </a:solidFill>
                  </a:tcPr>
                </a:tc>
                <a:extLst>
                  <a:ext uri="{0D108BD9-81ED-4DB2-BD59-A6C34878D82A}">
                    <a16:rowId xmlns:a16="http://schemas.microsoft.com/office/drawing/2014/main" val="10000"/>
                  </a:ext>
                </a:extLst>
              </a:tr>
              <a:tr h="517151">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u="none" strike="noStrike" cap="none" normalizeH="0" baseline="0" dirty="0">
                          <a:ln>
                            <a:noFill/>
                          </a:ln>
                          <a:effectLst/>
                          <a:latin typeface="Agency FB" panose="020B0503020202020204" pitchFamily="34" charset="0"/>
                        </a:rPr>
                        <a:t>MIN: </a:t>
                      </a:r>
                    </a:p>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u="none" strike="noStrike" cap="none" normalizeH="0" baseline="0" dirty="0">
                          <a:ln>
                            <a:noFill/>
                          </a:ln>
                          <a:effectLst/>
                          <a:latin typeface="Agency FB" panose="020B0503020202020204" pitchFamily="34" charset="0"/>
                        </a:rPr>
                        <a:t>5 TAHUN</a:t>
                      </a:r>
                    </a:p>
                  </a:txBody>
                  <a:tcPr horzOverflow="overflow">
                    <a:solidFill>
                      <a:srgbClr val="FFC000"/>
                    </a:solidFill>
                  </a:tcPr>
                </a:tc>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u="none" strike="noStrike" cap="none" normalizeH="0" baseline="0" dirty="0">
                          <a:ln>
                            <a:noFill/>
                          </a:ln>
                          <a:effectLst/>
                          <a:latin typeface="Agency FB" panose="020B0503020202020204" pitchFamily="34" charset="0"/>
                        </a:rPr>
                        <a:t>MIN: </a:t>
                      </a:r>
                    </a:p>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pPr>
                      <a:r>
                        <a:rPr kumimoji="0" lang="en-US" sz="2000" u="none" strike="noStrike" cap="none" normalizeH="0" baseline="0" dirty="0">
                          <a:ln>
                            <a:noFill/>
                          </a:ln>
                          <a:effectLst/>
                          <a:latin typeface="Agency FB" panose="020B0503020202020204" pitchFamily="34" charset="0"/>
                        </a:rPr>
                        <a:t>1 MILIAR</a:t>
                      </a:r>
                    </a:p>
                  </a:txBody>
                  <a:tcPr horzOverflow="overflow">
                    <a:solidFill>
                      <a:srgbClr val="FFC000"/>
                    </a:solidFill>
                  </a:tcPr>
                </a:tc>
                <a:extLst>
                  <a:ext uri="{0D108BD9-81ED-4DB2-BD59-A6C34878D82A}">
                    <a16:rowId xmlns:a16="http://schemas.microsoft.com/office/drawing/2014/main" val="10001"/>
                  </a:ext>
                </a:extLst>
              </a:tr>
              <a:tr h="517151">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defRPr/>
                      </a:pPr>
                      <a:r>
                        <a:rPr kumimoji="0" lang="en-US" sz="2000" u="none" strike="noStrike" cap="none" normalizeH="0" baseline="0" dirty="0">
                          <a:ln>
                            <a:noFill/>
                          </a:ln>
                          <a:effectLst/>
                          <a:latin typeface="Agency FB" panose="020B0503020202020204" pitchFamily="34" charset="0"/>
                        </a:rPr>
                        <a:t>MAKS: </a:t>
                      </a:r>
                    </a:p>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defRPr/>
                      </a:pPr>
                      <a:r>
                        <a:rPr kumimoji="0" lang="en-US" sz="2000" u="none" strike="noStrike" cap="none" normalizeH="0" baseline="0" dirty="0">
                          <a:ln>
                            <a:noFill/>
                          </a:ln>
                          <a:effectLst/>
                          <a:latin typeface="Agency FB" panose="020B0503020202020204" pitchFamily="34" charset="0"/>
                        </a:rPr>
                        <a:t>20 TH/MATI/SEUMUR HIDUP</a:t>
                      </a:r>
                      <a:endParaRPr kumimoji="0" lang="en-US" sz="2000" b="1" i="0" u="none" strike="noStrike" cap="none" normalizeH="0" baseline="0" dirty="0">
                        <a:ln>
                          <a:noFill/>
                        </a:ln>
                        <a:solidFill>
                          <a:srgbClr val="FFFF00"/>
                        </a:solidFill>
                        <a:effectLst/>
                        <a:latin typeface="Agency FB" panose="020B0503020202020204" pitchFamily="34" charset="0"/>
                        <a:cs typeface="Arial" panose="020B0604020202020204" pitchFamily="34" charset="0"/>
                      </a:endParaRPr>
                    </a:p>
                  </a:txBody>
                  <a:tcPr horzOverflow="overflow">
                    <a:solidFill>
                      <a:srgbClr val="FFFF00"/>
                    </a:solidFill>
                  </a:tcPr>
                </a:tc>
                <a:tc>
                  <a:txBody>
                    <a:bodyPr/>
                    <a:lstStyle/>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defRPr/>
                      </a:pPr>
                      <a:r>
                        <a:rPr kumimoji="0" lang="en-US" sz="2000" u="none" strike="noStrike" cap="none" normalizeH="0" baseline="0" dirty="0">
                          <a:ln>
                            <a:noFill/>
                          </a:ln>
                          <a:effectLst/>
                          <a:latin typeface="Agency FB" panose="020B0503020202020204" pitchFamily="34" charset="0"/>
                        </a:rPr>
                        <a:t>MAKS: </a:t>
                      </a:r>
                    </a:p>
                    <a:p>
                      <a:pPr marL="136525" marR="0" lvl="0" indent="0" algn="ctr" defTabSz="914400" rtl="0" eaLnBrk="1" fontAlgn="base" latinLnBrk="0" hangingPunct="1">
                        <a:lnSpc>
                          <a:spcPct val="100000"/>
                        </a:lnSpc>
                        <a:spcBef>
                          <a:spcPts val="0"/>
                        </a:spcBef>
                        <a:spcAft>
                          <a:spcPct val="0"/>
                        </a:spcAft>
                        <a:buClr>
                          <a:srgbClr val="F9F9F9"/>
                        </a:buClr>
                        <a:buSzPct val="65000"/>
                        <a:buFont typeface="Wingdings 2" pitchFamily="18" charset="2"/>
                        <a:buNone/>
                        <a:tabLst/>
                        <a:defRPr/>
                      </a:pPr>
                      <a:r>
                        <a:rPr kumimoji="0" lang="en-US" sz="2000" u="none" strike="noStrike" cap="none" normalizeH="0" baseline="0" dirty="0">
                          <a:ln>
                            <a:noFill/>
                          </a:ln>
                          <a:effectLst/>
                          <a:latin typeface="Agency FB" panose="020B0503020202020204" pitchFamily="34" charset="0"/>
                        </a:rPr>
                        <a:t>10 MILIAR</a:t>
                      </a:r>
                      <a:endParaRPr kumimoji="0" lang="en-US" sz="2000" b="1" i="0" u="none" strike="noStrike" cap="none" normalizeH="0" baseline="0" dirty="0">
                        <a:ln>
                          <a:noFill/>
                        </a:ln>
                        <a:solidFill>
                          <a:srgbClr val="FFFF00"/>
                        </a:solidFill>
                        <a:effectLst/>
                        <a:latin typeface="Agency FB" panose="020B0503020202020204" pitchFamily="34" charset="0"/>
                        <a:cs typeface="Arial" panose="020B0604020202020204" pitchFamily="34" charset="0"/>
                      </a:endParaRPr>
                    </a:p>
                  </a:txBody>
                  <a:tcPr horzOverflow="overflow">
                    <a:solidFill>
                      <a:srgbClr val="FFFF00"/>
                    </a:solidFill>
                  </a:tcPr>
                </a:tc>
                <a:extLst>
                  <a:ext uri="{0D108BD9-81ED-4DB2-BD59-A6C34878D82A}">
                    <a16:rowId xmlns:a16="http://schemas.microsoft.com/office/drawing/2014/main" val="1072393772"/>
                  </a:ext>
                </a:extLst>
              </a:tr>
            </a:tbl>
          </a:graphicData>
        </a:graphic>
      </p:graphicFrame>
    </p:spTree>
    <p:extLst>
      <p:ext uri="{BB962C8B-B14F-4D97-AF65-F5344CB8AC3E}">
        <p14:creationId xmlns:p14="http://schemas.microsoft.com/office/powerpoint/2010/main" val="4147833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505C12E-D8F3-477B-B155-4F1AE2F179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974" y="1412582"/>
            <a:ext cx="7271951" cy="6476583"/>
          </a:xfrm>
          <a:prstGeom prst="rect">
            <a:avLst/>
          </a:prstGeom>
        </p:spPr>
      </p:pic>
      <p:pic>
        <p:nvPicPr>
          <p:cNvPr id="5" name="Picture 4">
            <a:extLst>
              <a:ext uri="{FF2B5EF4-FFF2-40B4-BE49-F238E27FC236}">
                <a16:creationId xmlns:a16="http://schemas.microsoft.com/office/drawing/2014/main" id="{B79C3892-7C82-4ED6-A33D-67C696EB8C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23818">
            <a:off x="6991345" y="336137"/>
            <a:ext cx="4862027" cy="4468189"/>
          </a:xfrm>
          <a:prstGeom prst="rect">
            <a:avLst/>
          </a:prstGeom>
        </p:spPr>
      </p:pic>
    </p:spTree>
    <p:extLst>
      <p:ext uri="{BB962C8B-B14F-4D97-AF65-F5344CB8AC3E}">
        <p14:creationId xmlns:p14="http://schemas.microsoft.com/office/powerpoint/2010/main" val="1427413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62DBD2A5-AF90-47DE-99E9-7E9367269BA9}"/>
              </a:ext>
            </a:extLst>
          </p:cNvPr>
          <p:cNvPicPr>
            <a:picLocks noChangeAspect="1"/>
          </p:cNvPicPr>
          <p:nvPr/>
        </p:nvPicPr>
        <p:blipFill>
          <a:blip r:embed="rId2"/>
          <a:stretch>
            <a:fillRect/>
          </a:stretch>
        </p:blipFill>
        <p:spPr>
          <a:xfrm>
            <a:off x="0" y="0"/>
            <a:ext cx="12192000" cy="6857999"/>
          </a:xfrm>
          <a:prstGeom prst="rect">
            <a:avLst/>
          </a:prstGeom>
        </p:spPr>
      </p:pic>
      <p:sp>
        <p:nvSpPr>
          <p:cNvPr id="4" name="AutoShape 1">
            <a:extLst>
              <a:ext uri="{FF2B5EF4-FFF2-40B4-BE49-F238E27FC236}">
                <a16:creationId xmlns:a16="http://schemas.microsoft.com/office/drawing/2014/main" id="{D58B4DD0-3479-4E05-ADAA-6DC1CCDED4B6}"/>
              </a:ext>
            </a:extLst>
          </p:cNvPr>
          <p:cNvSpPr>
            <a:spLocks/>
          </p:cNvSpPr>
          <p:nvPr/>
        </p:nvSpPr>
        <p:spPr bwMode="auto">
          <a:xfrm>
            <a:off x="0" y="2286000"/>
            <a:ext cx="12192000" cy="2466975"/>
          </a:xfrm>
          <a:custGeom>
            <a:avLst/>
            <a:gdLst>
              <a:gd name="T0" fmla="*/ 1712119 w 21600"/>
              <a:gd name="T1" fmla="*/ 1022350 h 21600"/>
              <a:gd name="T2" fmla="*/ 1712119 w 21600"/>
              <a:gd name="T3" fmla="*/ 1022350 h 21600"/>
              <a:gd name="T4" fmla="*/ 1712119 w 21600"/>
              <a:gd name="T5" fmla="*/ 1022350 h 21600"/>
              <a:gd name="T6" fmla="*/ 1712119 w 21600"/>
              <a:gd name="T7" fmla="*/ 1022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lumMod val="50000"/>
            </a:schemeClr>
          </a:solidFill>
          <a:ln w="25400" cap="flat" cmpd="sng">
            <a:noFill/>
            <a:prstDash val="solid"/>
            <a:miter lim="0"/>
            <a:headEnd/>
            <a:tailEnd/>
          </a:ln>
          <a:effectLst>
            <a:outerShdw blurRad="50800" dist="38100" dir="5400000" algn="t" rotWithShape="0">
              <a:prstClr val="black">
                <a:alpha val="40000"/>
              </a:prstClr>
            </a:outerShdw>
          </a:effectLst>
        </p:spPr>
        <p:txBody>
          <a:bodyPr lIns="0" tIns="0" rIns="0" bIns="0"/>
          <a:lstStyle/>
          <a:p>
            <a:endParaRPr lang="en-US" sz="1196" dirty="0"/>
          </a:p>
        </p:txBody>
      </p:sp>
      <p:grpSp>
        <p:nvGrpSpPr>
          <p:cNvPr id="5" name="Group 129">
            <a:extLst>
              <a:ext uri="{FF2B5EF4-FFF2-40B4-BE49-F238E27FC236}">
                <a16:creationId xmlns:a16="http://schemas.microsoft.com/office/drawing/2014/main" id="{FA303647-9565-45A6-A471-C7DF285E973B}"/>
              </a:ext>
            </a:extLst>
          </p:cNvPr>
          <p:cNvGrpSpPr/>
          <p:nvPr/>
        </p:nvGrpSpPr>
        <p:grpSpPr>
          <a:xfrm>
            <a:off x="295274" y="1859339"/>
            <a:ext cx="3267076" cy="3236536"/>
            <a:chOff x="295274" y="1462091"/>
            <a:chExt cx="2016822" cy="2824159"/>
          </a:xfrm>
        </p:grpSpPr>
        <p:sp>
          <p:nvSpPr>
            <p:cNvPr id="6" name="直角三角形 16">
              <a:extLst>
                <a:ext uri="{FF2B5EF4-FFF2-40B4-BE49-F238E27FC236}">
                  <a16:creationId xmlns:a16="http://schemas.microsoft.com/office/drawing/2014/main" id="{5D7ED536-3A03-4490-8853-31BEE21C0E85}"/>
                </a:ext>
              </a:extLst>
            </p:cNvPr>
            <p:cNvSpPr/>
            <p:nvPr/>
          </p:nvSpPr>
          <p:spPr>
            <a:xfrm>
              <a:off x="2073936" y="1470560"/>
              <a:ext cx="238160" cy="325919"/>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直角三角形 14">
              <a:extLst>
                <a:ext uri="{FF2B5EF4-FFF2-40B4-BE49-F238E27FC236}">
                  <a16:creationId xmlns:a16="http://schemas.microsoft.com/office/drawing/2014/main" id="{DD7E2284-9B26-4E39-BC4B-18563C837FCF}"/>
                </a:ext>
              </a:extLst>
            </p:cNvPr>
            <p:cNvSpPr/>
            <p:nvPr/>
          </p:nvSpPr>
          <p:spPr>
            <a:xfrm flipH="1">
              <a:off x="295274" y="1462091"/>
              <a:ext cx="238160" cy="325919"/>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矩形 7">
              <a:extLst>
                <a:ext uri="{FF2B5EF4-FFF2-40B4-BE49-F238E27FC236}">
                  <a16:creationId xmlns:a16="http://schemas.microsoft.com/office/drawing/2014/main" id="{B2F450E0-A8DB-42B2-BED8-A6DD0CF7510E}"/>
                </a:ext>
              </a:extLst>
            </p:cNvPr>
            <p:cNvSpPr/>
            <p:nvPr/>
          </p:nvSpPr>
          <p:spPr>
            <a:xfrm rot="5400000">
              <a:off x="-106031" y="2108331"/>
              <a:ext cx="2819399" cy="153643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直角三角形 15">
              <a:extLst>
                <a:ext uri="{FF2B5EF4-FFF2-40B4-BE49-F238E27FC236}">
                  <a16:creationId xmlns:a16="http://schemas.microsoft.com/office/drawing/2014/main" id="{3653A2F1-0329-4E0D-8F19-858DFEA501F0}"/>
                </a:ext>
              </a:extLst>
            </p:cNvPr>
            <p:cNvSpPr/>
            <p:nvPr/>
          </p:nvSpPr>
          <p:spPr>
            <a:xfrm flipH="1" flipV="1">
              <a:off x="304800" y="3956624"/>
              <a:ext cx="238160" cy="325919"/>
            </a:xfrm>
            <a:prstGeom prst="rtTriangl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直角三角形 17">
              <a:extLst>
                <a:ext uri="{FF2B5EF4-FFF2-40B4-BE49-F238E27FC236}">
                  <a16:creationId xmlns:a16="http://schemas.microsoft.com/office/drawing/2014/main" id="{71B3832C-220C-45FE-92A0-86AF867676C5}"/>
                </a:ext>
              </a:extLst>
            </p:cNvPr>
            <p:cNvSpPr/>
            <p:nvPr/>
          </p:nvSpPr>
          <p:spPr>
            <a:xfrm flipV="1">
              <a:off x="2073936" y="3956624"/>
              <a:ext cx="238160" cy="325919"/>
            </a:xfrm>
            <a:prstGeom prst="rtTriangl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1" name="任意多边形 31">
            <a:extLst>
              <a:ext uri="{FF2B5EF4-FFF2-40B4-BE49-F238E27FC236}">
                <a16:creationId xmlns:a16="http://schemas.microsoft.com/office/drawing/2014/main" id="{7370F30D-CA09-4EF3-B41C-1FFDAB37C4B2}"/>
              </a:ext>
            </a:extLst>
          </p:cNvPr>
          <p:cNvSpPr/>
          <p:nvPr/>
        </p:nvSpPr>
        <p:spPr>
          <a:xfrm>
            <a:off x="5106352" y="979869"/>
            <a:ext cx="989648" cy="963231"/>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6">
                  <a:lumMod val="60000"/>
                  <a:lumOff val="40000"/>
                </a:schemeClr>
              </a:gs>
              <a:gs pos="100000">
                <a:schemeClr val="accent6"/>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
        <p:nvSpPr>
          <p:cNvPr id="12" name="TextBox 11">
            <a:extLst>
              <a:ext uri="{FF2B5EF4-FFF2-40B4-BE49-F238E27FC236}">
                <a16:creationId xmlns:a16="http://schemas.microsoft.com/office/drawing/2014/main" id="{E19CE8FF-62D2-46ED-AF18-9AE1C7B19ABC}"/>
              </a:ext>
            </a:extLst>
          </p:cNvPr>
          <p:cNvSpPr txBox="1"/>
          <p:nvPr/>
        </p:nvSpPr>
        <p:spPr>
          <a:xfrm>
            <a:off x="3173233" y="3311907"/>
            <a:ext cx="9018767" cy="707886"/>
          </a:xfrm>
          <a:prstGeom prst="rect">
            <a:avLst/>
          </a:prstGeom>
          <a:solidFill>
            <a:schemeClr val="bg1"/>
          </a:solidFill>
        </p:spPr>
        <p:txBody>
          <a:bodyPr wrap="square" rtlCol="0">
            <a:spAutoFit/>
          </a:bodyPr>
          <a:lstStyle/>
          <a:p>
            <a:pPr algn="ctr"/>
            <a:r>
              <a:rPr lang="en-US" sz="4000" spc="300" dirty="0">
                <a:solidFill>
                  <a:schemeClr val="accent1">
                    <a:lumMod val="75000"/>
                  </a:schemeClr>
                </a:solidFill>
                <a:effectLst>
                  <a:outerShdw blurRad="38100" dist="38100" dir="2700000" algn="tl">
                    <a:srgbClr val="000000">
                      <a:alpha val="43137"/>
                    </a:srgbClr>
                  </a:outerShdw>
                </a:effectLst>
                <a:latin typeface="Impact" panose="020B0806030902050204" pitchFamily="34" charset="0"/>
              </a:rPr>
              <a:t>GERAKAN NASIONAL REVOLUSI MENTAL</a:t>
            </a:r>
          </a:p>
        </p:txBody>
      </p:sp>
      <p:grpSp>
        <p:nvGrpSpPr>
          <p:cNvPr id="13" name="Group 12">
            <a:extLst>
              <a:ext uri="{FF2B5EF4-FFF2-40B4-BE49-F238E27FC236}">
                <a16:creationId xmlns:a16="http://schemas.microsoft.com/office/drawing/2014/main" id="{41A6B117-5EE3-420F-A0AC-8ADD9E7177FE}"/>
              </a:ext>
            </a:extLst>
          </p:cNvPr>
          <p:cNvGrpSpPr/>
          <p:nvPr/>
        </p:nvGrpSpPr>
        <p:grpSpPr>
          <a:xfrm>
            <a:off x="930607" y="2141221"/>
            <a:ext cx="2003091" cy="2611754"/>
            <a:chOff x="8728961" y="7035313"/>
            <a:chExt cx="938194" cy="922338"/>
          </a:xfrm>
          <a:effectLst>
            <a:outerShdw blurRad="127000" algn="ctr" rotWithShape="0">
              <a:prstClr val="black">
                <a:alpha val="40000"/>
              </a:prstClr>
            </a:outerShdw>
          </a:effectLst>
        </p:grpSpPr>
        <p:sp>
          <p:nvSpPr>
            <p:cNvPr id="14" name="Freeform 22">
              <a:extLst>
                <a:ext uri="{FF2B5EF4-FFF2-40B4-BE49-F238E27FC236}">
                  <a16:creationId xmlns:a16="http://schemas.microsoft.com/office/drawing/2014/main" id="{C5DCE300-E9C6-4C15-AE31-61CCC8A74D8C}"/>
                </a:ext>
              </a:extLst>
            </p:cNvPr>
            <p:cNvSpPr>
              <a:spLocks/>
            </p:cNvSpPr>
            <p:nvPr/>
          </p:nvSpPr>
          <p:spPr bwMode="auto">
            <a:xfrm>
              <a:off x="8751167" y="7035313"/>
              <a:ext cx="915988" cy="922338"/>
            </a:xfrm>
            <a:custGeom>
              <a:avLst/>
              <a:gdLst>
                <a:gd name="T0" fmla="*/ 690 w 733"/>
                <a:gd name="T1" fmla="*/ 275 h 737"/>
                <a:gd name="T2" fmla="*/ 733 w 733"/>
                <a:gd name="T3" fmla="*/ 145 h 737"/>
                <a:gd name="T4" fmla="*/ 589 w 733"/>
                <a:gd name="T5" fmla="*/ 0 h 737"/>
                <a:gd name="T6" fmla="*/ 478 w 733"/>
                <a:gd name="T7" fmla="*/ 40 h 737"/>
                <a:gd name="T8" fmla="*/ 366 w 733"/>
                <a:gd name="T9" fmla="*/ 0 h 737"/>
                <a:gd name="T10" fmla="*/ 254 w 733"/>
                <a:gd name="T11" fmla="*/ 40 h 737"/>
                <a:gd name="T12" fmla="*/ 144 w 733"/>
                <a:gd name="T13" fmla="*/ 0 h 737"/>
                <a:gd name="T14" fmla="*/ 0 w 733"/>
                <a:gd name="T15" fmla="*/ 145 h 737"/>
                <a:gd name="T16" fmla="*/ 43 w 733"/>
                <a:gd name="T17" fmla="*/ 275 h 737"/>
                <a:gd name="T18" fmla="*/ 0 w 733"/>
                <a:gd name="T19" fmla="*/ 486 h 737"/>
                <a:gd name="T20" fmla="*/ 215 w 733"/>
                <a:gd name="T21" fmla="*/ 686 h 737"/>
                <a:gd name="T22" fmla="*/ 367 w 733"/>
                <a:gd name="T23" fmla="*/ 737 h 737"/>
                <a:gd name="T24" fmla="*/ 517 w 733"/>
                <a:gd name="T25" fmla="*/ 686 h 737"/>
                <a:gd name="T26" fmla="*/ 733 w 733"/>
                <a:gd name="T27" fmla="*/ 486 h 737"/>
                <a:gd name="T28" fmla="*/ 690 w 733"/>
                <a:gd name="T29" fmla="*/ 275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3" h="737">
                  <a:moveTo>
                    <a:pt x="690" y="275"/>
                  </a:moveTo>
                  <a:cubicBezTo>
                    <a:pt x="690" y="217"/>
                    <a:pt x="733" y="145"/>
                    <a:pt x="733" y="145"/>
                  </a:cubicBezTo>
                  <a:cubicBezTo>
                    <a:pt x="589" y="0"/>
                    <a:pt x="589" y="0"/>
                    <a:pt x="589" y="0"/>
                  </a:cubicBezTo>
                  <a:cubicBezTo>
                    <a:pt x="553" y="29"/>
                    <a:pt x="524" y="40"/>
                    <a:pt x="478" y="40"/>
                  </a:cubicBezTo>
                  <a:cubicBezTo>
                    <a:pt x="432" y="40"/>
                    <a:pt x="402" y="29"/>
                    <a:pt x="366" y="0"/>
                  </a:cubicBezTo>
                  <a:cubicBezTo>
                    <a:pt x="330" y="29"/>
                    <a:pt x="301" y="40"/>
                    <a:pt x="254" y="40"/>
                  </a:cubicBezTo>
                  <a:cubicBezTo>
                    <a:pt x="209" y="40"/>
                    <a:pt x="179" y="29"/>
                    <a:pt x="144" y="0"/>
                  </a:cubicBezTo>
                  <a:cubicBezTo>
                    <a:pt x="0" y="145"/>
                    <a:pt x="0" y="145"/>
                    <a:pt x="0" y="145"/>
                  </a:cubicBezTo>
                  <a:cubicBezTo>
                    <a:pt x="0" y="145"/>
                    <a:pt x="43" y="217"/>
                    <a:pt x="43" y="275"/>
                  </a:cubicBezTo>
                  <a:cubicBezTo>
                    <a:pt x="43" y="373"/>
                    <a:pt x="0" y="396"/>
                    <a:pt x="0" y="486"/>
                  </a:cubicBezTo>
                  <a:cubicBezTo>
                    <a:pt x="0" y="600"/>
                    <a:pt x="99" y="686"/>
                    <a:pt x="215" y="686"/>
                  </a:cubicBezTo>
                  <a:cubicBezTo>
                    <a:pt x="294" y="686"/>
                    <a:pt x="313" y="696"/>
                    <a:pt x="367" y="737"/>
                  </a:cubicBezTo>
                  <a:cubicBezTo>
                    <a:pt x="420" y="696"/>
                    <a:pt x="438" y="686"/>
                    <a:pt x="517" y="686"/>
                  </a:cubicBezTo>
                  <a:cubicBezTo>
                    <a:pt x="634" y="686"/>
                    <a:pt x="733" y="600"/>
                    <a:pt x="733" y="486"/>
                  </a:cubicBezTo>
                  <a:cubicBezTo>
                    <a:pt x="733" y="396"/>
                    <a:pt x="690" y="373"/>
                    <a:pt x="690" y="275"/>
                  </a:cubicBezTo>
                  <a:close/>
                </a:path>
              </a:pathLst>
            </a:custGeom>
            <a:solidFill>
              <a:schemeClr val="bg1">
                <a:lumMod val="50000"/>
              </a:schemeClr>
            </a:solidFill>
            <a:ln w="28575">
              <a:solidFill>
                <a:schemeClr val="bg1"/>
              </a:solidFill>
            </a:ln>
          </p:spPr>
          <p:txBody>
            <a:bodyPr vert="horz" wrap="square" lIns="82296" tIns="41148" rIns="82296" bIns="41148" numCol="1" anchor="t" anchorCtr="0" compatLnSpc="1">
              <a:prstTxWarp prst="textNoShape">
                <a:avLst/>
              </a:prstTxWarp>
            </a:bodyPr>
            <a:lstStyle/>
            <a:p>
              <a:pPr algn="ctr"/>
              <a:endParaRPr lang="en-GB" sz="2160">
                <a:latin typeface="Cambria" panose="02040503050406030204" pitchFamily="18" charset="0"/>
              </a:endParaRPr>
            </a:p>
          </p:txBody>
        </p:sp>
        <p:sp>
          <p:nvSpPr>
            <p:cNvPr id="15" name="TextBox 14">
              <a:extLst>
                <a:ext uri="{FF2B5EF4-FFF2-40B4-BE49-F238E27FC236}">
                  <a16:creationId xmlns:a16="http://schemas.microsoft.com/office/drawing/2014/main" id="{8C6CAAA0-7596-4FF1-94F8-3FC51D4ABE2E}"/>
                </a:ext>
              </a:extLst>
            </p:cNvPr>
            <p:cNvSpPr txBox="1"/>
            <p:nvPr/>
          </p:nvSpPr>
          <p:spPr>
            <a:xfrm>
              <a:off x="8728961" y="7252795"/>
              <a:ext cx="935039" cy="510848"/>
            </a:xfrm>
            <a:prstGeom prst="rect">
              <a:avLst/>
            </a:prstGeom>
            <a:noFill/>
          </p:spPr>
          <p:txBody>
            <a:bodyPr wrap="square" rtlCol="0">
              <a:spAutoFit/>
            </a:bodyPr>
            <a:lstStyle/>
            <a:p>
              <a:pPr algn="ctr"/>
              <a:r>
                <a:rPr lang="en-GB" sz="8800" b="1" dirty="0">
                  <a:solidFill>
                    <a:schemeClr val="bg1"/>
                  </a:solidFill>
                  <a:latin typeface="Cambria" panose="02040503050406030204" pitchFamily="18" charset="0"/>
                  <a:ea typeface="Open Sans" panose="020B0606030504020204" pitchFamily="34" charset="0"/>
                  <a:cs typeface="Open Sans" panose="020B0606030504020204" pitchFamily="34" charset="0"/>
                </a:rPr>
                <a:t>V</a:t>
              </a:r>
            </a:p>
          </p:txBody>
        </p:sp>
      </p:grpSp>
      <p:sp>
        <p:nvSpPr>
          <p:cNvPr id="16" name="Rectangle 15">
            <a:extLst>
              <a:ext uri="{FF2B5EF4-FFF2-40B4-BE49-F238E27FC236}">
                <a16:creationId xmlns:a16="http://schemas.microsoft.com/office/drawing/2014/main" id="{8886CE03-2E05-40EF-90D8-8EA83E0BDF92}"/>
              </a:ext>
            </a:extLst>
          </p:cNvPr>
          <p:cNvSpPr/>
          <p:nvPr/>
        </p:nvSpPr>
        <p:spPr>
          <a:xfrm>
            <a:off x="3173231" y="4078660"/>
            <a:ext cx="9018767"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任意多边形 36">
            <a:extLst>
              <a:ext uri="{FF2B5EF4-FFF2-40B4-BE49-F238E27FC236}">
                <a16:creationId xmlns:a16="http://schemas.microsoft.com/office/drawing/2014/main" id="{D91AA5CD-9F57-494F-B106-394037AF3311}"/>
              </a:ext>
            </a:extLst>
          </p:cNvPr>
          <p:cNvSpPr/>
          <p:nvPr/>
        </p:nvSpPr>
        <p:spPr>
          <a:xfrm>
            <a:off x="9500836" y="525482"/>
            <a:ext cx="732071" cy="701775"/>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1">
                  <a:lumMod val="60000"/>
                  <a:lumOff val="40000"/>
                </a:schemeClr>
              </a:gs>
              <a:gs pos="100000">
                <a:schemeClr val="accent1"/>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4">
              <a:solidFill>
                <a:prstClr val="white"/>
              </a:solidFill>
            </a:endParaRPr>
          </a:p>
        </p:txBody>
      </p:sp>
      <p:sp>
        <p:nvSpPr>
          <p:cNvPr id="18" name="任意多边形 37">
            <a:extLst>
              <a:ext uri="{FF2B5EF4-FFF2-40B4-BE49-F238E27FC236}">
                <a16:creationId xmlns:a16="http://schemas.microsoft.com/office/drawing/2014/main" id="{A025EFA7-2C1B-4D52-963A-5E054AA1E8BC}"/>
              </a:ext>
            </a:extLst>
          </p:cNvPr>
          <p:cNvSpPr/>
          <p:nvPr/>
        </p:nvSpPr>
        <p:spPr>
          <a:xfrm>
            <a:off x="9875841" y="303572"/>
            <a:ext cx="1451963" cy="1391878"/>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4">
                  <a:lumMod val="60000"/>
                  <a:lumOff val="40000"/>
                </a:schemeClr>
              </a:gs>
              <a:gs pos="100000">
                <a:schemeClr val="accent4"/>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4">
              <a:solidFill>
                <a:prstClr val="white"/>
              </a:solidFill>
            </a:endParaRPr>
          </a:p>
        </p:txBody>
      </p:sp>
      <p:sp>
        <p:nvSpPr>
          <p:cNvPr id="19" name="任意多边形 36">
            <a:extLst>
              <a:ext uri="{FF2B5EF4-FFF2-40B4-BE49-F238E27FC236}">
                <a16:creationId xmlns:a16="http://schemas.microsoft.com/office/drawing/2014/main" id="{09B712DD-A98B-49F3-9BE4-8560E8CEA483}"/>
              </a:ext>
            </a:extLst>
          </p:cNvPr>
          <p:cNvSpPr/>
          <p:nvPr/>
        </p:nvSpPr>
        <p:spPr>
          <a:xfrm>
            <a:off x="978018" y="5355107"/>
            <a:ext cx="658864" cy="701775"/>
          </a:xfrm>
          <a:custGeom>
            <a:avLst/>
            <a:gdLst>
              <a:gd name="connsiteX0" fmla="*/ 163610 w 2343038"/>
              <a:gd name="connsiteY0" fmla="*/ 151994 h 1307857"/>
              <a:gd name="connsiteX1" fmla="*/ 163610 w 2343038"/>
              <a:gd name="connsiteY1" fmla="*/ 1155863 h 1307857"/>
              <a:gd name="connsiteX2" fmla="*/ 2179428 w 2343038"/>
              <a:gd name="connsiteY2" fmla="*/ 1155863 h 1307857"/>
              <a:gd name="connsiteX3" fmla="*/ 2179428 w 2343038"/>
              <a:gd name="connsiteY3" fmla="*/ 151994 h 1307857"/>
              <a:gd name="connsiteX4" fmla="*/ 0 w 2343038"/>
              <a:gd name="connsiteY4" fmla="*/ 0 h 1307857"/>
              <a:gd name="connsiteX5" fmla="*/ 2343038 w 2343038"/>
              <a:gd name="connsiteY5" fmla="*/ 0 h 1307857"/>
              <a:gd name="connsiteX6" fmla="*/ 2343038 w 2343038"/>
              <a:gd name="connsiteY6" fmla="*/ 1307857 h 1307857"/>
              <a:gd name="connsiteX7" fmla="*/ 0 w 2343038"/>
              <a:gd name="connsiteY7" fmla="*/ 1307857 h 1307857"/>
              <a:gd name="connsiteX0" fmla="*/ 163610 w 2343038"/>
              <a:gd name="connsiteY0" fmla="*/ 151994 h 1307857"/>
              <a:gd name="connsiteX1" fmla="*/ 163610 w 2343038"/>
              <a:gd name="connsiteY1" fmla="*/ 1155863 h 1307857"/>
              <a:gd name="connsiteX2" fmla="*/ 2179428 w 2343038"/>
              <a:gd name="connsiteY2" fmla="*/ 1155863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101145 w 2343038"/>
              <a:gd name="connsiteY3" fmla="*/ 184376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2343038 w 2343038"/>
              <a:gd name="connsiteY6" fmla="*/ 0 h 1307857"/>
              <a:gd name="connsiteX7" fmla="*/ 2343038 w 2343038"/>
              <a:gd name="connsiteY7" fmla="*/ 1307857 h 1307857"/>
              <a:gd name="connsiteX8" fmla="*/ 0 w 2343038"/>
              <a:gd name="connsiteY8" fmla="*/ 1307857 h 1307857"/>
              <a:gd name="connsiteX9" fmla="*/ 0 w 2343038"/>
              <a:gd name="connsiteY9" fmla="*/ 0 h 1307857"/>
              <a:gd name="connsiteX0" fmla="*/ 163610 w 2343038"/>
              <a:gd name="connsiteY0" fmla="*/ 151994 h 1307857"/>
              <a:gd name="connsiteX1" fmla="*/ 163610 w 2343038"/>
              <a:gd name="connsiteY1" fmla="*/ 1155863 h 1307857"/>
              <a:gd name="connsiteX2" fmla="*/ 1081360 w 2343038"/>
              <a:gd name="connsiteY2" fmla="*/ 1155862 h 1307857"/>
              <a:gd name="connsiteX3" fmla="*/ 1081360 w 2343038"/>
              <a:gd name="connsiteY3" fmla="*/ 151995 h 1307857"/>
              <a:gd name="connsiteX4" fmla="*/ 163610 w 2343038"/>
              <a:gd name="connsiteY4" fmla="*/ 151994 h 1307857"/>
              <a:gd name="connsiteX5" fmla="*/ 0 w 2343038"/>
              <a:gd name="connsiteY5" fmla="*/ 0 h 1307857"/>
              <a:gd name="connsiteX6" fmla="*/ 1225184 w 2343038"/>
              <a:gd name="connsiteY6" fmla="*/ 10794 h 1307857"/>
              <a:gd name="connsiteX7" fmla="*/ 2343038 w 2343038"/>
              <a:gd name="connsiteY7" fmla="*/ 1307857 h 1307857"/>
              <a:gd name="connsiteX8" fmla="*/ 0 w 2343038"/>
              <a:gd name="connsiteY8" fmla="*/ 1307857 h 1307857"/>
              <a:gd name="connsiteX9" fmla="*/ 0 w 2343038"/>
              <a:gd name="connsiteY9" fmla="*/ 0 h 1307857"/>
              <a:gd name="connsiteX0" fmla="*/ 163610 w 1225184"/>
              <a:gd name="connsiteY0" fmla="*/ 151994 h 1307857"/>
              <a:gd name="connsiteX1" fmla="*/ 163610 w 1225184"/>
              <a:gd name="connsiteY1" fmla="*/ 1155863 h 1307857"/>
              <a:gd name="connsiteX2" fmla="*/ 1081360 w 1225184"/>
              <a:gd name="connsiteY2" fmla="*/ 1155862 h 1307857"/>
              <a:gd name="connsiteX3" fmla="*/ 1081360 w 1225184"/>
              <a:gd name="connsiteY3" fmla="*/ 151995 h 1307857"/>
              <a:gd name="connsiteX4" fmla="*/ 163610 w 1225184"/>
              <a:gd name="connsiteY4" fmla="*/ 151994 h 1307857"/>
              <a:gd name="connsiteX5" fmla="*/ 0 w 1225184"/>
              <a:gd name="connsiteY5" fmla="*/ 0 h 1307857"/>
              <a:gd name="connsiteX6" fmla="*/ 1225184 w 1225184"/>
              <a:gd name="connsiteY6" fmla="*/ 10794 h 1307857"/>
              <a:gd name="connsiteX7" fmla="*/ 1205399 w 1225184"/>
              <a:gd name="connsiteY7" fmla="*/ 1307857 h 1307857"/>
              <a:gd name="connsiteX8" fmla="*/ 0 w 1225184"/>
              <a:gd name="connsiteY8" fmla="*/ 1307857 h 1307857"/>
              <a:gd name="connsiteX9" fmla="*/ 0 w 1225184"/>
              <a:gd name="connsiteY9" fmla="*/ 0 h 1307857"/>
              <a:gd name="connsiteX0" fmla="*/ 163610 w 1353787"/>
              <a:gd name="connsiteY0" fmla="*/ 151994 h 1307857"/>
              <a:gd name="connsiteX1" fmla="*/ 163610 w 1353787"/>
              <a:gd name="connsiteY1" fmla="*/ 1155863 h 1307857"/>
              <a:gd name="connsiteX2" fmla="*/ 1081360 w 1353787"/>
              <a:gd name="connsiteY2" fmla="*/ 1155862 h 1307857"/>
              <a:gd name="connsiteX3" fmla="*/ 1081360 w 1353787"/>
              <a:gd name="connsiteY3" fmla="*/ 151995 h 1307857"/>
              <a:gd name="connsiteX4" fmla="*/ 163610 w 1353787"/>
              <a:gd name="connsiteY4" fmla="*/ 151994 h 1307857"/>
              <a:gd name="connsiteX5" fmla="*/ 0 w 1353787"/>
              <a:gd name="connsiteY5" fmla="*/ 0 h 1307857"/>
              <a:gd name="connsiteX6" fmla="*/ 1353787 w 1353787"/>
              <a:gd name="connsiteY6" fmla="*/ 10794 h 1307857"/>
              <a:gd name="connsiteX7" fmla="*/ 1205399 w 1353787"/>
              <a:gd name="connsiteY7" fmla="*/ 1307857 h 1307857"/>
              <a:gd name="connsiteX8" fmla="*/ 0 w 1353787"/>
              <a:gd name="connsiteY8" fmla="*/ 1307857 h 1307857"/>
              <a:gd name="connsiteX9" fmla="*/ 0 w 1353787"/>
              <a:gd name="connsiteY9" fmla="*/ 0 h 1307857"/>
              <a:gd name="connsiteX0" fmla="*/ 163610 w 1244969"/>
              <a:gd name="connsiteY0" fmla="*/ 151994 h 1307857"/>
              <a:gd name="connsiteX1" fmla="*/ 163610 w 1244969"/>
              <a:gd name="connsiteY1" fmla="*/ 1155863 h 1307857"/>
              <a:gd name="connsiteX2" fmla="*/ 1081360 w 1244969"/>
              <a:gd name="connsiteY2" fmla="*/ 1155862 h 1307857"/>
              <a:gd name="connsiteX3" fmla="*/ 1081360 w 1244969"/>
              <a:gd name="connsiteY3" fmla="*/ 151995 h 1307857"/>
              <a:gd name="connsiteX4" fmla="*/ 163610 w 1244969"/>
              <a:gd name="connsiteY4" fmla="*/ 151994 h 1307857"/>
              <a:gd name="connsiteX5" fmla="*/ 0 w 1244969"/>
              <a:gd name="connsiteY5" fmla="*/ 0 h 1307857"/>
              <a:gd name="connsiteX6" fmla="*/ 1244969 w 1244969"/>
              <a:gd name="connsiteY6" fmla="*/ 21587 h 1307857"/>
              <a:gd name="connsiteX7" fmla="*/ 1205399 w 1244969"/>
              <a:gd name="connsiteY7" fmla="*/ 1307857 h 1307857"/>
              <a:gd name="connsiteX8" fmla="*/ 0 w 1244969"/>
              <a:gd name="connsiteY8" fmla="*/ 1307857 h 1307857"/>
              <a:gd name="connsiteX9" fmla="*/ 0 w 1244969"/>
              <a:gd name="connsiteY9" fmla="*/ 0 h 1307857"/>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05399 w 1235076"/>
              <a:gd name="connsiteY7" fmla="*/ 1307857 h 1307857"/>
              <a:gd name="connsiteX8" fmla="*/ 0 w 1235076"/>
              <a:gd name="connsiteY8" fmla="*/ 1307857 h 1307857"/>
              <a:gd name="connsiteX9" fmla="*/ 0 w 1235076"/>
              <a:gd name="connsiteY9" fmla="*/ 0 h 1307857"/>
              <a:gd name="connsiteX0" fmla="*/ 163610 w 1274646"/>
              <a:gd name="connsiteY0" fmla="*/ 151994 h 1329444"/>
              <a:gd name="connsiteX1" fmla="*/ 163610 w 1274646"/>
              <a:gd name="connsiteY1" fmla="*/ 1155863 h 1329444"/>
              <a:gd name="connsiteX2" fmla="*/ 1081360 w 1274646"/>
              <a:gd name="connsiteY2" fmla="*/ 1155862 h 1329444"/>
              <a:gd name="connsiteX3" fmla="*/ 1081360 w 1274646"/>
              <a:gd name="connsiteY3" fmla="*/ 151995 h 1329444"/>
              <a:gd name="connsiteX4" fmla="*/ 163610 w 1274646"/>
              <a:gd name="connsiteY4" fmla="*/ 151994 h 1329444"/>
              <a:gd name="connsiteX5" fmla="*/ 0 w 1274646"/>
              <a:gd name="connsiteY5" fmla="*/ 0 h 1329444"/>
              <a:gd name="connsiteX6" fmla="*/ 1235076 w 1274646"/>
              <a:gd name="connsiteY6" fmla="*/ 0 h 1329444"/>
              <a:gd name="connsiteX7" fmla="*/ 1274646 w 1274646"/>
              <a:gd name="connsiteY7" fmla="*/ 1329444 h 1329444"/>
              <a:gd name="connsiteX8" fmla="*/ 0 w 1274646"/>
              <a:gd name="connsiteY8" fmla="*/ 1307857 h 1329444"/>
              <a:gd name="connsiteX9" fmla="*/ 0 w 127464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29444"/>
              <a:gd name="connsiteX1" fmla="*/ 163610 w 1235076"/>
              <a:gd name="connsiteY1" fmla="*/ 1155863 h 1329444"/>
              <a:gd name="connsiteX2" fmla="*/ 1081360 w 1235076"/>
              <a:gd name="connsiteY2" fmla="*/ 1155862 h 1329444"/>
              <a:gd name="connsiteX3" fmla="*/ 1081360 w 1235076"/>
              <a:gd name="connsiteY3" fmla="*/ 151995 h 1329444"/>
              <a:gd name="connsiteX4" fmla="*/ 163610 w 1235076"/>
              <a:gd name="connsiteY4" fmla="*/ 151994 h 1329444"/>
              <a:gd name="connsiteX5" fmla="*/ 0 w 1235076"/>
              <a:gd name="connsiteY5" fmla="*/ 0 h 1329444"/>
              <a:gd name="connsiteX6" fmla="*/ 1235076 w 1235076"/>
              <a:gd name="connsiteY6" fmla="*/ 0 h 1329444"/>
              <a:gd name="connsiteX7" fmla="*/ 1235076 w 1235076"/>
              <a:gd name="connsiteY7" fmla="*/ 1329444 h 1329444"/>
              <a:gd name="connsiteX8" fmla="*/ 0 w 1235076"/>
              <a:gd name="connsiteY8" fmla="*/ 1307857 h 1329444"/>
              <a:gd name="connsiteX9" fmla="*/ 0 w 1235076"/>
              <a:gd name="connsiteY9" fmla="*/ 0 h 1329444"/>
              <a:gd name="connsiteX0" fmla="*/ 163610 w 1235076"/>
              <a:gd name="connsiteY0" fmla="*/ 151994 h 1307857"/>
              <a:gd name="connsiteX1" fmla="*/ 163610 w 1235076"/>
              <a:gd name="connsiteY1" fmla="*/ 1155863 h 1307857"/>
              <a:gd name="connsiteX2" fmla="*/ 1081360 w 1235076"/>
              <a:gd name="connsiteY2" fmla="*/ 1155862 h 1307857"/>
              <a:gd name="connsiteX3" fmla="*/ 1081360 w 1235076"/>
              <a:gd name="connsiteY3" fmla="*/ 151995 h 1307857"/>
              <a:gd name="connsiteX4" fmla="*/ 163610 w 1235076"/>
              <a:gd name="connsiteY4" fmla="*/ 151994 h 1307857"/>
              <a:gd name="connsiteX5" fmla="*/ 0 w 1235076"/>
              <a:gd name="connsiteY5" fmla="*/ 0 h 1307857"/>
              <a:gd name="connsiteX6" fmla="*/ 1235076 w 1235076"/>
              <a:gd name="connsiteY6" fmla="*/ 0 h 1307857"/>
              <a:gd name="connsiteX7" fmla="*/ 1225183 w 1235076"/>
              <a:gd name="connsiteY7" fmla="*/ 1297063 h 1307857"/>
              <a:gd name="connsiteX8" fmla="*/ 0 w 1235076"/>
              <a:gd name="connsiteY8" fmla="*/ 1307857 h 1307857"/>
              <a:gd name="connsiteX9" fmla="*/ 0 w 1235076"/>
              <a:gd name="connsiteY9" fmla="*/ 0 h 130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307857">
                <a:moveTo>
                  <a:pt x="163610" y="151994"/>
                </a:moveTo>
                <a:lnTo>
                  <a:pt x="163610" y="1155863"/>
                </a:lnTo>
                <a:lnTo>
                  <a:pt x="1081360" y="1155862"/>
                </a:lnTo>
                <a:lnTo>
                  <a:pt x="1081360" y="151995"/>
                </a:lnTo>
                <a:lnTo>
                  <a:pt x="163610" y="151994"/>
                </a:lnTo>
                <a:close/>
                <a:moveTo>
                  <a:pt x="0" y="0"/>
                </a:moveTo>
                <a:lnTo>
                  <a:pt x="1235076" y="0"/>
                </a:lnTo>
                <a:cubicBezTo>
                  <a:pt x="1231778" y="432354"/>
                  <a:pt x="1228481" y="864709"/>
                  <a:pt x="1225183" y="1297063"/>
                </a:cubicBezTo>
                <a:lnTo>
                  <a:pt x="0" y="1307857"/>
                </a:lnTo>
                <a:lnTo>
                  <a:pt x="0" y="0"/>
                </a:lnTo>
                <a:close/>
              </a:path>
            </a:pathLst>
          </a:custGeom>
          <a:gradFill flip="none" rotWithShape="1">
            <a:gsLst>
              <a:gs pos="0">
                <a:schemeClr val="accent1">
                  <a:lumMod val="60000"/>
                  <a:lumOff val="40000"/>
                </a:schemeClr>
              </a:gs>
              <a:gs pos="100000">
                <a:schemeClr val="accent1"/>
              </a:gs>
            </a:gsLst>
            <a:lin ang="18900000" scaled="1"/>
            <a:tileRect/>
          </a:gradFill>
          <a:ln w="190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
        <p:nvSpPr>
          <p:cNvPr id="20" name="圆角矩形 48">
            <a:extLst>
              <a:ext uri="{FF2B5EF4-FFF2-40B4-BE49-F238E27FC236}">
                <a16:creationId xmlns:a16="http://schemas.microsoft.com/office/drawing/2014/main" id="{C3E66762-D2F1-4CCB-B419-3888CC1D22F7}"/>
              </a:ext>
            </a:extLst>
          </p:cNvPr>
          <p:cNvSpPr/>
          <p:nvPr/>
        </p:nvSpPr>
        <p:spPr>
          <a:xfrm>
            <a:off x="6357388" y="5636607"/>
            <a:ext cx="713450" cy="665102"/>
          </a:xfrm>
          <a:prstGeom prst="roundRect">
            <a:avLst>
              <a:gd name="adj" fmla="val 2458"/>
            </a:avLst>
          </a:prstGeom>
          <a:gradFill flip="none" rotWithShape="1">
            <a:gsLst>
              <a:gs pos="0">
                <a:schemeClr val="accent5">
                  <a:lumMod val="60000"/>
                  <a:lumOff val="40000"/>
                </a:schemeClr>
              </a:gs>
              <a:gs pos="100000">
                <a:schemeClr val="accent5"/>
              </a:gs>
            </a:gsLst>
            <a:lin ang="18900000" scaled="1"/>
            <a:tileRect/>
          </a:gradFill>
          <a:ln w="254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2">
              <a:solidFill>
                <a:prstClr val="white"/>
              </a:solidFill>
            </a:endParaRPr>
          </a:p>
        </p:txBody>
      </p:sp>
    </p:spTree>
    <p:extLst>
      <p:ext uri="{BB962C8B-B14F-4D97-AF65-F5344CB8AC3E}">
        <p14:creationId xmlns:p14="http://schemas.microsoft.com/office/powerpoint/2010/main" val="106865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F81BA-1FD7-43ED-8C10-B5D80476744E}"/>
              </a:ext>
            </a:extLst>
          </p:cNvPr>
          <p:cNvSpPr txBox="1">
            <a:spLocks/>
          </p:cNvSpPr>
          <p:nvPr/>
        </p:nvSpPr>
        <p:spPr>
          <a:xfrm>
            <a:off x="873794" y="95250"/>
            <a:ext cx="434590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tx1"/>
                </a:solidFill>
                <a:latin typeface="Bauhaus 93" panose="04030905020B02020C02" pitchFamily="82" charset="0"/>
              </a:rPr>
              <a:t>DEFINISI</a:t>
            </a:r>
          </a:p>
        </p:txBody>
      </p:sp>
      <p:sp>
        <p:nvSpPr>
          <p:cNvPr id="3" name="Rectangle 2">
            <a:extLst>
              <a:ext uri="{FF2B5EF4-FFF2-40B4-BE49-F238E27FC236}">
                <a16:creationId xmlns:a16="http://schemas.microsoft.com/office/drawing/2014/main" id="{05FCBA61-0E56-4D95-8DBB-6B66F42D99AF}"/>
              </a:ext>
            </a:extLst>
          </p:cNvPr>
          <p:cNvSpPr/>
          <p:nvPr/>
        </p:nvSpPr>
        <p:spPr>
          <a:xfrm>
            <a:off x="180975" y="2148045"/>
            <a:ext cx="11830050" cy="954107"/>
          </a:xfrm>
          <a:prstGeom prst="rect">
            <a:avLst/>
          </a:prstGeom>
          <a:solidFill>
            <a:schemeClr val="bg1">
              <a:alpha val="50000"/>
            </a:schemeClr>
          </a:solidFill>
        </p:spPr>
        <p:txBody>
          <a:bodyPr wrap="square">
            <a:spAutoFit/>
          </a:bodyPr>
          <a:lstStyle/>
          <a:p>
            <a:pPr algn="just"/>
            <a:r>
              <a:rPr lang="id-ID" sz="2800" b="1" dirty="0">
                <a:latin typeface="Agency FB" panose="020B0503020202020204" pitchFamily="34" charset="0"/>
              </a:rPr>
              <a:t>PERUBAHAN CARA BERPIKIR DALAM WAKTU SINGKAT UNTUK MERESPON</a:t>
            </a:r>
            <a:r>
              <a:rPr lang="en-US" sz="2800" b="1" dirty="0">
                <a:latin typeface="Agency FB" panose="020B0503020202020204" pitchFamily="34" charset="0"/>
              </a:rPr>
              <a:t> DAN </a:t>
            </a:r>
            <a:r>
              <a:rPr lang="id-ID" sz="2800" b="1" dirty="0">
                <a:latin typeface="Agency FB" panose="020B0503020202020204" pitchFamily="34" charset="0"/>
              </a:rPr>
              <a:t>BERTINDAK </a:t>
            </a:r>
            <a:r>
              <a:rPr lang="en-US" sz="2800" b="1" dirty="0">
                <a:latin typeface="Agency FB" panose="020B0503020202020204" pitchFamily="34" charset="0"/>
              </a:rPr>
              <a:t>MENJADI MANUSIA YANG BERINTEGRITAS, MAU BEKERJA KERAS, DAN PUNYA SEMANGAT GOTONG ROYONG</a:t>
            </a:r>
            <a:endParaRPr lang="id-ID" sz="2800" b="1" dirty="0">
              <a:latin typeface="Agency FB" panose="020B0503020202020204" pitchFamily="34" charset="0"/>
            </a:endParaRPr>
          </a:p>
        </p:txBody>
      </p:sp>
      <p:sp>
        <p:nvSpPr>
          <p:cNvPr id="4" name="Flowchart: Manual Input 3">
            <a:extLst>
              <a:ext uri="{FF2B5EF4-FFF2-40B4-BE49-F238E27FC236}">
                <a16:creationId xmlns:a16="http://schemas.microsoft.com/office/drawing/2014/main" id="{4926A398-5FCC-43BF-8685-D9E40D21A205}"/>
              </a:ext>
            </a:extLst>
          </p:cNvPr>
          <p:cNvSpPr/>
          <p:nvPr/>
        </p:nvSpPr>
        <p:spPr>
          <a:xfrm>
            <a:off x="180974" y="1252597"/>
            <a:ext cx="4806661" cy="895448"/>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itle 1">
            <a:extLst>
              <a:ext uri="{FF2B5EF4-FFF2-40B4-BE49-F238E27FC236}">
                <a16:creationId xmlns:a16="http://schemas.microsoft.com/office/drawing/2014/main" id="{C5CBC42A-3CB1-437D-92B6-64982E714665}"/>
              </a:ext>
            </a:extLst>
          </p:cNvPr>
          <p:cNvSpPr txBox="1">
            <a:spLocks/>
          </p:cNvSpPr>
          <p:nvPr/>
        </p:nvSpPr>
        <p:spPr>
          <a:xfrm>
            <a:off x="144734" y="1459873"/>
            <a:ext cx="4676653"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3200" dirty="0">
                <a:solidFill>
                  <a:schemeClr val="bg1"/>
                </a:solidFill>
                <a:latin typeface="Arial Black" panose="020B0A04020102020204" pitchFamily="34" charset="0"/>
              </a:rPr>
              <a:t>REVOLUSI MENTAL</a:t>
            </a:r>
          </a:p>
        </p:txBody>
      </p:sp>
      <p:sp>
        <p:nvSpPr>
          <p:cNvPr id="6" name="Rectangle 5">
            <a:extLst>
              <a:ext uri="{FF2B5EF4-FFF2-40B4-BE49-F238E27FC236}">
                <a16:creationId xmlns:a16="http://schemas.microsoft.com/office/drawing/2014/main" id="{28217D57-6B78-4F96-AAEC-92220B53F35D}"/>
              </a:ext>
            </a:extLst>
          </p:cNvPr>
          <p:cNvSpPr/>
          <p:nvPr/>
        </p:nvSpPr>
        <p:spPr>
          <a:xfrm>
            <a:off x="217215" y="4146217"/>
            <a:ext cx="8663549" cy="2246769"/>
          </a:xfrm>
          <a:prstGeom prst="rect">
            <a:avLst/>
          </a:prstGeom>
          <a:solidFill>
            <a:schemeClr val="bg1">
              <a:alpha val="50000"/>
            </a:schemeClr>
          </a:solidFill>
        </p:spPr>
        <p:txBody>
          <a:bodyPr wrap="square">
            <a:spAutoFit/>
          </a:bodyPr>
          <a:lstStyle/>
          <a:p>
            <a:pPr marL="514350" indent="-514350" algn="just">
              <a:buFont typeface="+mj-lt"/>
              <a:buAutoNum type="arabicPeriod"/>
            </a:pPr>
            <a:r>
              <a:rPr lang="id-ID" sz="2800" b="1" dirty="0">
                <a:latin typeface="Agency FB" panose="020B0503020202020204" pitchFamily="34" charset="0"/>
              </a:rPr>
              <a:t>GERAKAN INDONESIA MELAYANI </a:t>
            </a:r>
            <a:endParaRPr lang="en-US" sz="2800" b="1" dirty="0">
              <a:latin typeface="Agency FB" panose="020B0503020202020204" pitchFamily="34" charset="0"/>
            </a:endParaRPr>
          </a:p>
          <a:p>
            <a:pPr marL="514350" indent="-514350" algn="just">
              <a:buFont typeface="+mj-lt"/>
              <a:buAutoNum type="arabicPeriod"/>
            </a:pPr>
            <a:r>
              <a:rPr lang="id-ID" sz="2800" b="1" dirty="0">
                <a:latin typeface="Agency FB" panose="020B0503020202020204" pitchFamily="34" charset="0"/>
              </a:rPr>
              <a:t>GERAKAN INDONESIA BERSIH </a:t>
            </a:r>
            <a:endParaRPr lang="en-US" sz="2800" b="1" dirty="0">
              <a:latin typeface="Agency FB" panose="020B0503020202020204" pitchFamily="34" charset="0"/>
            </a:endParaRPr>
          </a:p>
          <a:p>
            <a:pPr marL="514350" indent="-514350" algn="just">
              <a:buFont typeface="+mj-lt"/>
              <a:buAutoNum type="arabicPeriod"/>
            </a:pPr>
            <a:r>
              <a:rPr lang="id-ID" sz="2800" b="1" dirty="0">
                <a:latin typeface="Agency FB" panose="020B0503020202020204" pitchFamily="34" charset="0"/>
              </a:rPr>
              <a:t>GERAKAN INDONESIA TERTIB </a:t>
            </a:r>
            <a:endParaRPr lang="en-US" sz="2800" b="1" dirty="0">
              <a:latin typeface="Agency FB" panose="020B0503020202020204" pitchFamily="34" charset="0"/>
            </a:endParaRPr>
          </a:p>
          <a:p>
            <a:pPr marL="514350" indent="-514350" algn="just">
              <a:buFont typeface="+mj-lt"/>
              <a:buAutoNum type="arabicPeriod"/>
            </a:pPr>
            <a:r>
              <a:rPr lang="id-ID" sz="2800" b="1" dirty="0">
                <a:latin typeface="Agency FB" panose="020B0503020202020204" pitchFamily="34" charset="0"/>
              </a:rPr>
              <a:t>GERAKAN INDONESIA MANDIRI </a:t>
            </a:r>
            <a:endParaRPr lang="en-US" sz="2800" b="1" dirty="0">
              <a:latin typeface="Agency FB" panose="020B0503020202020204" pitchFamily="34" charset="0"/>
            </a:endParaRPr>
          </a:p>
          <a:p>
            <a:pPr marL="514350" indent="-514350" algn="just">
              <a:buFont typeface="+mj-lt"/>
              <a:buAutoNum type="arabicPeriod"/>
            </a:pPr>
            <a:r>
              <a:rPr lang="id-ID" sz="2800" b="1" dirty="0">
                <a:latin typeface="Agency FB" panose="020B0503020202020204" pitchFamily="34" charset="0"/>
              </a:rPr>
              <a:t>GERAKAN INDONESIA BERSATU</a:t>
            </a:r>
          </a:p>
        </p:txBody>
      </p:sp>
      <p:sp>
        <p:nvSpPr>
          <p:cNvPr id="7" name="Flowchart: Manual Input 6">
            <a:extLst>
              <a:ext uri="{FF2B5EF4-FFF2-40B4-BE49-F238E27FC236}">
                <a16:creationId xmlns:a16="http://schemas.microsoft.com/office/drawing/2014/main" id="{18887E6C-F7BD-4B1E-AB25-229C2D02D956}"/>
              </a:ext>
            </a:extLst>
          </p:cNvPr>
          <p:cNvSpPr/>
          <p:nvPr/>
        </p:nvSpPr>
        <p:spPr>
          <a:xfrm>
            <a:off x="217214" y="3250769"/>
            <a:ext cx="8663550" cy="895448"/>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itle 1">
            <a:extLst>
              <a:ext uri="{FF2B5EF4-FFF2-40B4-BE49-F238E27FC236}">
                <a16:creationId xmlns:a16="http://schemas.microsoft.com/office/drawing/2014/main" id="{302A1CAF-E169-49E5-958C-F77C0561FE17}"/>
              </a:ext>
            </a:extLst>
          </p:cNvPr>
          <p:cNvSpPr txBox="1">
            <a:spLocks/>
          </p:cNvSpPr>
          <p:nvPr/>
        </p:nvSpPr>
        <p:spPr>
          <a:xfrm>
            <a:off x="180974" y="3458045"/>
            <a:ext cx="850582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3200" dirty="0">
                <a:solidFill>
                  <a:schemeClr val="bg1"/>
                </a:solidFill>
                <a:latin typeface="Arial Black" panose="020B0A04020102020204" pitchFamily="34" charset="0"/>
              </a:rPr>
              <a:t>GERAKAN REV MENTAL INDONESIA</a:t>
            </a:r>
          </a:p>
        </p:txBody>
      </p:sp>
    </p:spTree>
    <p:extLst>
      <p:ext uri="{BB962C8B-B14F-4D97-AF65-F5344CB8AC3E}">
        <p14:creationId xmlns:p14="http://schemas.microsoft.com/office/powerpoint/2010/main" val="3620461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3A07E-465B-44D5-A20A-093E41327746}"/>
              </a:ext>
            </a:extLst>
          </p:cNvPr>
          <p:cNvSpPr txBox="1">
            <a:spLocks/>
          </p:cNvSpPr>
          <p:nvPr/>
        </p:nvSpPr>
        <p:spPr>
          <a:xfrm>
            <a:off x="873794" y="95250"/>
            <a:ext cx="434590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tx1"/>
                </a:solidFill>
                <a:latin typeface="Bauhaus 93" panose="04030905020B02020C02" pitchFamily="82" charset="0"/>
              </a:rPr>
              <a:t>PRINSIP</a:t>
            </a:r>
          </a:p>
        </p:txBody>
      </p:sp>
      <p:sp>
        <p:nvSpPr>
          <p:cNvPr id="4" name="Rectangle 3">
            <a:extLst>
              <a:ext uri="{FF2B5EF4-FFF2-40B4-BE49-F238E27FC236}">
                <a16:creationId xmlns:a16="http://schemas.microsoft.com/office/drawing/2014/main" id="{8FC8E052-AD69-4078-A0C0-58E1A8ED6E4B}"/>
              </a:ext>
            </a:extLst>
          </p:cNvPr>
          <p:cNvSpPr/>
          <p:nvPr/>
        </p:nvSpPr>
        <p:spPr>
          <a:xfrm>
            <a:off x="1244138" y="1440872"/>
            <a:ext cx="10449098" cy="556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750" algn="just"/>
            <a:r>
              <a:rPr lang="id-ID" b="1" dirty="0">
                <a:solidFill>
                  <a:sysClr val="windowText" lastClr="000000"/>
                </a:solidFill>
                <a:latin typeface="Agency FB" panose="020B0503020202020204" pitchFamily="34" charset="0"/>
              </a:rPr>
              <a:t>REVOLUSI MENTAL ADALAH GERAKAN SOSIAL UNTUK BERSAMA-SAMA MENUJU INDONESIA YANG LEBIH BAIK</a:t>
            </a:r>
          </a:p>
        </p:txBody>
      </p:sp>
      <p:sp>
        <p:nvSpPr>
          <p:cNvPr id="3" name="Arrow: Pentagon 2">
            <a:extLst>
              <a:ext uri="{FF2B5EF4-FFF2-40B4-BE49-F238E27FC236}">
                <a16:creationId xmlns:a16="http://schemas.microsoft.com/office/drawing/2014/main" id="{D34B2FA8-DB0E-42BC-98AC-6625057D4F26}"/>
              </a:ext>
            </a:extLst>
          </p:cNvPr>
          <p:cNvSpPr/>
          <p:nvPr/>
        </p:nvSpPr>
        <p:spPr>
          <a:xfrm>
            <a:off x="541291" y="1440872"/>
            <a:ext cx="1092250" cy="556267"/>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145C3F42-B58F-498F-8C2C-B2DCAA4C2A10}"/>
              </a:ext>
            </a:extLst>
          </p:cNvPr>
          <p:cNvSpPr/>
          <p:nvPr/>
        </p:nvSpPr>
        <p:spPr>
          <a:xfrm>
            <a:off x="1244138" y="2091738"/>
            <a:ext cx="10449098" cy="556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750" algn="just"/>
            <a:r>
              <a:rPr lang="id-ID" b="1" dirty="0">
                <a:solidFill>
                  <a:schemeClr val="tx1"/>
                </a:solidFill>
                <a:latin typeface="Agency FB" panose="020B0503020202020204" pitchFamily="34" charset="0"/>
              </a:rPr>
              <a:t>HARUS DIDUKUNG OLEH TEKAD POLITIK (POLITICAL WILL) PEMERINTAH</a:t>
            </a:r>
          </a:p>
        </p:txBody>
      </p:sp>
      <p:sp>
        <p:nvSpPr>
          <p:cNvPr id="6" name="Arrow: Pentagon 5">
            <a:extLst>
              <a:ext uri="{FF2B5EF4-FFF2-40B4-BE49-F238E27FC236}">
                <a16:creationId xmlns:a16="http://schemas.microsoft.com/office/drawing/2014/main" id="{865E38DA-8CD7-4BAC-AC29-C727BAF753DA}"/>
              </a:ext>
            </a:extLst>
          </p:cNvPr>
          <p:cNvSpPr/>
          <p:nvPr/>
        </p:nvSpPr>
        <p:spPr>
          <a:xfrm>
            <a:off x="541291" y="2091738"/>
            <a:ext cx="1092250" cy="556267"/>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a:extLst>
              <a:ext uri="{FF2B5EF4-FFF2-40B4-BE49-F238E27FC236}">
                <a16:creationId xmlns:a16="http://schemas.microsoft.com/office/drawing/2014/main" id="{CC7F4AF2-8858-40A9-978C-E49968D6B875}"/>
              </a:ext>
            </a:extLst>
          </p:cNvPr>
          <p:cNvSpPr/>
          <p:nvPr/>
        </p:nvSpPr>
        <p:spPr>
          <a:xfrm>
            <a:off x="1244138" y="2742603"/>
            <a:ext cx="10449098" cy="556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750" algn="just"/>
            <a:r>
              <a:rPr lang="id-ID" b="1" dirty="0">
                <a:solidFill>
                  <a:schemeClr val="tx1"/>
                </a:solidFill>
                <a:latin typeface="Agency FB" panose="020B0503020202020204" pitchFamily="34" charset="0"/>
              </a:rPr>
              <a:t>HARUS BERSIFAT LINTAS SEKTORAL</a:t>
            </a:r>
          </a:p>
        </p:txBody>
      </p:sp>
      <p:sp>
        <p:nvSpPr>
          <p:cNvPr id="8" name="Arrow: Pentagon 7">
            <a:extLst>
              <a:ext uri="{FF2B5EF4-FFF2-40B4-BE49-F238E27FC236}">
                <a16:creationId xmlns:a16="http://schemas.microsoft.com/office/drawing/2014/main" id="{7D5B7264-3CA0-4F1B-80EE-0F60585D8F74}"/>
              </a:ext>
            </a:extLst>
          </p:cNvPr>
          <p:cNvSpPr/>
          <p:nvPr/>
        </p:nvSpPr>
        <p:spPr>
          <a:xfrm>
            <a:off x="541291" y="2742603"/>
            <a:ext cx="1092250" cy="556267"/>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a:extLst>
              <a:ext uri="{FF2B5EF4-FFF2-40B4-BE49-F238E27FC236}">
                <a16:creationId xmlns:a16="http://schemas.microsoft.com/office/drawing/2014/main" id="{26B904CF-B564-4F04-B50E-647FD8F90EC7}"/>
              </a:ext>
            </a:extLst>
          </p:cNvPr>
          <p:cNvSpPr/>
          <p:nvPr/>
        </p:nvSpPr>
        <p:spPr>
          <a:xfrm>
            <a:off x="1244138" y="3393469"/>
            <a:ext cx="10449098" cy="556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750" algn="just"/>
            <a:r>
              <a:rPr lang="sv-SE" b="1" dirty="0">
                <a:solidFill>
                  <a:schemeClr val="tx1"/>
                </a:solidFill>
                <a:latin typeface="Agency FB" panose="020B0503020202020204" pitchFamily="34" charset="0"/>
              </a:rPr>
              <a:t>KOLABORASI MASYARAKAT, SAKTOR PRIVAT, AKADEMISI, DAN PEMERINTAH</a:t>
            </a:r>
            <a:endParaRPr lang="id-ID" b="1" dirty="0">
              <a:solidFill>
                <a:schemeClr val="tx1"/>
              </a:solidFill>
              <a:latin typeface="Agency FB" panose="020B0503020202020204" pitchFamily="34" charset="0"/>
            </a:endParaRPr>
          </a:p>
        </p:txBody>
      </p:sp>
      <p:sp>
        <p:nvSpPr>
          <p:cNvPr id="10" name="Arrow: Pentagon 9">
            <a:extLst>
              <a:ext uri="{FF2B5EF4-FFF2-40B4-BE49-F238E27FC236}">
                <a16:creationId xmlns:a16="http://schemas.microsoft.com/office/drawing/2014/main" id="{A07E9B75-78F6-4AB5-BDD4-F6552A0C7BBB}"/>
              </a:ext>
            </a:extLst>
          </p:cNvPr>
          <p:cNvSpPr/>
          <p:nvPr/>
        </p:nvSpPr>
        <p:spPr>
          <a:xfrm>
            <a:off x="541291" y="3393469"/>
            <a:ext cx="1092250" cy="556267"/>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a:extLst>
              <a:ext uri="{FF2B5EF4-FFF2-40B4-BE49-F238E27FC236}">
                <a16:creationId xmlns:a16="http://schemas.microsoft.com/office/drawing/2014/main" id="{16C34983-120A-4F4D-89CB-AC74D3D64A9D}"/>
              </a:ext>
            </a:extLst>
          </p:cNvPr>
          <p:cNvSpPr/>
          <p:nvPr/>
        </p:nvSpPr>
        <p:spPr>
          <a:xfrm>
            <a:off x="1244138" y="4044335"/>
            <a:ext cx="10449098" cy="556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750" algn="just"/>
            <a:r>
              <a:rPr lang="id-ID" b="1" dirty="0">
                <a:solidFill>
                  <a:schemeClr val="tx1"/>
                </a:solidFill>
                <a:latin typeface="Agency FB" panose="020B0503020202020204" pitchFamily="34" charset="0"/>
              </a:rPr>
              <a:t>DILAKUKAN DENGAN PROGRAM "GEMPURAN NILAI" UNTUK SENANTIASA MENGINGATKAN MASYARAKAT TERHADAP NILAI-NILAI STRATEGIS DALAM SETIAP RUANG PUBLIK</a:t>
            </a:r>
          </a:p>
        </p:txBody>
      </p:sp>
      <p:sp>
        <p:nvSpPr>
          <p:cNvPr id="12" name="Arrow: Pentagon 11">
            <a:extLst>
              <a:ext uri="{FF2B5EF4-FFF2-40B4-BE49-F238E27FC236}">
                <a16:creationId xmlns:a16="http://schemas.microsoft.com/office/drawing/2014/main" id="{43C94565-ECC5-4BD4-BF46-B40B146610BB}"/>
              </a:ext>
            </a:extLst>
          </p:cNvPr>
          <p:cNvSpPr/>
          <p:nvPr/>
        </p:nvSpPr>
        <p:spPr>
          <a:xfrm>
            <a:off x="541291" y="4044335"/>
            <a:ext cx="1092250" cy="556267"/>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a:extLst>
              <a:ext uri="{FF2B5EF4-FFF2-40B4-BE49-F238E27FC236}">
                <a16:creationId xmlns:a16="http://schemas.microsoft.com/office/drawing/2014/main" id="{96634B1A-2FD8-4BC3-83C8-206057E347AF}"/>
              </a:ext>
            </a:extLst>
          </p:cNvPr>
          <p:cNvSpPr/>
          <p:nvPr/>
        </p:nvSpPr>
        <p:spPr>
          <a:xfrm>
            <a:off x="1244138" y="4695201"/>
            <a:ext cx="10449098" cy="556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750" algn="just"/>
            <a:r>
              <a:rPr lang="id-ID" b="1" dirty="0">
                <a:solidFill>
                  <a:schemeClr val="tx1"/>
                </a:solidFill>
                <a:latin typeface="Agency FB" panose="020B0503020202020204" pitchFamily="34" charset="0"/>
              </a:rPr>
              <a:t>DESAIN PROGRAM HARUS MUDAH DILAKSANAKAN (USER FRIENDLY</a:t>
            </a:r>
            <a:r>
              <a:rPr lang="en-US" b="1" dirty="0">
                <a:solidFill>
                  <a:schemeClr val="tx1"/>
                </a:solidFill>
                <a:latin typeface="Agency FB" panose="020B0503020202020204" pitchFamily="34" charset="0"/>
              </a:rPr>
              <a:t>) </a:t>
            </a:r>
            <a:r>
              <a:rPr lang="id-ID" b="1" dirty="0">
                <a:solidFill>
                  <a:schemeClr val="tx1"/>
                </a:solidFill>
                <a:latin typeface="Agency FB" panose="020B0503020202020204" pitchFamily="34" charset="0"/>
              </a:rPr>
              <a:t>MENYENANGKAN BAGI SELURUH SEGMEN MASYARAKAT</a:t>
            </a:r>
            <a:r>
              <a:rPr lang="en-US" b="1" dirty="0">
                <a:solidFill>
                  <a:schemeClr val="tx1"/>
                </a:solidFill>
                <a:latin typeface="Agency FB" panose="020B0503020202020204" pitchFamily="34" charset="0"/>
              </a:rPr>
              <a:t> </a:t>
            </a:r>
            <a:endParaRPr lang="id-ID" b="1" dirty="0">
              <a:solidFill>
                <a:schemeClr val="tx1"/>
              </a:solidFill>
              <a:latin typeface="Agency FB" panose="020B0503020202020204" pitchFamily="34" charset="0"/>
            </a:endParaRPr>
          </a:p>
        </p:txBody>
      </p:sp>
      <p:sp>
        <p:nvSpPr>
          <p:cNvPr id="14" name="Arrow: Pentagon 13">
            <a:extLst>
              <a:ext uri="{FF2B5EF4-FFF2-40B4-BE49-F238E27FC236}">
                <a16:creationId xmlns:a16="http://schemas.microsoft.com/office/drawing/2014/main" id="{B5F78BBC-6718-49E0-A7F8-59062ABC6723}"/>
              </a:ext>
            </a:extLst>
          </p:cNvPr>
          <p:cNvSpPr/>
          <p:nvPr/>
        </p:nvSpPr>
        <p:spPr>
          <a:xfrm>
            <a:off x="541291" y="4695201"/>
            <a:ext cx="1092250" cy="556267"/>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ectangle 14">
            <a:extLst>
              <a:ext uri="{FF2B5EF4-FFF2-40B4-BE49-F238E27FC236}">
                <a16:creationId xmlns:a16="http://schemas.microsoft.com/office/drawing/2014/main" id="{2C67B4F4-731A-4C23-AE00-7E64E58552BA}"/>
              </a:ext>
            </a:extLst>
          </p:cNvPr>
          <p:cNvSpPr/>
          <p:nvPr/>
        </p:nvSpPr>
        <p:spPr>
          <a:xfrm>
            <a:off x="1244138" y="5346066"/>
            <a:ext cx="10449098" cy="556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750" algn="just"/>
            <a:r>
              <a:rPr lang="id-ID" b="1" dirty="0">
                <a:solidFill>
                  <a:schemeClr val="tx1"/>
                </a:solidFill>
                <a:latin typeface="Agency FB" panose="020B0503020202020204" pitchFamily="34" charset="0"/>
              </a:rPr>
              <a:t>NILAI-NILAI YANG DIKEMBANGKAN TERUTAMA DITUJUKAN UNTUK MENGATUR MORALITAS PUBLIK (SOSIAL) BUKAN MORALITAS PRIVAT (INDIVIDU)</a:t>
            </a:r>
          </a:p>
        </p:txBody>
      </p:sp>
      <p:sp>
        <p:nvSpPr>
          <p:cNvPr id="16" name="Arrow: Pentagon 15">
            <a:extLst>
              <a:ext uri="{FF2B5EF4-FFF2-40B4-BE49-F238E27FC236}">
                <a16:creationId xmlns:a16="http://schemas.microsoft.com/office/drawing/2014/main" id="{4E18D286-B1E1-48E0-B38E-57FB7DFDADC9}"/>
              </a:ext>
            </a:extLst>
          </p:cNvPr>
          <p:cNvSpPr/>
          <p:nvPr/>
        </p:nvSpPr>
        <p:spPr>
          <a:xfrm>
            <a:off x="541291" y="5346067"/>
            <a:ext cx="1092250" cy="556267"/>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6">
            <a:extLst>
              <a:ext uri="{FF2B5EF4-FFF2-40B4-BE49-F238E27FC236}">
                <a16:creationId xmlns:a16="http://schemas.microsoft.com/office/drawing/2014/main" id="{F0E0198B-3C8F-4236-807A-3852162404AE}"/>
              </a:ext>
            </a:extLst>
          </p:cNvPr>
          <p:cNvSpPr/>
          <p:nvPr/>
        </p:nvSpPr>
        <p:spPr>
          <a:xfrm>
            <a:off x="1244138" y="5996932"/>
            <a:ext cx="10449098" cy="556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750" algn="just"/>
            <a:r>
              <a:rPr lang="id-ID" b="1" dirty="0">
                <a:solidFill>
                  <a:schemeClr val="tx1"/>
                </a:solidFill>
                <a:latin typeface="Agency FB" panose="020B0503020202020204" pitchFamily="34" charset="0"/>
              </a:rPr>
              <a:t>DAPAT DIUKUR DAMPAKNYA DAN DIRASAKAN MANFAATNYA OLEH WARGA MASYARAKAT</a:t>
            </a:r>
          </a:p>
        </p:txBody>
      </p:sp>
      <p:sp>
        <p:nvSpPr>
          <p:cNvPr id="18" name="Arrow: Pentagon 17">
            <a:extLst>
              <a:ext uri="{FF2B5EF4-FFF2-40B4-BE49-F238E27FC236}">
                <a16:creationId xmlns:a16="http://schemas.microsoft.com/office/drawing/2014/main" id="{529860E2-DC76-41C2-B31B-FF83A2005D72}"/>
              </a:ext>
            </a:extLst>
          </p:cNvPr>
          <p:cNvSpPr/>
          <p:nvPr/>
        </p:nvSpPr>
        <p:spPr>
          <a:xfrm>
            <a:off x="541291" y="5996933"/>
            <a:ext cx="1092250" cy="556267"/>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21">
            <a:extLst>
              <a:ext uri="{FF2B5EF4-FFF2-40B4-BE49-F238E27FC236}">
                <a16:creationId xmlns:a16="http://schemas.microsoft.com/office/drawing/2014/main" id="{C3208332-9A72-4C63-B095-E603BCA536CC}"/>
              </a:ext>
            </a:extLst>
          </p:cNvPr>
          <p:cNvSpPr/>
          <p:nvPr/>
        </p:nvSpPr>
        <p:spPr>
          <a:xfrm>
            <a:off x="811470" y="1365062"/>
            <a:ext cx="397866" cy="707886"/>
          </a:xfrm>
          <a:prstGeom prst="rect">
            <a:avLst/>
          </a:prstGeom>
          <a:noFill/>
        </p:spPr>
        <p:txBody>
          <a:bodyPr wrap="non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1</a:t>
            </a:r>
          </a:p>
        </p:txBody>
      </p:sp>
      <p:sp>
        <p:nvSpPr>
          <p:cNvPr id="23" name="Rectangle 22">
            <a:extLst>
              <a:ext uri="{FF2B5EF4-FFF2-40B4-BE49-F238E27FC236}">
                <a16:creationId xmlns:a16="http://schemas.microsoft.com/office/drawing/2014/main" id="{2440B045-1D04-4FE1-AD6F-FF2BBEA6639A}"/>
              </a:ext>
            </a:extLst>
          </p:cNvPr>
          <p:cNvSpPr/>
          <p:nvPr/>
        </p:nvSpPr>
        <p:spPr>
          <a:xfrm>
            <a:off x="811470" y="2015928"/>
            <a:ext cx="397866" cy="707886"/>
          </a:xfrm>
          <a:prstGeom prst="rect">
            <a:avLst/>
          </a:prstGeom>
          <a:noFill/>
        </p:spPr>
        <p:txBody>
          <a:bodyPr wrap="non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2</a:t>
            </a:r>
          </a:p>
        </p:txBody>
      </p:sp>
      <p:sp>
        <p:nvSpPr>
          <p:cNvPr id="24" name="Rectangle 23">
            <a:extLst>
              <a:ext uri="{FF2B5EF4-FFF2-40B4-BE49-F238E27FC236}">
                <a16:creationId xmlns:a16="http://schemas.microsoft.com/office/drawing/2014/main" id="{DD218228-61FD-427A-B945-390F9591FA18}"/>
              </a:ext>
            </a:extLst>
          </p:cNvPr>
          <p:cNvSpPr/>
          <p:nvPr/>
        </p:nvSpPr>
        <p:spPr>
          <a:xfrm>
            <a:off x="811470" y="2666794"/>
            <a:ext cx="397866" cy="707886"/>
          </a:xfrm>
          <a:prstGeom prst="rect">
            <a:avLst/>
          </a:prstGeom>
          <a:noFill/>
        </p:spPr>
        <p:txBody>
          <a:bodyPr wrap="non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3</a:t>
            </a:r>
          </a:p>
        </p:txBody>
      </p:sp>
      <p:sp>
        <p:nvSpPr>
          <p:cNvPr id="25" name="Rectangle 24">
            <a:extLst>
              <a:ext uri="{FF2B5EF4-FFF2-40B4-BE49-F238E27FC236}">
                <a16:creationId xmlns:a16="http://schemas.microsoft.com/office/drawing/2014/main" id="{F7745329-4E49-4145-9FD1-FC6C6D2F21E8}"/>
              </a:ext>
            </a:extLst>
          </p:cNvPr>
          <p:cNvSpPr/>
          <p:nvPr/>
        </p:nvSpPr>
        <p:spPr>
          <a:xfrm>
            <a:off x="811470" y="3317660"/>
            <a:ext cx="397866" cy="707886"/>
          </a:xfrm>
          <a:prstGeom prst="rect">
            <a:avLst/>
          </a:prstGeom>
          <a:noFill/>
        </p:spPr>
        <p:txBody>
          <a:bodyPr wrap="non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4</a:t>
            </a:r>
          </a:p>
        </p:txBody>
      </p:sp>
      <p:sp>
        <p:nvSpPr>
          <p:cNvPr id="26" name="Rectangle 25">
            <a:extLst>
              <a:ext uri="{FF2B5EF4-FFF2-40B4-BE49-F238E27FC236}">
                <a16:creationId xmlns:a16="http://schemas.microsoft.com/office/drawing/2014/main" id="{EDAB281D-D477-48CF-B741-68A9D49A5982}"/>
              </a:ext>
            </a:extLst>
          </p:cNvPr>
          <p:cNvSpPr/>
          <p:nvPr/>
        </p:nvSpPr>
        <p:spPr>
          <a:xfrm>
            <a:off x="811470" y="3968526"/>
            <a:ext cx="397866" cy="707886"/>
          </a:xfrm>
          <a:prstGeom prst="rect">
            <a:avLst/>
          </a:prstGeom>
          <a:noFill/>
        </p:spPr>
        <p:txBody>
          <a:bodyPr wrap="non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5</a:t>
            </a:r>
          </a:p>
        </p:txBody>
      </p:sp>
      <p:sp>
        <p:nvSpPr>
          <p:cNvPr id="27" name="Rectangle 26">
            <a:extLst>
              <a:ext uri="{FF2B5EF4-FFF2-40B4-BE49-F238E27FC236}">
                <a16:creationId xmlns:a16="http://schemas.microsoft.com/office/drawing/2014/main" id="{E7CCCF13-4B4B-4707-8FB7-32586489E16C}"/>
              </a:ext>
            </a:extLst>
          </p:cNvPr>
          <p:cNvSpPr/>
          <p:nvPr/>
        </p:nvSpPr>
        <p:spPr>
          <a:xfrm>
            <a:off x="811470" y="4619392"/>
            <a:ext cx="397866" cy="707886"/>
          </a:xfrm>
          <a:prstGeom prst="rect">
            <a:avLst/>
          </a:prstGeom>
          <a:noFill/>
        </p:spPr>
        <p:txBody>
          <a:bodyPr wrap="non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6</a:t>
            </a:r>
          </a:p>
        </p:txBody>
      </p:sp>
      <p:sp>
        <p:nvSpPr>
          <p:cNvPr id="28" name="Rectangle 27">
            <a:extLst>
              <a:ext uri="{FF2B5EF4-FFF2-40B4-BE49-F238E27FC236}">
                <a16:creationId xmlns:a16="http://schemas.microsoft.com/office/drawing/2014/main" id="{30E50EDE-56F6-48A2-A5C6-55AF4DD97489}"/>
              </a:ext>
            </a:extLst>
          </p:cNvPr>
          <p:cNvSpPr/>
          <p:nvPr/>
        </p:nvSpPr>
        <p:spPr>
          <a:xfrm>
            <a:off x="811470" y="5270258"/>
            <a:ext cx="397866" cy="707886"/>
          </a:xfrm>
          <a:prstGeom prst="rect">
            <a:avLst/>
          </a:prstGeom>
          <a:noFill/>
        </p:spPr>
        <p:txBody>
          <a:bodyPr wrap="non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7</a:t>
            </a:r>
          </a:p>
        </p:txBody>
      </p:sp>
      <p:sp>
        <p:nvSpPr>
          <p:cNvPr id="29" name="Rectangle 28">
            <a:extLst>
              <a:ext uri="{FF2B5EF4-FFF2-40B4-BE49-F238E27FC236}">
                <a16:creationId xmlns:a16="http://schemas.microsoft.com/office/drawing/2014/main" id="{484B35B1-0162-40D2-9F3E-B15EA49016C7}"/>
              </a:ext>
            </a:extLst>
          </p:cNvPr>
          <p:cNvSpPr/>
          <p:nvPr/>
        </p:nvSpPr>
        <p:spPr>
          <a:xfrm>
            <a:off x="811470" y="5921124"/>
            <a:ext cx="397866" cy="707886"/>
          </a:xfrm>
          <a:prstGeom prst="rect">
            <a:avLst/>
          </a:prstGeom>
          <a:noFill/>
        </p:spPr>
        <p:txBody>
          <a:bodyPr wrap="non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8</a:t>
            </a:r>
          </a:p>
        </p:txBody>
      </p:sp>
    </p:spTree>
    <p:extLst>
      <p:ext uri="{BB962C8B-B14F-4D97-AF65-F5344CB8AC3E}">
        <p14:creationId xmlns:p14="http://schemas.microsoft.com/office/powerpoint/2010/main" val="38990307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Connector: Elbow 48">
            <a:extLst>
              <a:ext uri="{FF2B5EF4-FFF2-40B4-BE49-F238E27FC236}">
                <a16:creationId xmlns:a16="http://schemas.microsoft.com/office/drawing/2014/main" id="{6CE84F94-4382-4181-9007-52221DB68C0A}"/>
              </a:ext>
            </a:extLst>
          </p:cNvPr>
          <p:cNvCxnSpPr>
            <a:cxnSpLocks/>
            <a:endCxn id="48" idx="1"/>
          </p:cNvCxnSpPr>
          <p:nvPr/>
        </p:nvCxnSpPr>
        <p:spPr>
          <a:xfrm rot="16200000" flipH="1">
            <a:off x="8155567" y="2532036"/>
            <a:ext cx="2015028" cy="1009835"/>
          </a:xfrm>
          <a:prstGeom prst="bentConnector2">
            <a:avLst/>
          </a:prstGeom>
          <a:ln w="38100">
            <a:tailEnd type="triangle"/>
          </a:ln>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5A920A05-1F06-4426-B9D2-BE02F3B029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2061" y="-46184"/>
            <a:ext cx="4225919" cy="3665431"/>
          </a:xfrm>
          <a:prstGeom prst="rect">
            <a:avLst/>
          </a:prstGeom>
        </p:spPr>
      </p:pic>
      <p:pic>
        <p:nvPicPr>
          <p:cNvPr id="76" name="Picture 75">
            <a:extLst>
              <a:ext uri="{FF2B5EF4-FFF2-40B4-BE49-F238E27FC236}">
                <a16:creationId xmlns:a16="http://schemas.microsoft.com/office/drawing/2014/main" id="{738EE28C-60C5-42F2-AA93-74612EE138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3898" y="2271057"/>
            <a:ext cx="2368812" cy="1184406"/>
          </a:xfrm>
          <a:prstGeom prst="rect">
            <a:avLst/>
          </a:prstGeom>
        </p:spPr>
      </p:pic>
      <p:sp>
        <p:nvSpPr>
          <p:cNvPr id="2" name="Title 1">
            <a:extLst>
              <a:ext uri="{FF2B5EF4-FFF2-40B4-BE49-F238E27FC236}">
                <a16:creationId xmlns:a16="http://schemas.microsoft.com/office/drawing/2014/main" id="{2411F63F-D563-485B-8FBE-30C2C6E59D0A}"/>
              </a:ext>
            </a:extLst>
          </p:cNvPr>
          <p:cNvSpPr txBox="1">
            <a:spLocks/>
          </p:cNvSpPr>
          <p:nvPr/>
        </p:nvSpPr>
        <p:spPr>
          <a:xfrm>
            <a:off x="873794" y="95250"/>
            <a:ext cx="5042097"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tx1"/>
                </a:solidFill>
                <a:latin typeface="Bauhaus 93" panose="04030905020B02020C02" pitchFamily="82" charset="0"/>
              </a:rPr>
              <a:t>PELAKSANAAN</a:t>
            </a:r>
          </a:p>
        </p:txBody>
      </p:sp>
      <p:sp>
        <p:nvSpPr>
          <p:cNvPr id="3" name="Rectangle 2">
            <a:extLst>
              <a:ext uri="{FF2B5EF4-FFF2-40B4-BE49-F238E27FC236}">
                <a16:creationId xmlns:a16="http://schemas.microsoft.com/office/drawing/2014/main" id="{403AF3D3-0E88-47CD-AA76-32CBDD5069B4}"/>
              </a:ext>
            </a:extLst>
          </p:cNvPr>
          <p:cNvSpPr/>
          <p:nvPr/>
        </p:nvSpPr>
        <p:spPr>
          <a:xfrm>
            <a:off x="180975" y="4877397"/>
            <a:ext cx="11830050" cy="1569660"/>
          </a:xfrm>
          <a:prstGeom prst="rect">
            <a:avLst/>
          </a:prstGeom>
          <a:solidFill>
            <a:schemeClr val="bg1">
              <a:alpha val="50000"/>
            </a:schemeClr>
          </a:solidFill>
        </p:spPr>
        <p:txBody>
          <a:bodyPr wrap="square">
            <a:spAutoFit/>
          </a:bodyPr>
          <a:lstStyle/>
          <a:p>
            <a:pPr algn="just"/>
            <a:r>
              <a:rPr lang="en-US" sz="2400" b="1" dirty="0">
                <a:latin typeface="Agency FB" panose="020B0503020202020204" pitchFamily="34" charset="0"/>
              </a:rPr>
              <a:t>PADA DASARNYA PENGGERAK REVOLUSI MENTAL ITU SEBENARNYA ADALAH KITA SEMUA, SELURUH BANGSA INDONESIA. BUKAN HANYA PEMERINTAH. BUKAN HANYA MASYARAKAT. TETAPI MASYARAKAT DAN PEMERINTAH HARUS SECARA BERSAMA-SAMA MELAKUKAN PERBAIKAN MENTAL. DI SEGALA BIDANG, DI SETIAP ASPEK KEHIDUPAN, KHUSUSNYA YANG TERKAIT DENGAN KEBERADAAN KITA DI RUANG PUBLIK </a:t>
            </a:r>
            <a:endParaRPr lang="id-ID" sz="2400" b="1" dirty="0">
              <a:latin typeface="Agency FB" panose="020B0503020202020204" pitchFamily="34" charset="0"/>
            </a:endParaRPr>
          </a:p>
        </p:txBody>
      </p:sp>
      <p:pic>
        <p:nvPicPr>
          <p:cNvPr id="9" name="Picture 8">
            <a:extLst>
              <a:ext uri="{FF2B5EF4-FFF2-40B4-BE49-F238E27FC236}">
                <a16:creationId xmlns:a16="http://schemas.microsoft.com/office/drawing/2014/main" id="{200876C7-8615-4BB8-9D8A-A0EF07B07EFC}"/>
              </a:ext>
            </a:extLst>
          </p:cNvPr>
          <p:cNvPicPr>
            <a:picLocks noChangeAspect="1"/>
          </p:cNvPicPr>
          <p:nvPr/>
        </p:nvPicPr>
        <p:blipFill>
          <a:blip r:embed="rId4">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5292124" y="2599192"/>
            <a:ext cx="2750867" cy="2386016"/>
          </a:xfrm>
          <a:prstGeom prst="rect">
            <a:avLst/>
          </a:prstGeom>
        </p:spPr>
      </p:pic>
      <p:pic>
        <p:nvPicPr>
          <p:cNvPr id="13" name="Picture 12">
            <a:extLst>
              <a:ext uri="{FF2B5EF4-FFF2-40B4-BE49-F238E27FC236}">
                <a16:creationId xmlns:a16="http://schemas.microsoft.com/office/drawing/2014/main" id="{A9AFBFE7-E11F-4A07-AF88-D080D8B6061F}"/>
              </a:ext>
            </a:extLst>
          </p:cNvPr>
          <p:cNvPicPr>
            <a:picLocks noChangeAspect="1"/>
          </p:cNvPicPr>
          <p:nvPr/>
        </p:nvPicPr>
        <p:blipFill>
          <a:blip r:embed="rId4">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4216531" y="2151005"/>
            <a:ext cx="1841613" cy="1597357"/>
          </a:xfrm>
          <a:prstGeom prst="rect">
            <a:avLst/>
          </a:prstGeom>
        </p:spPr>
      </p:pic>
      <p:grpSp>
        <p:nvGrpSpPr>
          <p:cNvPr id="56" name="Group 55">
            <a:extLst>
              <a:ext uri="{FF2B5EF4-FFF2-40B4-BE49-F238E27FC236}">
                <a16:creationId xmlns:a16="http://schemas.microsoft.com/office/drawing/2014/main" id="{16328DDD-16A3-4698-A4BF-D07FA2C3645E}"/>
              </a:ext>
            </a:extLst>
          </p:cNvPr>
          <p:cNvGrpSpPr/>
          <p:nvPr/>
        </p:nvGrpSpPr>
        <p:grpSpPr>
          <a:xfrm>
            <a:off x="3420255" y="1312477"/>
            <a:ext cx="1440962" cy="1317062"/>
            <a:chOff x="7827730" y="2468782"/>
            <a:chExt cx="1440962" cy="1317062"/>
          </a:xfrm>
        </p:grpSpPr>
        <p:pic>
          <p:nvPicPr>
            <p:cNvPr id="14" name="Picture 13">
              <a:extLst>
                <a:ext uri="{FF2B5EF4-FFF2-40B4-BE49-F238E27FC236}">
                  <a16:creationId xmlns:a16="http://schemas.microsoft.com/office/drawing/2014/main" id="{657A4D57-DED3-4EDF-BE75-3720443D2D62}"/>
                </a:ext>
              </a:extLst>
            </p:cNvPr>
            <p:cNvPicPr>
              <a:picLocks noChangeAspect="1"/>
            </p:cNvPicPr>
            <p:nvPr/>
          </p:nvPicPr>
          <p:blipFill>
            <a:blip r:embed="rId4">
              <a:biLevel thresh="50000"/>
              <a:extLst>
                <a:ext uri="{28A0092B-C50C-407E-A947-70E740481C1C}">
                  <a14:useLocalDpi xmlns:a14="http://schemas.microsoft.com/office/drawing/2010/main" val="0"/>
                </a:ext>
              </a:extLst>
            </a:blip>
            <a:stretch>
              <a:fillRect/>
            </a:stretch>
          </p:blipFill>
          <p:spPr>
            <a:xfrm>
              <a:off x="7827730" y="2657201"/>
              <a:ext cx="826596" cy="716963"/>
            </a:xfrm>
            <a:prstGeom prst="rect">
              <a:avLst/>
            </a:prstGeom>
          </p:spPr>
        </p:pic>
        <p:pic>
          <p:nvPicPr>
            <p:cNvPr id="16" name="Picture 15">
              <a:extLst>
                <a:ext uri="{FF2B5EF4-FFF2-40B4-BE49-F238E27FC236}">
                  <a16:creationId xmlns:a16="http://schemas.microsoft.com/office/drawing/2014/main" id="{9EE3284D-8720-4161-B683-EA309360CC39}"/>
                </a:ext>
              </a:extLst>
            </p:cNvPr>
            <p:cNvPicPr>
              <a:picLocks noChangeAspect="1"/>
            </p:cNvPicPr>
            <p:nvPr/>
          </p:nvPicPr>
          <p:blipFill>
            <a:blip r:embed="rId4">
              <a:biLevel thresh="50000"/>
              <a:extLst>
                <a:ext uri="{28A0092B-C50C-407E-A947-70E740481C1C}">
                  <a14:useLocalDpi xmlns:a14="http://schemas.microsoft.com/office/drawing/2010/main" val="0"/>
                </a:ext>
              </a:extLst>
            </a:blip>
            <a:stretch>
              <a:fillRect/>
            </a:stretch>
          </p:blipFill>
          <p:spPr>
            <a:xfrm>
              <a:off x="8309085" y="3068881"/>
              <a:ext cx="826596" cy="716963"/>
            </a:xfrm>
            <a:prstGeom prst="rect">
              <a:avLst/>
            </a:prstGeom>
          </p:spPr>
        </p:pic>
        <p:pic>
          <p:nvPicPr>
            <p:cNvPr id="17" name="Picture 16">
              <a:extLst>
                <a:ext uri="{FF2B5EF4-FFF2-40B4-BE49-F238E27FC236}">
                  <a16:creationId xmlns:a16="http://schemas.microsoft.com/office/drawing/2014/main" id="{EB0DB2FD-ED0F-4D42-A265-E331FD742107}"/>
                </a:ext>
              </a:extLst>
            </p:cNvPr>
            <p:cNvPicPr>
              <a:picLocks noChangeAspect="1"/>
            </p:cNvPicPr>
            <p:nvPr/>
          </p:nvPicPr>
          <p:blipFill>
            <a:blip r:embed="rId4">
              <a:biLevel thresh="50000"/>
              <a:extLst>
                <a:ext uri="{28A0092B-C50C-407E-A947-70E740481C1C}">
                  <a14:useLocalDpi xmlns:a14="http://schemas.microsoft.com/office/drawing/2010/main" val="0"/>
                </a:ext>
              </a:extLst>
            </a:blip>
            <a:stretch>
              <a:fillRect/>
            </a:stretch>
          </p:blipFill>
          <p:spPr>
            <a:xfrm>
              <a:off x="8442096" y="2468782"/>
              <a:ext cx="826596" cy="716963"/>
            </a:xfrm>
            <a:prstGeom prst="rect">
              <a:avLst/>
            </a:prstGeom>
          </p:spPr>
        </p:pic>
      </p:grpSp>
      <p:sp>
        <p:nvSpPr>
          <p:cNvPr id="19" name="Rectangle: Diagonal Corners Snipped 18">
            <a:extLst>
              <a:ext uri="{FF2B5EF4-FFF2-40B4-BE49-F238E27FC236}">
                <a16:creationId xmlns:a16="http://schemas.microsoft.com/office/drawing/2014/main" id="{4FF09C5D-9934-4A4D-A0A2-6E3687DC8746}"/>
              </a:ext>
            </a:extLst>
          </p:cNvPr>
          <p:cNvSpPr/>
          <p:nvPr/>
        </p:nvSpPr>
        <p:spPr>
          <a:xfrm>
            <a:off x="385797" y="1468030"/>
            <a:ext cx="2618508" cy="716963"/>
          </a:xfrm>
          <a:prstGeom prst="snip2DiagRect">
            <a:avLst>
              <a:gd name="adj1" fmla="val 0"/>
              <a:gd name="adj2" fmla="val 500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gency FB" panose="020B0503020202020204" pitchFamily="34" charset="0"/>
              </a:rPr>
              <a:t>DIRI SENDIRI</a:t>
            </a:r>
            <a:endParaRPr lang="id-ID" b="1" dirty="0">
              <a:solidFill>
                <a:schemeClr val="tx1"/>
              </a:solidFill>
              <a:latin typeface="Agency FB" panose="020B0503020202020204" pitchFamily="34" charset="0"/>
            </a:endParaRPr>
          </a:p>
        </p:txBody>
      </p:sp>
      <p:cxnSp>
        <p:nvCxnSpPr>
          <p:cNvPr id="24" name="Connector: Elbow 23">
            <a:extLst>
              <a:ext uri="{FF2B5EF4-FFF2-40B4-BE49-F238E27FC236}">
                <a16:creationId xmlns:a16="http://schemas.microsoft.com/office/drawing/2014/main" id="{0F54F7CD-06EF-465E-A2DC-A78C52C93619}"/>
              </a:ext>
            </a:extLst>
          </p:cNvPr>
          <p:cNvCxnSpPr>
            <a:cxnSpLocks/>
            <a:stCxn id="19" idx="0"/>
            <a:endCxn id="14" idx="0"/>
          </p:cNvCxnSpPr>
          <p:nvPr/>
        </p:nvCxnSpPr>
        <p:spPr>
          <a:xfrm flipV="1">
            <a:off x="3004305" y="1500896"/>
            <a:ext cx="829248" cy="325616"/>
          </a:xfrm>
          <a:prstGeom prst="bentConnector4">
            <a:avLst>
              <a:gd name="adj1" fmla="val 25080"/>
              <a:gd name="adj2" fmla="val 180299"/>
            </a:avLst>
          </a:prstGeom>
          <a:ln w="38100">
            <a:tailEnd type="triangle"/>
          </a:ln>
        </p:spPr>
        <p:style>
          <a:lnRef idx="1">
            <a:schemeClr val="dk1"/>
          </a:lnRef>
          <a:fillRef idx="0">
            <a:schemeClr val="dk1"/>
          </a:fillRef>
          <a:effectRef idx="0">
            <a:schemeClr val="dk1"/>
          </a:effectRef>
          <a:fontRef idx="minor">
            <a:schemeClr val="tx1"/>
          </a:fontRef>
        </p:style>
      </p:cxnSp>
      <p:sp>
        <p:nvSpPr>
          <p:cNvPr id="26" name="Rectangle: Diagonal Corners Snipped 25">
            <a:extLst>
              <a:ext uri="{FF2B5EF4-FFF2-40B4-BE49-F238E27FC236}">
                <a16:creationId xmlns:a16="http://schemas.microsoft.com/office/drawing/2014/main" id="{A3858C71-696B-40A0-9460-F96A154127F2}"/>
              </a:ext>
            </a:extLst>
          </p:cNvPr>
          <p:cNvSpPr/>
          <p:nvPr/>
        </p:nvSpPr>
        <p:spPr>
          <a:xfrm>
            <a:off x="401686" y="2665120"/>
            <a:ext cx="2618508" cy="716963"/>
          </a:xfrm>
          <a:prstGeom prst="snip2DiagRect">
            <a:avLst>
              <a:gd name="adj1" fmla="val 0"/>
              <a:gd name="adj2" fmla="val 500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gency FB" panose="020B0503020202020204" pitchFamily="34" charset="0"/>
              </a:rPr>
              <a:t>LINGKUNGAN SEKITAR</a:t>
            </a:r>
            <a:endParaRPr lang="id-ID" b="1" dirty="0">
              <a:solidFill>
                <a:schemeClr val="tx1"/>
              </a:solidFill>
              <a:latin typeface="Agency FB" panose="020B0503020202020204" pitchFamily="34" charset="0"/>
            </a:endParaRPr>
          </a:p>
        </p:txBody>
      </p:sp>
      <p:cxnSp>
        <p:nvCxnSpPr>
          <p:cNvPr id="27" name="Connector: Elbow 26">
            <a:extLst>
              <a:ext uri="{FF2B5EF4-FFF2-40B4-BE49-F238E27FC236}">
                <a16:creationId xmlns:a16="http://schemas.microsoft.com/office/drawing/2014/main" id="{4827E6B3-678E-4ABB-9ED8-F3C25DC48D14}"/>
              </a:ext>
            </a:extLst>
          </p:cNvPr>
          <p:cNvCxnSpPr>
            <a:cxnSpLocks/>
            <a:stCxn id="26" idx="1"/>
            <a:endCxn id="13" idx="1"/>
          </p:cNvCxnSpPr>
          <p:nvPr/>
        </p:nvCxnSpPr>
        <p:spPr>
          <a:xfrm rot="5400000" flipH="1" flipV="1">
            <a:off x="2747535" y="1913088"/>
            <a:ext cx="432399" cy="2505591"/>
          </a:xfrm>
          <a:prstGeom prst="bentConnector4">
            <a:avLst>
              <a:gd name="adj1" fmla="val -52868"/>
              <a:gd name="adj2" fmla="val 76127"/>
            </a:avLst>
          </a:prstGeom>
          <a:ln w="38100">
            <a:tailEnd type="triangle"/>
          </a:ln>
        </p:spPr>
        <p:style>
          <a:lnRef idx="1">
            <a:schemeClr val="dk1"/>
          </a:lnRef>
          <a:fillRef idx="0">
            <a:schemeClr val="dk1"/>
          </a:fillRef>
          <a:effectRef idx="0">
            <a:schemeClr val="dk1"/>
          </a:effectRef>
          <a:fontRef idx="minor">
            <a:schemeClr val="tx1"/>
          </a:fontRef>
        </p:style>
      </p:cxnSp>
      <p:sp>
        <p:nvSpPr>
          <p:cNvPr id="39" name="Rectangle: Diagonal Corners Snipped 38">
            <a:extLst>
              <a:ext uri="{FF2B5EF4-FFF2-40B4-BE49-F238E27FC236}">
                <a16:creationId xmlns:a16="http://schemas.microsoft.com/office/drawing/2014/main" id="{BD021D3F-969C-4056-AF74-70F6BE70884C}"/>
              </a:ext>
            </a:extLst>
          </p:cNvPr>
          <p:cNvSpPr/>
          <p:nvPr/>
        </p:nvSpPr>
        <p:spPr>
          <a:xfrm>
            <a:off x="421313" y="3879430"/>
            <a:ext cx="2618508" cy="716963"/>
          </a:xfrm>
          <a:prstGeom prst="snip2DiagRect">
            <a:avLst>
              <a:gd name="adj1" fmla="val 0"/>
              <a:gd name="adj2" fmla="val 500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gency FB" panose="020B0503020202020204" pitchFamily="34" charset="0"/>
              </a:rPr>
              <a:t>LINGKUNGAN LEBIH LUAS</a:t>
            </a:r>
            <a:endParaRPr lang="id-ID" b="1" dirty="0">
              <a:solidFill>
                <a:schemeClr val="tx1"/>
              </a:solidFill>
              <a:latin typeface="Agency FB" panose="020B0503020202020204" pitchFamily="34" charset="0"/>
            </a:endParaRPr>
          </a:p>
        </p:txBody>
      </p:sp>
      <p:cxnSp>
        <p:nvCxnSpPr>
          <p:cNvPr id="40" name="Connector: Elbow 39">
            <a:extLst>
              <a:ext uri="{FF2B5EF4-FFF2-40B4-BE49-F238E27FC236}">
                <a16:creationId xmlns:a16="http://schemas.microsoft.com/office/drawing/2014/main" id="{9C519287-D405-47A2-8313-74CACACA7308}"/>
              </a:ext>
            </a:extLst>
          </p:cNvPr>
          <p:cNvCxnSpPr>
            <a:cxnSpLocks/>
            <a:stCxn id="39" idx="0"/>
            <a:endCxn id="9" idx="1"/>
          </p:cNvCxnSpPr>
          <p:nvPr/>
        </p:nvCxnSpPr>
        <p:spPr>
          <a:xfrm flipV="1">
            <a:off x="3039821" y="3792200"/>
            <a:ext cx="2252303" cy="445712"/>
          </a:xfrm>
          <a:prstGeom prst="bentConnector3">
            <a:avLst>
              <a:gd name="adj1" fmla="val 50000"/>
            </a:avLst>
          </a:prstGeom>
          <a:ln w="38100">
            <a:tailEnd type="triangle"/>
          </a:ln>
        </p:spPr>
        <p:style>
          <a:lnRef idx="1">
            <a:schemeClr val="dk1"/>
          </a:lnRef>
          <a:fillRef idx="0">
            <a:schemeClr val="dk1"/>
          </a:fillRef>
          <a:effectRef idx="0">
            <a:schemeClr val="dk1"/>
          </a:effectRef>
          <a:fontRef idx="minor">
            <a:schemeClr val="tx1"/>
          </a:fontRef>
        </p:style>
      </p:cxnSp>
      <p:sp>
        <p:nvSpPr>
          <p:cNvPr id="43" name="Arrow: Up 42">
            <a:extLst>
              <a:ext uri="{FF2B5EF4-FFF2-40B4-BE49-F238E27FC236}">
                <a16:creationId xmlns:a16="http://schemas.microsoft.com/office/drawing/2014/main" id="{5F3D76A6-E8FF-49D5-87A0-E6FAA3BA714D}"/>
              </a:ext>
            </a:extLst>
          </p:cNvPr>
          <p:cNvSpPr/>
          <p:nvPr/>
        </p:nvSpPr>
        <p:spPr>
          <a:xfrm rot="10800000">
            <a:off x="961640" y="3420498"/>
            <a:ext cx="512618" cy="419541"/>
          </a:xfrm>
          <a:prstGeom prst="upArrow">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7" name="Arrow: Up 46">
            <a:extLst>
              <a:ext uri="{FF2B5EF4-FFF2-40B4-BE49-F238E27FC236}">
                <a16:creationId xmlns:a16="http://schemas.microsoft.com/office/drawing/2014/main" id="{BCD9FB01-FB85-4F39-840B-42FB4E386872}"/>
              </a:ext>
            </a:extLst>
          </p:cNvPr>
          <p:cNvSpPr/>
          <p:nvPr/>
        </p:nvSpPr>
        <p:spPr>
          <a:xfrm rot="10800000">
            <a:off x="1660615" y="2215286"/>
            <a:ext cx="512618" cy="419541"/>
          </a:xfrm>
          <a:prstGeom prst="upArrow">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Trapezoid 47">
            <a:extLst>
              <a:ext uri="{FF2B5EF4-FFF2-40B4-BE49-F238E27FC236}">
                <a16:creationId xmlns:a16="http://schemas.microsoft.com/office/drawing/2014/main" id="{9084C419-667B-4AED-B9FD-B25C5DF2D7A5}"/>
              </a:ext>
            </a:extLst>
          </p:cNvPr>
          <p:cNvSpPr/>
          <p:nvPr/>
        </p:nvSpPr>
        <p:spPr>
          <a:xfrm>
            <a:off x="9492045" y="3340654"/>
            <a:ext cx="2368812" cy="1407628"/>
          </a:xfrm>
          <a:prstGeom prst="trapezoid">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gency FB" panose="020B0503020202020204" pitchFamily="34" charset="0"/>
              </a:rPr>
              <a:t>BERSAMA MENGGERAKAN DAN MERUBAH INDONESIA MENJADI LEBIH BAIK</a:t>
            </a:r>
            <a:endParaRPr lang="id-ID" b="1" dirty="0">
              <a:solidFill>
                <a:schemeClr val="tx1"/>
              </a:solidFill>
              <a:latin typeface="Agency FB" panose="020B0503020202020204" pitchFamily="34" charset="0"/>
            </a:endParaRPr>
          </a:p>
        </p:txBody>
      </p:sp>
      <p:pic>
        <p:nvPicPr>
          <p:cNvPr id="54" name="Picture 53">
            <a:extLst>
              <a:ext uri="{FF2B5EF4-FFF2-40B4-BE49-F238E27FC236}">
                <a16:creationId xmlns:a16="http://schemas.microsoft.com/office/drawing/2014/main" id="{C7AC3F90-BDF6-4824-940F-13548509E0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2466" y="948885"/>
            <a:ext cx="1274652" cy="1274652"/>
          </a:xfrm>
          <a:prstGeom prst="rect">
            <a:avLst/>
          </a:prstGeom>
        </p:spPr>
      </p:pic>
    </p:spTree>
    <p:extLst>
      <p:ext uri="{BB962C8B-B14F-4D97-AF65-F5344CB8AC3E}">
        <p14:creationId xmlns:p14="http://schemas.microsoft.com/office/powerpoint/2010/main" val="1240163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09AB5-F677-4234-9BC9-3DB93B916E55}"/>
              </a:ext>
            </a:extLst>
          </p:cNvPr>
          <p:cNvSpPr txBox="1">
            <a:spLocks/>
          </p:cNvSpPr>
          <p:nvPr/>
        </p:nvSpPr>
        <p:spPr>
          <a:xfrm>
            <a:off x="873794" y="95250"/>
            <a:ext cx="4345905"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tx1"/>
                </a:solidFill>
                <a:latin typeface="Bauhaus 93" panose="04030905020B02020C02" pitchFamily="82" charset="0"/>
              </a:rPr>
              <a:t>FAKTOR </a:t>
            </a:r>
          </a:p>
        </p:txBody>
      </p:sp>
      <p:graphicFrame>
        <p:nvGraphicFramePr>
          <p:cNvPr id="4" name="Diagram 3">
            <a:extLst>
              <a:ext uri="{FF2B5EF4-FFF2-40B4-BE49-F238E27FC236}">
                <a16:creationId xmlns:a16="http://schemas.microsoft.com/office/drawing/2014/main" id="{22DAF217-3442-47B0-8E19-A7C748118CE2}"/>
              </a:ext>
            </a:extLst>
          </p:cNvPr>
          <p:cNvGraphicFramePr/>
          <p:nvPr>
            <p:extLst>
              <p:ext uri="{D42A27DB-BD31-4B8C-83A1-F6EECF244321}">
                <p14:modId xmlns:p14="http://schemas.microsoft.com/office/powerpoint/2010/main" val="706017597"/>
              </p:ext>
            </p:extLst>
          </p:nvPr>
        </p:nvGraphicFramePr>
        <p:xfrm>
          <a:off x="364837" y="1527169"/>
          <a:ext cx="12547600" cy="4825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a:extLst>
              <a:ext uri="{FF2B5EF4-FFF2-40B4-BE49-F238E27FC236}">
                <a16:creationId xmlns:a16="http://schemas.microsoft.com/office/drawing/2014/main" id="{9F25D1C1-E541-425D-B7B1-DC650D55B6CE}"/>
              </a:ext>
            </a:extLst>
          </p:cNvPr>
          <p:cNvSpPr/>
          <p:nvPr/>
        </p:nvSpPr>
        <p:spPr>
          <a:xfrm>
            <a:off x="610524" y="1759559"/>
            <a:ext cx="857250" cy="86868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Arial Black" panose="020B0A04020102020204" pitchFamily="34" charset="0"/>
              </a:rPr>
              <a:t>1</a:t>
            </a:r>
            <a:endParaRPr lang="id-ID" sz="3200" dirty="0">
              <a:solidFill>
                <a:schemeClr val="tx1"/>
              </a:solidFill>
              <a:latin typeface="Arial Black" panose="020B0A04020102020204" pitchFamily="34" charset="0"/>
            </a:endParaRPr>
          </a:p>
        </p:txBody>
      </p:sp>
      <p:sp>
        <p:nvSpPr>
          <p:cNvPr id="6" name="Oval 5">
            <a:extLst>
              <a:ext uri="{FF2B5EF4-FFF2-40B4-BE49-F238E27FC236}">
                <a16:creationId xmlns:a16="http://schemas.microsoft.com/office/drawing/2014/main" id="{4E2469A6-BD05-4068-9332-068DDFF5D3DB}"/>
              </a:ext>
            </a:extLst>
          </p:cNvPr>
          <p:cNvSpPr/>
          <p:nvPr/>
        </p:nvSpPr>
        <p:spPr>
          <a:xfrm>
            <a:off x="610524" y="3505673"/>
            <a:ext cx="857250" cy="86868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Arial Black" panose="020B0A04020102020204" pitchFamily="34" charset="0"/>
              </a:rPr>
              <a:t>2</a:t>
            </a:r>
            <a:endParaRPr lang="id-ID" sz="3200" dirty="0">
              <a:solidFill>
                <a:schemeClr val="tx1"/>
              </a:solidFill>
              <a:latin typeface="Arial Black" panose="020B0A04020102020204" pitchFamily="34" charset="0"/>
            </a:endParaRPr>
          </a:p>
        </p:txBody>
      </p:sp>
      <p:sp>
        <p:nvSpPr>
          <p:cNvPr id="7" name="Oval 6">
            <a:extLst>
              <a:ext uri="{FF2B5EF4-FFF2-40B4-BE49-F238E27FC236}">
                <a16:creationId xmlns:a16="http://schemas.microsoft.com/office/drawing/2014/main" id="{EBAB0F8B-EC4D-44FA-81BC-7A3607A08FC5}"/>
              </a:ext>
            </a:extLst>
          </p:cNvPr>
          <p:cNvSpPr/>
          <p:nvPr/>
        </p:nvSpPr>
        <p:spPr>
          <a:xfrm>
            <a:off x="610524" y="5227247"/>
            <a:ext cx="857250" cy="86868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Arial Black" panose="020B0A04020102020204" pitchFamily="34" charset="0"/>
              </a:rPr>
              <a:t>3</a:t>
            </a:r>
            <a:endParaRPr lang="id-ID" sz="32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4654664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04120-673E-4B56-B6B1-F42D27B0B698}"/>
              </a:ext>
            </a:extLst>
          </p:cNvPr>
          <p:cNvSpPr txBox="1">
            <a:spLocks/>
          </p:cNvSpPr>
          <p:nvPr/>
        </p:nvSpPr>
        <p:spPr>
          <a:xfrm>
            <a:off x="873794" y="95250"/>
            <a:ext cx="5222206" cy="8954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tx1"/>
                </a:solidFill>
                <a:latin typeface="Bauhaus 93" panose="04030905020B02020C02" pitchFamily="82" charset="0"/>
              </a:rPr>
              <a:t>CONTOH SEDERHANA DALAM BEREVOLUSI MENTAL </a:t>
            </a:r>
          </a:p>
        </p:txBody>
      </p:sp>
      <p:sp>
        <p:nvSpPr>
          <p:cNvPr id="3" name="Rectangle: Diagonal Corners Snipped 2">
            <a:extLst>
              <a:ext uri="{FF2B5EF4-FFF2-40B4-BE49-F238E27FC236}">
                <a16:creationId xmlns:a16="http://schemas.microsoft.com/office/drawing/2014/main" id="{FC1DD810-B9F7-4044-B7C2-C40C01EF64C2}"/>
              </a:ext>
            </a:extLst>
          </p:cNvPr>
          <p:cNvSpPr/>
          <p:nvPr/>
        </p:nvSpPr>
        <p:spPr>
          <a:xfrm>
            <a:off x="762965" y="1122215"/>
            <a:ext cx="5028242" cy="748146"/>
          </a:xfrm>
          <a:prstGeom prst="snip2DiagRect">
            <a:avLst>
              <a:gd name="adj1" fmla="val 0"/>
              <a:gd name="adj2" fmla="val 33333"/>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b="1" dirty="0">
                <a:solidFill>
                  <a:sysClr val="windowText" lastClr="000000"/>
                </a:solidFill>
                <a:latin typeface="Agency FB" panose="020B0503020202020204" pitchFamily="34" charset="0"/>
              </a:rPr>
              <a:t>TERAPKAN POLA HIDUP SEHAT: MAKAN, ISTIRAHAT, DAN OLAH RAGA YANG CUKUP</a:t>
            </a:r>
            <a:endParaRPr lang="id-ID" dirty="0">
              <a:solidFill>
                <a:sysClr val="windowText" lastClr="000000"/>
              </a:solidFill>
              <a:latin typeface="Agency FB" panose="020B0503020202020204" pitchFamily="34" charset="0"/>
            </a:endParaRPr>
          </a:p>
        </p:txBody>
      </p:sp>
      <p:sp>
        <p:nvSpPr>
          <p:cNvPr id="5" name="Rectangle: Diagonal Corners Snipped 4">
            <a:extLst>
              <a:ext uri="{FF2B5EF4-FFF2-40B4-BE49-F238E27FC236}">
                <a16:creationId xmlns:a16="http://schemas.microsoft.com/office/drawing/2014/main" id="{B946F01D-9E26-405B-99FB-B887B43A5D2E}"/>
              </a:ext>
            </a:extLst>
          </p:cNvPr>
          <p:cNvSpPr/>
          <p:nvPr/>
        </p:nvSpPr>
        <p:spPr>
          <a:xfrm>
            <a:off x="762965" y="1939630"/>
            <a:ext cx="5028242" cy="748146"/>
          </a:xfrm>
          <a:prstGeom prst="snip2DiagRect">
            <a:avLst>
              <a:gd name="adj1" fmla="val 0"/>
              <a:gd name="adj2" fmla="val 33333"/>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b="1" dirty="0">
                <a:solidFill>
                  <a:sysClr val="windowText" lastClr="000000"/>
                </a:solidFill>
                <a:latin typeface="Agency FB" panose="020B0503020202020204" pitchFamily="34" charset="0"/>
              </a:rPr>
              <a:t>JAGA RELASI YANG BAIK DENGAN SELURUH ANGGOTA KELUARGA</a:t>
            </a:r>
            <a:endParaRPr lang="id-ID" dirty="0">
              <a:solidFill>
                <a:sysClr val="windowText" lastClr="000000"/>
              </a:solidFill>
              <a:latin typeface="Agency FB" panose="020B0503020202020204" pitchFamily="34" charset="0"/>
            </a:endParaRPr>
          </a:p>
        </p:txBody>
      </p:sp>
      <p:sp>
        <p:nvSpPr>
          <p:cNvPr id="6" name="Rectangle: Diagonal Corners Snipped 5">
            <a:extLst>
              <a:ext uri="{FF2B5EF4-FFF2-40B4-BE49-F238E27FC236}">
                <a16:creationId xmlns:a16="http://schemas.microsoft.com/office/drawing/2014/main" id="{4D988A98-9F5F-4617-8606-23D15D1F9701}"/>
              </a:ext>
            </a:extLst>
          </p:cNvPr>
          <p:cNvSpPr/>
          <p:nvPr/>
        </p:nvSpPr>
        <p:spPr>
          <a:xfrm>
            <a:off x="762965" y="2757045"/>
            <a:ext cx="5028242" cy="748146"/>
          </a:xfrm>
          <a:prstGeom prst="snip2DiagRect">
            <a:avLst>
              <a:gd name="adj1" fmla="val 0"/>
              <a:gd name="adj2" fmla="val 33333"/>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b="1" dirty="0">
                <a:solidFill>
                  <a:sysClr val="windowText" lastClr="000000"/>
                </a:solidFill>
                <a:latin typeface="Agency FB" panose="020B0503020202020204" pitchFamily="34" charset="0"/>
              </a:rPr>
              <a:t>BANGUN RELASI YANG BAIK DENGAN TETANGGA</a:t>
            </a:r>
            <a:endParaRPr lang="id-ID" dirty="0">
              <a:solidFill>
                <a:sysClr val="windowText" lastClr="000000"/>
              </a:solidFill>
              <a:latin typeface="Agency FB" panose="020B0503020202020204" pitchFamily="34" charset="0"/>
            </a:endParaRPr>
          </a:p>
        </p:txBody>
      </p:sp>
      <p:sp>
        <p:nvSpPr>
          <p:cNvPr id="7" name="Rectangle: Diagonal Corners Snipped 6">
            <a:extLst>
              <a:ext uri="{FF2B5EF4-FFF2-40B4-BE49-F238E27FC236}">
                <a16:creationId xmlns:a16="http://schemas.microsoft.com/office/drawing/2014/main" id="{B666A49F-0745-4B12-81BD-16002228F850}"/>
              </a:ext>
            </a:extLst>
          </p:cNvPr>
          <p:cNvSpPr/>
          <p:nvPr/>
        </p:nvSpPr>
        <p:spPr>
          <a:xfrm>
            <a:off x="762965" y="3574460"/>
            <a:ext cx="5028242" cy="748146"/>
          </a:xfrm>
          <a:prstGeom prst="snip2DiagRect">
            <a:avLst>
              <a:gd name="adj1" fmla="val 0"/>
              <a:gd name="adj2" fmla="val 3333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sv-SE" b="1" dirty="0">
                <a:solidFill>
                  <a:sysClr val="windowText" lastClr="000000"/>
                </a:solidFill>
                <a:latin typeface="Agency FB" panose="020B0503020202020204" pitchFamily="34" charset="0"/>
              </a:rPr>
              <a:t>BANGUN RELASI YANG BAIK DENGAN TEMAN KANTOR/SEKOLAH</a:t>
            </a:r>
            <a:endParaRPr lang="id-ID" dirty="0">
              <a:solidFill>
                <a:sysClr val="windowText" lastClr="000000"/>
              </a:solidFill>
              <a:latin typeface="Agency FB" panose="020B0503020202020204" pitchFamily="34" charset="0"/>
            </a:endParaRPr>
          </a:p>
        </p:txBody>
      </p:sp>
      <p:sp>
        <p:nvSpPr>
          <p:cNvPr id="8" name="Rectangle: Diagonal Corners Snipped 7">
            <a:extLst>
              <a:ext uri="{FF2B5EF4-FFF2-40B4-BE49-F238E27FC236}">
                <a16:creationId xmlns:a16="http://schemas.microsoft.com/office/drawing/2014/main" id="{87262E40-06C5-4B08-B6C8-94B87E3BACF0}"/>
              </a:ext>
            </a:extLst>
          </p:cNvPr>
          <p:cNvSpPr/>
          <p:nvPr/>
        </p:nvSpPr>
        <p:spPr>
          <a:xfrm>
            <a:off x="762965" y="4391875"/>
            <a:ext cx="5028242" cy="748146"/>
          </a:xfrm>
          <a:prstGeom prst="snip2DiagRect">
            <a:avLst>
              <a:gd name="adj1" fmla="val 0"/>
              <a:gd name="adj2" fmla="val 33333"/>
            </a:avLst>
          </a:prstGeom>
          <a:solidFill>
            <a:srgbClr val="FF7C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i-FI" b="1" dirty="0">
                <a:solidFill>
                  <a:sysClr val="windowText" lastClr="000000"/>
                </a:solidFill>
                <a:latin typeface="Agency FB" panose="020B0503020202020204" pitchFamily="34" charset="0"/>
              </a:rPr>
              <a:t>HORMATI HAK-HAK ORANG LAIN SAAT BERADA DI JALAN</a:t>
            </a:r>
            <a:endParaRPr lang="id-ID" dirty="0">
              <a:solidFill>
                <a:sysClr val="windowText" lastClr="000000"/>
              </a:solidFill>
              <a:latin typeface="Agency FB" panose="020B0503020202020204" pitchFamily="34" charset="0"/>
            </a:endParaRPr>
          </a:p>
        </p:txBody>
      </p:sp>
      <p:sp>
        <p:nvSpPr>
          <p:cNvPr id="9" name="Rectangle: Diagonal Corners Snipped 8">
            <a:extLst>
              <a:ext uri="{FF2B5EF4-FFF2-40B4-BE49-F238E27FC236}">
                <a16:creationId xmlns:a16="http://schemas.microsoft.com/office/drawing/2014/main" id="{70C48674-3274-4B92-8A8E-42B71E7370C0}"/>
              </a:ext>
            </a:extLst>
          </p:cNvPr>
          <p:cNvSpPr/>
          <p:nvPr/>
        </p:nvSpPr>
        <p:spPr>
          <a:xfrm>
            <a:off x="762965" y="5209290"/>
            <a:ext cx="5028242" cy="748146"/>
          </a:xfrm>
          <a:prstGeom prst="snip2DiagRect">
            <a:avLst>
              <a:gd name="adj1" fmla="val 0"/>
              <a:gd name="adj2" fmla="val 33333"/>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i-FI" b="1" dirty="0">
                <a:solidFill>
                  <a:sysClr val="windowText" lastClr="000000"/>
                </a:solidFill>
                <a:latin typeface="Agency FB" panose="020B0503020202020204" pitchFamily="34" charset="0"/>
              </a:rPr>
              <a:t>HORMATI WANITA DAN ORANG LANJUT USIA DI KENDARAAN UMUM</a:t>
            </a:r>
            <a:endParaRPr lang="id-ID" dirty="0">
              <a:solidFill>
                <a:sysClr val="windowText" lastClr="000000"/>
              </a:solidFill>
              <a:latin typeface="Agency FB" panose="020B0503020202020204" pitchFamily="34" charset="0"/>
            </a:endParaRPr>
          </a:p>
        </p:txBody>
      </p:sp>
      <p:sp>
        <p:nvSpPr>
          <p:cNvPr id="10" name="Rectangle: Diagonal Corners Snipped 9">
            <a:extLst>
              <a:ext uri="{FF2B5EF4-FFF2-40B4-BE49-F238E27FC236}">
                <a16:creationId xmlns:a16="http://schemas.microsoft.com/office/drawing/2014/main" id="{CC9CE363-19D2-4673-8879-96BF2674C4A6}"/>
              </a:ext>
            </a:extLst>
          </p:cNvPr>
          <p:cNvSpPr/>
          <p:nvPr/>
        </p:nvSpPr>
        <p:spPr>
          <a:xfrm>
            <a:off x="762965" y="6026705"/>
            <a:ext cx="5028242" cy="748146"/>
          </a:xfrm>
          <a:prstGeom prst="snip2DiagRect">
            <a:avLst>
              <a:gd name="adj1" fmla="val 0"/>
              <a:gd name="adj2" fmla="val 33333"/>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sv-SE" b="1" dirty="0">
                <a:solidFill>
                  <a:sysClr val="windowText" lastClr="000000"/>
                </a:solidFill>
                <a:latin typeface="Agency FB" panose="020B0503020202020204" pitchFamily="34" charset="0"/>
              </a:rPr>
              <a:t>HORMATI HAK ORANG LAIN DALAM ANTRIAN</a:t>
            </a:r>
            <a:endParaRPr lang="id-ID" dirty="0">
              <a:solidFill>
                <a:sysClr val="windowText" lastClr="000000"/>
              </a:solidFill>
              <a:latin typeface="Agency FB" panose="020B0503020202020204" pitchFamily="34" charset="0"/>
            </a:endParaRPr>
          </a:p>
        </p:txBody>
      </p:sp>
      <p:sp>
        <p:nvSpPr>
          <p:cNvPr id="11" name="Rectangle: Diagonal Corners Snipped 10">
            <a:extLst>
              <a:ext uri="{FF2B5EF4-FFF2-40B4-BE49-F238E27FC236}">
                <a16:creationId xmlns:a16="http://schemas.microsoft.com/office/drawing/2014/main" id="{7E50F4EB-022C-4537-AA58-49A868BC2DB5}"/>
              </a:ext>
            </a:extLst>
          </p:cNvPr>
          <p:cNvSpPr/>
          <p:nvPr/>
        </p:nvSpPr>
        <p:spPr>
          <a:xfrm>
            <a:off x="6996553" y="1122215"/>
            <a:ext cx="5028242" cy="748146"/>
          </a:xfrm>
          <a:prstGeom prst="snip2DiagRect">
            <a:avLst>
              <a:gd name="adj1" fmla="val 0"/>
              <a:gd name="adj2" fmla="val 33333"/>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b="1" dirty="0">
                <a:solidFill>
                  <a:sysClr val="windowText" lastClr="000000"/>
                </a:solidFill>
                <a:latin typeface="Agency FB" panose="020B0503020202020204" pitchFamily="34" charset="0"/>
              </a:rPr>
              <a:t> JANGAN KORUPSI</a:t>
            </a:r>
            <a:endParaRPr lang="id-ID" dirty="0">
              <a:solidFill>
                <a:sysClr val="windowText" lastClr="000000"/>
              </a:solidFill>
              <a:latin typeface="Agency FB" panose="020B0503020202020204" pitchFamily="34" charset="0"/>
            </a:endParaRPr>
          </a:p>
        </p:txBody>
      </p:sp>
      <p:sp>
        <p:nvSpPr>
          <p:cNvPr id="12" name="Rectangle: Diagonal Corners Snipped 11">
            <a:extLst>
              <a:ext uri="{FF2B5EF4-FFF2-40B4-BE49-F238E27FC236}">
                <a16:creationId xmlns:a16="http://schemas.microsoft.com/office/drawing/2014/main" id="{86CEAC7C-A699-4647-B8A2-C6375121A27E}"/>
              </a:ext>
            </a:extLst>
          </p:cNvPr>
          <p:cNvSpPr/>
          <p:nvPr/>
        </p:nvSpPr>
        <p:spPr>
          <a:xfrm>
            <a:off x="6996553" y="1939630"/>
            <a:ext cx="5028242" cy="748146"/>
          </a:xfrm>
          <a:prstGeom prst="snip2DiagRect">
            <a:avLst>
              <a:gd name="adj1" fmla="val 0"/>
              <a:gd name="adj2" fmla="val 33333"/>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b="1" dirty="0">
                <a:solidFill>
                  <a:sysClr val="windowText" lastClr="000000"/>
                </a:solidFill>
                <a:latin typeface="Agency FB" panose="020B0503020202020204" pitchFamily="34" charset="0"/>
              </a:rPr>
              <a:t>TEPATI JANJI DAN HARGAI WAKTU</a:t>
            </a:r>
            <a:endParaRPr lang="id-ID" dirty="0">
              <a:solidFill>
                <a:sysClr val="windowText" lastClr="000000"/>
              </a:solidFill>
              <a:latin typeface="Agency FB" panose="020B0503020202020204" pitchFamily="34" charset="0"/>
            </a:endParaRPr>
          </a:p>
        </p:txBody>
      </p:sp>
      <p:sp>
        <p:nvSpPr>
          <p:cNvPr id="13" name="Rectangle: Diagonal Corners Snipped 12">
            <a:extLst>
              <a:ext uri="{FF2B5EF4-FFF2-40B4-BE49-F238E27FC236}">
                <a16:creationId xmlns:a16="http://schemas.microsoft.com/office/drawing/2014/main" id="{77DB65C0-C363-4045-8B11-8D885106D33A}"/>
              </a:ext>
            </a:extLst>
          </p:cNvPr>
          <p:cNvSpPr/>
          <p:nvPr/>
        </p:nvSpPr>
        <p:spPr>
          <a:xfrm>
            <a:off x="6996553" y="2757045"/>
            <a:ext cx="5028242" cy="748146"/>
          </a:xfrm>
          <a:prstGeom prst="snip2DiagRect">
            <a:avLst>
              <a:gd name="adj1" fmla="val 0"/>
              <a:gd name="adj2" fmla="val 33333"/>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b="1" dirty="0">
                <a:solidFill>
                  <a:sysClr val="windowText" lastClr="000000"/>
                </a:solidFill>
                <a:latin typeface="Agency FB" panose="020B0503020202020204" pitchFamily="34" charset="0"/>
              </a:rPr>
              <a:t>JAGA KEBERSIHAN LINGKUNGAN, JANGAN BUANG SAMPAH SEMBARANGAN</a:t>
            </a:r>
            <a:endParaRPr lang="id-ID" dirty="0">
              <a:solidFill>
                <a:sysClr val="windowText" lastClr="000000"/>
              </a:solidFill>
              <a:latin typeface="Agency FB" panose="020B0503020202020204" pitchFamily="34" charset="0"/>
            </a:endParaRPr>
          </a:p>
        </p:txBody>
      </p:sp>
      <p:sp>
        <p:nvSpPr>
          <p:cNvPr id="14" name="Rectangle: Diagonal Corners Snipped 13">
            <a:extLst>
              <a:ext uri="{FF2B5EF4-FFF2-40B4-BE49-F238E27FC236}">
                <a16:creationId xmlns:a16="http://schemas.microsoft.com/office/drawing/2014/main" id="{91FF5F28-DC0E-4366-976F-AC31C7D86310}"/>
              </a:ext>
            </a:extLst>
          </p:cNvPr>
          <p:cNvSpPr/>
          <p:nvPr/>
        </p:nvSpPr>
        <p:spPr>
          <a:xfrm>
            <a:off x="6996553" y="3574460"/>
            <a:ext cx="5028242" cy="748146"/>
          </a:xfrm>
          <a:prstGeom prst="snip2DiagRect">
            <a:avLst>
              <a:gd name="adj1" fmla="val 0"/>
              <a:gd name="adj2" fmla="val 3333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b="1" dirty="0">
                <a:solidFill>
                  <a:sysClr val="windowText" lastClr="000000"/>
                </a:solidFill>
                <a:latin typeface="Agency FB" panose="020B0503020202020204" pitchFamily="34" charset="0"/>
              </a:rPr>
              <a:t>BERANI BEROPINI DAN BERTANGGUNG JAWAB</a:t>
            </a:r>
            <a:endParaRPr lang="id-ID" dirty="0">
              <a:solidFill>
                <a:sysClr val="windowText" lastClr="000000"/>
              </a:solidFill>
              <a:latin typeface="Agency FB" panose="020B0503020202020204" pitchFamily="34" charset="0"/>
            </a:endParaRPr>
          </a:p>
        </p:txBody>
      </p:sp>
      <p:sp>
        <p:nvSpPr>
          <p:cNvPr id="15" name="Rectangle: Diagonal Corners Snipped 14">
            <a:extLst>
              <a:ext uri="{FF2B5EF4-FFF2-40B4-BE49-F238E27FC236}">
                <a16:creationId xmlns:a16="http://schemas.microsoft.com/office/drawing/2014/main" id="{E62D3957-2C9B-446F-8FC6-0BB49A611BB4}"/>
              </a:ext>
            </a:extLst>
          </p:cNvPr>
          <p:cNvSpPr/>
          <p:nvPr/>
        </p:nvSpPr>
        <p:spPr>
          <a:xfrm>
            <a:off x="6996553" y="4391875"/>
            <a:ext cx="5028242" cy="748146"/>
          </a:xfrm>
          <a:prstGeom prst="snip2DiagRect">
            <a:avLst>
              <a:gd name="adj1" fmla="val 0"/>
              <a:gd name="adj2" fmla="val 33333"/>
            </a:avLst>
          </a:prstGeom>
          <a:solidFill>
            <a:srgbClr val="FF7C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i-FI" b="1" dirty="0">
                <a:solidFill>
                  <a:sysClr val="windowText" lastClr="000000"/>
                </a:solidFill>
                <a:latin typeface="Agency FB" panose="020B0503020202020204" pitchFamily="34" charset="0"/>
              </a:rPr>
              <a:t>UBAH CARA PIKIR NEGATIF MENJADI POSITIF DALAM MENGHADAPI PERSOALAN</a:t>
            </a:r>
            <a:endParaRPr lang="id-ID" dirty="0">
              <a:solidFill>
                <a:sysClr val="windowText" lastClr="000000"/>
              </a:solidFill>
              <a:latin typeface="Agency FB" panose="020B0503020202020204" pitchFamily="34" charset="0"/>
            </a:endParaRPr>
          </a:p>
        </p:txBody>
      </p:sp>
      <p:sp>
        <p:nvSpPr>
          <p:cNvPr id="16" name="Rectangle: Diagonal Corners Snipped 15">
            <a:extLst>
              <a:ext uri="{FF2B5EF4-FFF2-40B4-BE49-F238E27FC236}">
                <a16:creationId xmlns:a16="http://schemas.microsoft.com/office/drawing/2014/main" id="{7DE607EF-076F-4C56-A260-22702B2D52CA}"/>
              </a:ext>
            </a:extLst>
          </p:cNvPr>
          <p:cNvSpPr/>
          <p:nvPr/>
        </p:nvSpPr>
        <p:spPr>
          <a:xfrm>
            <a:off x="6996553" y="5209290"/>
            <a:ext cx="5028242" cy="748146"/>
          </a:xfrm>
          <a:prstGeom prst="snip2DiagRect">
            <a:avLst>
              <a:gd name="adj1" fmla="val 0"/>
              <a:gd name="adj2" fmla="val 33333"/>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i-FI" b="1" dirty="0">
                <a:solidFill>
                  <a:sysClr val="windowText" lastClr="000000"/>
                </a:solidFill>
                <a:latin typeface="Agency FB" panose="020B0503020202020204" pitchFamily="34" charset="0"/>
              </a:rPr>
              <a:t>SELALU OPTIMIS DAN SEMANGAT MENJALANI HIDUP</a:t>
            </a:r>
            <a:endParaRPr lang="id-ID" dirty="0">
              <a:solidFill>
                <a:sysClr val="windowText" lastClr="000000"/>
              </a:solidFill>
              <a:latin typeface="Agency FB" panose="020B0503020202020204" pitchFamily="34" charset="0"/>
            </a:endParaRPr>
          </a:p>
        </p:txBody>
      </p:sp>
      <p:sp>
        <p:nvSpPr>
          <p:cNvPr id="18" name="Rectangle 17">
            <a:extLst>
              <a:ext uri="{FF2B5EF4-FFF2-40B4-BE49-F238E27FC236}">
                <a16:creationId xmlns:a16="http://schemas.microsoft.com/office/drawing/2014/main" id="{74DD39E0-0FBF-42B4-8289-063725AC3034}"/>
              </a:ext>
            </a:extLst>
          </p:cNvPr>
          <p:cNvSpPr/>
          <p:nvPr/>
        </p:nvSpPr>
        <p:spPr>
          <a:xfrm>
            <a:off x="236859" y="1142345"/>
            <a:ext cx="52610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1</a:t>
            </a:r>
          </a:p>
        </p:txBody>
      </p:sp>
      <p:sp>
        <p:nvSpPr>
          <p:cNvPr id="19" name="Rectangle 18">
            <a:extLst>
              <a:ext uri="{FF2B5EF4-FFF2-40B4-BE49-F238E27FC236}">
                <a16:creationId xmlns:a16="http://schemas.microsoft.com/office/drawing/2014/main" id="{06FCF856-C00E-4EC4-A5FE-2B823E800989}"/>
              </a:ext>
            </a:extLst>
          </p:cNvPr>
          <p:cNvSpPr/>
          <p:nvPr/>
        </p:nvSpPr>
        <p:spPr>
          <a:xfrm>
            <a:off x="236859" y="1962895"/>
            <a:ext cx="52610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2</a:t>
            </a:r>
          </a:p>
        </p:txBody>
      </p:sp>
      <p:sp>
        <p:nvSpPr>
          <p:cNvPr id="20" name="Rectangle 19">
            <a:extLst>
              <a:ext uri="{FF2B5EF4-FFF2-40B4-BE49-F238E27FC236}">
                <a16:creationId xmlns:a16="http://schemas.microsoft.com/office/drawing/2014/main" id="{7CD0BB17-002A-4A9F-8B13-864C2DB3C655}"/>
              </a:ext>
            </a:extLst>
          </p:cNvPr>
          <p:cNvSpPr/>
          <p:nvPr/>
        </p:nvSpPr>
        <p:spPr>
          <a:xfrm>
            <a:off x="236859" y="2777175"/>
            <a:ext cx="526105"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3</a:t>
            </a:r>
          </a:p>
        </p:txBody>
      </p:sp>
      <p:sp>
        <p:nvSpPr>
          <p:cNvPr id="21" name="Rectangle 20">
            <a:extLst>
              <a:ext uri="{FF2B5EF4-FFF2-40B4-BE49-F238E27FC236}">
                <a16:creationId xmlns:a16="http://schemas.microsoft.com/office/drawing/2014/main" id="{01CC9794-6901-4064-8C15-44F603264321}"/>
              </a:ext>
            </a:extLst>
          </p:cNvPr>
          <p:cNvSpPr/>
          <p:nvPr/>
        </p:nvSpPr>
        <p:spPr>
          <a:xfrm>
            <a:off x="236859" y="3591455"/>
            <a:ext cx="52610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4</a:t>
            </a:r>
          </a:p>
        </p:txBody>
      </p:sp>
      <p:sp>
        <p:nvSpPr>
          <p:cNvPr id="22" name="Rectangle 21">
            <a:extLst>
              <a:ext uri="{FF2B5EF4-FFF2-40B4-BE49-F238E27FC236}">
                <a16:creationId xmlns:a16="http://schemas.microsoft.com/office/drawing/2014/main" id="{0B171A2B-D99B-443A-B0ED-AE4E0B5B93B7}"/>
              </a:ext>
            </a:extLst>
          </p:cNvPr>
          <p:cNvSpPr/>
          <p:nvPr/>
        </p:nvSpPr>
        <p:spPr>
          <a:xfrm>
            <a:off x="236858" y="4405735"/>
            <a:ext cx="52610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5</a:t>
            </a:r>
          </a:p>
        </p:txBody>
      </p:sp>
      <p:sp>
        <p:nvSpPr>
          <p:cNvPr id="23" name="Rectangle 22">
            <a:extLst>
              <a:ext uri="{FF2B5EF4-FFF2-40B4-BE49-F238E27FC236}">
                <a16:creationId xmlns:a16="http://schemas.microsoft.com/office/drawing/2014/main" id="{3F604044-8438-42B3-8B78-76EF30CB77E1}"/>
              </a:ext>
            </a:extLst>
          </p:cNvPr>
          <p:cNvSpPr/>
          <p:nvPr/>
        </p:nvSpPr>
        <p:spPr>
          <a:xfrm>
            <a:off x="236858" y="5227571"/>
            <a:ext cx="52610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6</a:t>
            </a:r>
          </a:p>
        </p:txBody>
      </p:sp>
      <p:sp>
        <p:nvSpPr>
          <p:cNvPr id="24" name="Rectangle 23">
            <a:extLst>
              <a:ext uri="{FF2B5EF4-FFF2-40B4-BE49-F238E27FC236}">
                <a16:creationId xmlns:a16="http://schemas.microsoft.com/office/drawing/2014/main" id="{E0850392-8204-4EF4-B3E8-45472DE8C1E1}"/>
              </a:ext>
            </a:extLst>
          </p:cNvPr>
          <p:cNvSpPr/>
          <p:nvPr/>
        </p:nvSpPr>
        <p:spPr>
          <a:xfrm>
            <a:off x="236858" y="6049407"/>
            <a:ext cx="52610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7</a:t>
            </a:r>
          </a:p>
        </p:txBody>
      </p:sp>
      <p:sp>
        <p:nvSpPr>
          <p:cNvPr id="25" name="Rectangle 24">
            <a:extLst>
              <a:ext uri="{FF2B5EF4-FFF2-40B4-BE49-F238E27FC236}">
                <a16:creationId xmlns:a16="http://schemas.microsoft.com/office/drawing/2014/main" id="{629B182B-D580-4632-9167-776A2EE34200}"/>
              </a:ext>
            </a:extLst>
          </p:cNvPr>
          <p:cNvSpPr/>
          <p:nvPr/>
        </p:nvSpPr>
        <p:spPr>
          <a:xfrm>
            <a:off x="6359608" y="1122215"/>
            <a:ext cx="52610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8</a:t>
            </a:r>
          </a:p>
        </p:txBody>
      </p:sp>
      <p:sp>
        <p:nvSpPr>
          <p:cNvPr id="26" name="Rectangle 25">
            <a:extLst>
              <a:ext uri="{FF2B5EF4-FFF2-40B4-BE49-F238E27FC236}">
                <a16:creationId xmlns:a16="http://schemas.microsoft.com/office/drawing/2014/main" id="{F93F095B-2352-4A30-8A1A-45370AEBBFF6}"/>
              </a:ext>
            </a:extLst>
          </p:cNvPr>
          <p:cNvSpPr/>
          <p:nvPr/>
        </p:nvSpPr>
        <p:spPr>
          <a:xfrm>
            <a:off x="6359608" y="1942765"/>
            <a:ext cx="52610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9</a:t>
            </a:r>
          </a:p>
        </p:txBody>
      </p:sp>
      <p:sp>
        <p:nvSpPr>
          <p:cNvPr id="27" name="Rectangle 26">
            <a:extLst>
              <a:ext uri="{FF2B5EF4-FFF2-40B4-BE49-F238E27FC236}">
                <a16:creationId xmlns:a16="http://schemas.microsoft.com/office/drawing/2014/main" id="{A0852AF6-503A-4F68-AC52-6596E20D073A}"/>
              </a:ext>
            </a:extLst>
          </p:cNvPr>
          <p:cNvSpPr/>
          <p:nvPr/>
        </p:nvSpPr>
        <p:spPr>
          <a:xfrm>
            <a:off x="6188888" y="2757045"/>
            <a:ext cx="86754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10</a:t>
            </a:r>
          </a:p>
        </p:txBody>
      </p:sp>
      <p:sp>
        <p:nvSpPr>
          <p:cNvPr id="28" name="Rectangle 27">
            <a:extLst>
              <a:ext uri="{FF2B5EF4-FFF2-40B4-BE49-F238E27FC236}">
                <a16:creationId xmlns:a16="http://schemas.microsoft.com/office/drawing/2014/main" id="{759981F1-509F-4B00-B6A1-26F4E38AB8DA}"/>
              </a:ext>
            </a:extLst>
          </p:cNvPr>
          <p:cNvSpPr/>
          <p:nvPr/>
        </p:nvSpPr>
        <p:spPr>
          <a:xfrm>
            <a:off x="6188888" y="3571325"/>
            <a:ext cx="86754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11</a:t>
            </a:r>
          </a:p>
        </p:txBody>
      </p:sp>
      <p:sp>
        <p:nvSpPr>
          <p:cNvPr id="29" name="Rectangle 28">
            <a:extLst>
              <a:ext uri="{FF2B5EF4-FFF2-40B4-BE49-F238E27FC236}">
                <a16:creationId xmlns:a16="http://schemas.microsoft.com/office/drawing/2014/main" id="{2E31DA92-41F1-4D9F-B6BB-EC37AF89E58F}"/>
              </a:ext>
            </a:extLst>
          </p:cNvPr>
          <p:cNvSpPr/>
          <p:nvPr/>
        </p:nvSpPr>
        <p:spPr>
          <a:xfrm>
            <a:off x="6188887" y="4385605"/>
            <a:ext cx="86754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12</a:t>
            </a:r>
          </a:p>
        </p:txBody>
      </p:sp>
      <p:sp>
        <p:nvSpPr>
          <p:cNvPr id="30" name="Rectangle 29">
            <a:extLst>
              <a:ext uri="{FF2B5EF4-FFF2-40B4-BE49-F238E27FC236}">
                <a16:creationId xmlns:a16="http://schemas.microsoft.com/office/drawing/2014/main" id="{F9903675-005D-4508-BB4A-8E6D2AF416FC}"/>
              </a:ext>
            </a:extLst>
          </p:cNvPr>
          <p:cNvSpPr/>
          <p:nvPr/>
        </p:nvSpPr>
        <p:spPr>
          <a:xfrm>
            <a:off x="6188887" y="5207441"/>
            <a:ext cx="867546" cy="707886"/>
          </a:xfrm>
          <a:prstGeom prst="rect">
            <a:avLst/>
          </a:prstGeom>
          <a:noFill/>
        </p:spPr>
        <p:txBody>
          <a:bodyPr wrap="none" lIns="91440" tIns="45720" rIns="91440" bIns="45720">
            <a:spAutoFit/>
          </a:bodyPr>
          <a:lstStyle/>
          <a:p>
            <a:pPr algn="ctr"/>
            <a:r>
              <a:rPr lang="en-US" sz="4000" b="0" cap="none" spc="0" dirty="0">
                <a:ln w="0"/>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13</a:t>
            </a:r>
          </a:p>
        </p:txBody>
      </p:sp>
      <p:cxnSp>
        <p:nvCxnSpPr>
          <p:cNvPr id="31" name="Straight Connector 30">
            <a:extLst>
              <a:ext uri="{FF2B5EF4-FFF2-40B4-BE49-F238E27FC236}">
                <a16:creationId xmlns:a16="http://schemas.microsoft.com/office/drawing/2014/main" id="{88ACB4A2-5974-4570-B084-21171F468B04}"/>
              </a:ext>
            </a:extLst>
          </p:cNvPr>
          <p:cNvCxnSpPr/>
          <p:nvPr/>
        </p:nvCxnSpPr>
        <p:spPr>
          <a:xfrm>
            <a:off x="6096000" y="1225919"/>
            <a:ext cx="0" cy="5508000"/>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660107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A4A3F032-852E-41EB-82F1-0083E52E7A23}"/>
              </a:ext>
            </a:extLst>
          </p:cNvPr>
          <p:cNvSpPr>
            <a:spLocks/>
          </p:cNvSpPr>
          <p:nvPr/>
        </p:nvSpPr>
        <p:spPr bwMode="auto">
          <a:xfrm>
            <a:off x="7053263" y="1718071"/>
            <a:ext cx="5138737" cy="5139929"/>
          </a:xfrm>
          <a:custGeom>
            <a:avLst/>
            <a:gdLst>
              <a:gd name="T0" fmla="*/ 2874 w 2874"/>
              <a:gd name="T1" fmla="*/ 0 h 2875"/>
              <a:gd name="T2" fmla="*/ 0 w 2874"/>
              <a:gd name="T3" fmla="*/ 2875 h 2875"/>
              <a:gd name="T4" fmla="*/ 2874 w 2874"/>
              <a:gd name="T5" fmla="*/ 2875 h 2875"/>
              <a:gd name="T6" fmla="*/ 2874 w 2874"/>
              <a:gd name="T7" fmla="*/ 0 h 2875"/>
            </a:gdLst>
            <a:ahLst/>
            <a:cxnLst>
              <a:cxn ang="0">
                <a:pos x="T0" y="T1"/>
              </a:cxn>
              <a:cxn ang="0">
                <a:pos x="T2" y="T3"/>
              </a:cxn>
              <a:cxn ang="0">
                <a:pos x="T4" y="T5"/>
              </a:cxn>
              <a:cxn ang="0">
                <a:pos x="T6" y="T7"/>
              </a:cxn>
            </a:cxnLst>
            <a:rect l="0" t="0" r="r" b="b"/>
            <a:pathLst>
              <a:path w="2874" h="2875">
                <a:moveTo>
                  <a:pt x="2874" y="0"/>
                </a:moveTo>
                <a:cubicBezTo>
                  <a:pt x="1287" y="0"/>
                  <a:pt x="0" y="1287"/>
                  <a:pt x="0" y="2875"/>
                </a:cubicBezTo>
                <a:cubicBezTo>
                  <a:pt x="2874" y="2875"/>
                  <a:pt x="2874" y="2875"/>
                  <a:pt x="2874" y="2875"/>
                </a:cubicBezTo>
                <a:cubicBezTo>
                  <a:pt x="2874" y="0"/>
                  <a:pt x="2874" y="0"/>
                  <a:pt x="2874" y="0"/>
                </a:cubicBezTo>
              </a:path>
            </a:pathLst>
          </a:custGeom>
          <a:solidFill>
            <a:srgbClr val="1B222B">
              <a:alpha val="49804"/>
            </a:srgbClr>
          </a:solidFill>
          <a:ln>
            <a:noFill/>
          </a:ln>
        </p:spPr>
        <p:txBody>
          <a:bodyPr vert="horz" wrap="square" lIns="68580" tIns="34290" rIns="68580" bIns="34290" numCol="1" anchor="t" anchorCtr="0" compatLnSpc="1">
            <a:prstTxWarp prst="textNoShape">
              <a:avLst/>
            </a:prstTxWarp>
          </a:bodyPr>
          <a:lstStyle/>
          <a:p>
            <a:endParaRPr lang="id-ID" sz="1053"/>
          </a:p>
        </p:txBody>
      </p:sp>
      <p:sp>
        <p:nvSpPr>
          <p:cNvPr id="3" name="Freeform 6">
            <a:extLst>
              <a:ext uri="{FF2B5EF4-FFF2-40B4-BE49-F238E27FC236}">
                <a16:creationId xmlns:a16="http://schemas.microsoft.com/office/drawing/2014/main" id="{F51819CF-F61C-475F-B611-713A6B9431D1}"/>
              </a:ext>
            </a:extLst>
          </p:cNvPr>
          <p:cNvSpPr>
            <a:spLocks/>
          </p:cNvSpPr>
          <p:nvPr/>
        </p:nvSpPr>
        <p:spPr bwMode="auto">
          <a:xfrm>
            <a:off x="8179594" y="5342333"/>
            <a:ext cx="4012406" cy="1515666"/>
          </a:xfrm>
          <a:custGeom>
            <a:avLst/>
            <a:gdLst>
              <a:gd name="T0" fmla="*/ 2244 w 2244"/>
              <a:gd name="T1" fmla="*/ 848 h 848"/>
              <a:gd name="T2" fmla="*/ 0 w 2244"/>
              <a:gd name="T3" fmla="*/ 848 h 848"/>
              <a:gd name="T4" fmla="*/ 165 w 2244"/>
              <a:gd name="T5" fmla="*/ 0 h 848"/>
              <a:gd name="T6" fmla="*/ 2244 w 2244"/>
              <a:gd name="T7" fmla="*/ 848 h 848"/>
            </a:gdLst>
            <a:ahLst/>
            <a:cxnLst>
              <a:cxn ang="0">
                <a:pos x="T0" y="T1"/>
              </a:cxn>
              <a:cxn ang="0">
                <a:pos x="T2" y="T3"/>
              </a:cxn>
              <a:cxn ang="0">
                <a:pos x="T4" y="T5"/>
              </a:cxn>
              <a:cxn ang="0">
                <a:pos x="T6" y="T7"/>
              </a:cxn>
            </a:cxnLst>
            <a:rect l="0" t="0" r="r" b="b"/>
            <a:pathLst>
              <a:path w="2244" h="848">
                <a:moveTo>
                  <a:pt x="2244" y="848"/>
                </a:moveTo>
                <a:cubicBezTo>
                  <a:pt x="0" y="848"/>
                  <a:pt x="0" y="848"/>
                  <a:pt x="0" y="848"/>
                </a:cubicBezTo>
                <a:cubicBezTo>
                  <a:pt x="0" y="548"/>
                  <a:pt x="59" y="262"/>
                  <a:pt x="165" y="0"/>
                </a:cubicBezTo>
                <a:cubicBezTo>
                  <a:pt x="618" y="181"/>
                  <a:pt x="2244" y="848"/>
                  <a:pt x="2244" y="848"/>
                </a:cubicBezTo>
                <a:close/>
              </a:path>
            </a:pathLst>
          </a:custGeom>
          <a:solidFill>
            <a:schemeClr val="accent5"/>
          </a:solidFill>
          <a:ln>
            <a:noFill/>
          </a:ln>
          <a:effectLst>
            <a:outerShdw blurRad="88900" dist="38100" dir="13500000" algn="br" rotWithShape="0">
              <a:prstClr val="black">
                <a:alpha val="13000"/>
              </a:prstClr>
            </a:outerShdw>
          </a:effectLst>
        </p:spPr>
        <p:txBody>
          <a:bodyPr vert="horz" wrap="square" lIns="68580" tIns="34290" rIns="68580" bIns="34290" numCol="1" anchor="t" anchorCtr="0" compatLnSpc="1">
            <a:prstTxWarp prst="textNoShape">
              <a:avLst/>
            </a:prstTxWarp>
          </a:bodyPr>
          <a:lstStyle/>
          <a:p>
            <a:endParaRPr lang="id-ID" sz="1053"/>
          </a:p>
        </p:txBody>
      </p:sp>
      <p:sp>
        <p:nvSpPr>
          <p:cNvPr id="4" name="Freeform 7">
            <a:extLst>
              <a:ext uri="{FF2B5EF4-FFF2-40B4-BE49-F238E27FC236}">
                <a16:creationId xmlns:a16="http://schemas.microsoft.com/office/drawing/2014/main" id="{F78CC0DB-596A-44E6-8AD6-284381B9EB9B}"/>
              </a:ext>
            </a:extLst>
          </p:cNvPr>
          <p:cNvSpPr>
            <a:spLocks/>
          </p:cNvSpPr>
          <p:nvPr/>
        </p:nvSpPr>
        <p:spPr bwMode="auto">
          <a:xfrm>
            <a:off x="8895160" y="4326730"/>
            <a:ext cx="3296840" cy="2531269"/>
          </a:xfrm>
          <a:custGeom>
            <a:avLst/>
            <a:gdLst>
              <a:gd name="T0" fmla="*/ 1844 w 1844"/>
              <a:gd name="T1" fmla="*/ 1416 h 1416"/>
              <a:gd name="T2" fmla="*/ 0 w 1844"/>
              <a:gd name="T3" fmla="*/ 668 h 1416"/>
              <a:gd name="T4" fmla="*/ 446 w 1844"/>
              <a:gd name="T5" fmla="*/ 0 h 1416"/>
              <a:gd name="T6" fmla="*/ 1844 w 1844"/>
              <a:gd name="T7" fmla="*/ 1416 h 1416"/>
            </a:gdLst>
            <a:ahLst/>
            <a:cxnLst>
              <a:cxn ang="0">
                <a:pos x="T0" y="T1"/>
              </a:cxn>
              <a:cxn ang="0">
                <a:pos x="T2" y="T3"/>
              </a:cxn>
              <a:cxn ang="0">
                <a:pos x="T4" y="T5"/>
              </a:cxn>
              <a:cxn ang="0">
                <a:pos x="T6" y="T7"/>
              </a:cxn>
            </a:cxnLst>
            <a:rect l="0" t="0" r="r" b="b"/>
            <a:pathLst>
              <a:path w="1844" h="1416">
                <a:moveTo>
                  <a:pt x="1844" y="1416"/>
                </a:moveTo>
                <a:cubicBezTo>
                  <a:pt x="1844" y="1416"/>
                  <a:pt x="470" y="875"/>
                  <a:pt x="0" y="668"/>
                </a:cubicBezTo>
                <a:cubicBezTo>
                  <a:pt x="103" y="415"/>
                  <a:pt x="256" y="189"/>
                  <a:pt x="446" y="0"/>
                </a:cubicBezTo>
                <a:cubicBezTo>
                  <a:pt x="788" y="347"/>
                  <a:pt x="1844" y="1416"/>
                  <a:pt x="1844" y="1416"/>
                </a:cubicBezTo>
                <a:close/>
              </a:path>
            </a:pathLst>
          </a:custGeom>
          <a:solidFill>
            <a:schemeClr val="accent3"/>
          </a:solidFill>
          <a:ln>
            <a:noFill/>
          </a:ln>
          <a:effectLst>
            <a:outerShdw blurRad="88900" dist="38100" dir="13500000" algn="br" rotWithShape="0">
              <a:prstClr val="black">
                <a:alpha val="13000"/>
              </a:prstClr>
            </a:outerShdw>
          </a:effectLst>
        </p:spPr>
        <p:txBody>
          <a:bodyPr vert="horz" wrap="square" lIns="68580" tIns="34290" rIns="68580" bIns="34290" numCol="1" anchor="t" anchorCtr="0" compatLnSpc="1">
            <a:prstTxWarp prst="textNoShape">
              <a:avLst/>
            </a:prstTxWarp>
          </a:bodyPr>
          <a:lstStyle/>
          <a:p>
            <a:endParaRPr lang="id-ID" sz="1053"/>
          </a:p>
        </p:txBody>
      </p:sp>
      <p:sp>
        <p:nvSpPr>
          <p:cNvPr id="5" name="Freeform 8">
            <a:extLst>
              <a:ext uri="{FF2B5EF4-FFF2-40B4-BE49-F238E27FC236}">
                <a16:creationId xmlns:a16="http://schemas.microsoft.com/office/drawing/2014/main" id="{1CDD6248-B431-4E6D-87AC-E1C4BD3D6AB3}"/>
              </a:ext>
            </a:extLst>
          </p:cNvPr>
          <p:cNvSpPr>
            <a:spLocks/>
          </p:cNvSpPr>
          <p:nvPr/>
        </p:nvSpPr>
        <p:spPr bwMode="auto">
          <a:xfrm>
            <a:off x="10007204" y="4006453"/>
            <a:ext cx="2184797" cy="2851547"/>
          </a:xfrm>
          <a:custGeom>
            <a:avLst/>
            <a:gdLst>
              <a:gd name="T0" fmla="*/ 1222 w 1222"/>
              <a:gd name="T1" fmla="*/ 1595 h 1595"/>
              <a:gd name="T2" fmla="*/ 0 w 1222"/>
              <a:gd name="T3" fmla="*/ 385 h 1595"/>
              <a:gd name="T4" fmla="*/ 578 w 1222"/>
              <a:gd name="T5" fmla="*/ 0 h 1595"/>
              <a:gd name="T6" fmla="*/ 1222 w 1222"/>
              <a:gd name="T7" fmla="*/ 1595 h 1595"/>
            </a:gdLst>
            <a:ahLst/>
            <a:cxnLst>
              <a:cxn ang="0">
                <a:pos x="T0" y="T1"/>
              </a:cxn>
              <a:cxn ang="0">
                <a:pos x="T2" y="T3"/>
              </a:cxn>
              <a:cxn ang="0">
                <a:pos x="T4" y="T5"/>
              </a:cxn>
              <a:cxn ang="0">
                <a:pos x="T6" y="T7"/>
              </a:cxn>
            </a:cxnLst>
            <a:rect l="0" t="0" r="r" b="b"/>
            <a:pathLst>
              <a:path w="1222" h="1595">
                <a:moveTo>
                  <a:pt x="1222" y="1595"/>
                </a:moveTo>
                <a:cubicBezTo>
                  <a:pt x="1222" y="1595"/>
                  <a:pt x="442" y="808"/>
                  <a:pt x="0" y="385"/>
                </a:cubicBezTo>
                <a:cubicBezTo>
                  <a:pt x="163" y="220"/>
                  <a:pt x="360" y="88"/>
                  <a:pt x="578" y="0"/>
                </a:cubicBezTo>
                <a:cubicBezTo>
                  <a:pt x="688" y="292"/>
                  <a:pt x="1222" y="1595"/>
                  <a:pt x="1222" y="1595"/>
                </a:cubicBezTo>
                <a:close/>
              </a:path>
            </a:pathLst>
          </a:custGeom>
          <a:solidFill>
            <a:schemeClr val="accent2"/>
          </a:solidFill>
          <a:ln>
            <a:noFill/>
          </a:ln>
          <a:effectLst>
            <a:outerShdw blurRad="88900" dist="38100" dir="13500000" algn="br" rotWithShape="0">
              <a:prstClr val="black">
                <a:alpha val="13000"/>
              </a:prstClr>
            </a:outerShdw>
          </a:effectLst>
        </p:spPr>
        <p:txBody>
          <a:bodyPr vert="horz" wrap="square" lIns="68580" tIns="34290" rIns="68580" bIns="34290" numCol="1" anchor="t" anchorCtr="0" compatLnSpc="1">
            <a:prstTxWarp prst="textNoShape">
              <a:avLst/>
            </a:prstTxWarp>
          </a:bodyPr>
          <a:lstStyle/>
          <a:p>
            <a:endParaRPr lang="id-ID" sz="1053"/>
          </a:p>
        </p:txBody>
      </p:sp>
      <p:sp>
        <p:nvSpPr>
          <p:cNvPr id="6" name="Freeform 9">
            <a:extLst>
              <a:ext uri="{FF2B5EF4-FFF2-40B4-BE49-F238E27FC236}">
                <a16:creationId xmlns:a16="http://schemas.microsoft.com/office/drawing/2014/main" id="{8D9646EF-7295-479D-9B25-33A1B55BED27}"/>
              </a:ext>
            </a:extLst>
          </p:cNvPr>
          <p:cNvSpPr>
            <a:spLocks/>
          </p:cNvSpPr>
          <p:nvPr/>
        </p:nvSpPr>
        <p:spPr bwMode="auto">
          <a:xfrm>
            <a:off x="11200210" y="4249368"/>
            <a:ext cx="969169" cy="2596754"/>
          </a:xfrm>
          <a:custGeom>
            <a:avLst/>
            <a:gdLst>
              <a:gd name="T0" fmla="*/ 542 w 542"/>
              <a:gd name="T1" fmla="*/ 0 h 1453"/>
              <a:gd name="T2" fmla="*/ 542 w 542"/>
              <a:gd name="T3" fmla="*/ 1453 h 1453"/>
              <a:gd name="T4" fmla="*/ 0 w 542"/>
              <a:gd name="T5" fmla="*/ 105 h 1453"/>
              <a:gd name="T6" fmla="*/ 542 w 542"/>
              <a:gd name="T7" fmla="*/ 0 h 1453"/>
            </a:gdLst>
            <a:ahLst/>
            <a:cxnLst>
              <a:cxn ang="0">
                <a:pos x="T0" y="T1"/>
              </a:cxn>
              <a:cxn ang="0">
                <a:pos x="T2" y="T3"/>
              </a:cxn>
              <a:cxn ang="0">
                <a:pos x="T4" y="T5"/>
              </a:cxn>
              <a:cxn ang="0">
                <a:pos x="T6" y="T7"/>
              </a:cxn>
            </a:cxnLst>
            <a:rect l="0" t="0" r="r" b="b"/>
            <a:pathLst>
              <a:path w="542" h="1453">
                <a:moveTo>
                  <a:pt x="542" y="0"/>
                </a:moveTo>
                <a:cubicBezTo>
                  <a:pt x="542" y="1453"/>
                  <a:pt x="542" y="1453"/>
                  <a:pt x="542" y="1453"/>
                </a:cubicBezTo>
                <a:cubicBezTo>
                  <a:pt x="542" y="1453"/>
                  <a:pt x="320" y="888"/>
                  <a:pt x="0" y="105"/>
                </a:cubicBezTo>
                <a:cubicBezTo>
                  <a:pt x="168" y="38"/>
                  <a:pt x="351" y="0"/>
                  <a:pt x="542" y="0"/>
                </a:cubicBezTo>
                <a:close/>
              </a:path>
            </a:pathLst>
          </a:custGeom>
          <a:solidFill>
            <a:schemeClr val="accent6"/>
          </a:solidFill>
          <a:ln>
            <a:noFill/>
          </a:ln>
          <a:effectLst>
            <a:outerShdw blurRad="88900" dist="38100" dir="13500000" algn="br" rotWithShape="0">
              <a:prstClr val="black">
                <a:alpha val="13000"/>
              </a:prstClr>
            </a:outerShdw>
          </a:effectLst>
        </p:spPr>
        <p:txBody>
          <a:bodyPr vert="horz" wrap="square" lIns="68580" tIns="34290" rIns="68580" bIns="34290" numCol="1" anchor="t" anchorCtr="0" compatLnSpc="1">
            <a:prstTxWarp prst="textNoShape">
              <a:avLst/>
            </a:prstTxWarp>
          </a:bodyPr>
          <a:lstStyle/>
          <a:p>
            <a:endParaRPr lang="id-ID" sz="1053"/>
          </a:p>
        </p:txBody>
      </p:sp>
      <p:sp>
        <p:nvSpPr>
          <p:cNvPr id="7" name="Freeform 10">
            <a:extLst>
              <a:ext uri="{FF2B5EF4-FFF2-40B4-BE49-F238E27FC236}">
                <a16:creationId xmlns:a16="http://schemas.microsoft.com/office/drawing/2014/main" id="{9F09B52A-E766-4F77-B548-BE6FE11F9DDE}"/>
              </a:ext>
            </a:extLst>
          </p:cNvPr>
          <p:cNvSpPr>
            <a:spLocks/>
          </p:cNvSpPr>
          <p:nvPr/>
        </p:nvSpPr>
        <p:spPr bwMode="auto">
          <a:xfrm>
            <a:off x="7419976" y="4874418"/>
            <a:ext cx="4772025" cy="1983581"/>
          </a:xfrm>
          <a:custGeom>
            <a:avLst/>
            <a:gdLst>
              <a:gd name="T0" fmla="*/ 17 w 2669"/>
              <a:gd name="T1" fmla="*/ 0 h 1110"/>
              <a:gd name="T2" fmla="*/ 2669 w 2669"/>
              <a:gd name="T3" fmla="*/ 1099 h 1110"/>
              <a:gd name="T4" fmla="*/ 2669 w 2669"/>
              <a:gd name="T5" fmla="*/ 1110 h 1110"/>
              <a:gd name="T6" fmla="*/ 2583 w 2669"/>
              <a:gd name="T7" fmla="*/ 1110 h 1110"/>
              <a:gd name="T8" fmla="*/ 0 w 2669"/>
              <a:gd name="T9" fmla="*/ 40 h 1110"/>
              <a:gd name="T10" fmla="*/ 17 w 2669"/>
              <a:gd name="T11" fmla="*/ 0 h 1110"/>
            </a:gdLst>
            <a:ahLst/>
            <a:cxnLst>
              <a:cxn ang="0">
                <a:pos x="T0" y="T1"/>
              </a:cxn>
              <a:cxn ang="0">
                <a:pos x="T2" y="T3"/>
              </a:cxn>
              <a:cxn ang="0">
                <a:pos x="T4" y="T5"/>
              </a:cxn>
              <a:cxn ang="0">
                <a:pos x="T6" y="T7"/>
              </a:cxn>
              <a:cxn ang="0">
                <a:pos x="T8" y="T9"/>
              </a:cxn>
              <a:cxn ang="0">
                <a:pos x="T10" y="T11"/>
              </a:cxn>
            </a:cxnLst>
            <a:rect l="0" t="0" r="r" b="b"/>
            <a:pathLst>
              <a:path w="2669" h="1110">
                <a:moveTo>
                  <a:pt x="17" y="0"/>
                </a:moveTo>
                <a:cubicBezTo>
                  <a:pt x="2669" y="1099"/>
                  <a:pt x="2669" y="1099"/>
                  <a:pt x="2669" y="1099"/>
                </a:cubicBezTo>
                <a:cubicBezTo>
                  <a:pt x="2669" y="1110"/>
                  <a:pt x="2669" y="1110"/>
                  <a:pt x="2669" y="1110"/>
                </a:cubicBezTo>
                <a:cubicBezTo>
                  <a:pt x="2583" y="1110"/>
                  <a:pt x="2583" y="1110"/>
                  <a:pt x="2583" y="1110"/>
                </a:cubicBezTo>
                <a:cubicBezTo>
                  <a:pt x="0" y="40"/>
                  <a:pt x="0" y="40"/>
                  <a:pt x="0" y="40"/>
                </a:cubicBezTo>
                <a:cubicBezTo>
                  <a:pt x="6" y="27"/>
                  <a:pt x="11" y="13"/>
                  <a:pt x="17" y="0"/>
                </a:cubicBezTo>
                <a:close/>
              </a:path>
            </a:pathLst>
          </a:custGeom>
          <a:solidFill>
            <a:srgbClr val="222A35"/>
          </a:solidFill>
          <a:ln>
            <a:noFill/>
          </a:ln>
          <a:effectLst>
            <a:outerShdw blurRad="152400" dist="38100" dir="5400000" algn="t" rotWithShape="0">
              <a:prstClr val="black">
                <a:alpha val="21000"/>
              </a:prstClr>
            </a:outerShdw>
          </a:effectLst>
        </p:spPr>
        <p:txBody>
          <a:bodyPr vert="horz" wrap="square" lIns="68580" tIns="34290" rIns="68580" bIns="34290" numCol="1" anchor="t" anchorCtr="0" compatLnSpc="1">
            <a:prstTxWarp prst="textNoShape">
              <a:avLst/>
            </a:prstTxWarp>
          </a:bodyPr>
          <a:lstStyle/>
          <a:p>
            <a:endParaRPr lang="id-ID" sz="1053"/>
          </a:p>
        </p:txBody>
      </p:sp>
      <p:sp>
        <p:nvSpPr>
          <p:cNvPr id="8" name="Freeform 11">
            <a:extLst>
              <a:ext uri="{FF2B5EF4-FFF2-40B4-BE49-F238E27FC236}">
                <a16:creationId xmlns:a16="http://schemas.microsoft.com/office/drawing/2014/main" id="{0F50854D-9AAE-4E53-BD55-5E7C089C1699}"/>
              </a:ext>
            </a:extLst>
          </p:cNvPr>
          <p:cNvSpPr>
            <a:spLocks/>
          </p:cNvSpPr>
          <p:nvPr/>
        </p:nvSpPr>
        <p:spPr bwMode="auto">
          <a:xfrm>
            <a:off x="8532020" y="3196827"/>
            <a:ext cx="3659981" cy="3661172"/>
          </a:xfrm>
          <a:custGeom>
            <a:avLst/>
            <a:gdLst>
              <a:gd name="T0" fmla="*/ 30 w 2047"/>
              <a:gd name="T1" fmla="*/ 0 h 2048"/>
              <a:gd name="T2" fmla="*/ 2047 w 2047"/>
              <a:gd name="T3" fmla="*/ 2017 h 2048"/>
              <a:gd name="T4" fmla="*/ 2047 w 2047"/>
              <a:gd name="T5" fmla="*/ 2048 h 2048"/>
              <a:gd name="T6" fmla="*/ 2017 w 2047"/>
              <a:gd name="T7" fmla="*/ 2048 h 2048"/>
              <a:gd name="T8" fmla="*/ 0 w 2047"/>
              <a:gd name="T9" fmla="*/ 31 h 2048"/>
              <a:gd name="T10" fmla="*/ 30 w 2047"/>
              <a:gd name="T11" fmla="*/ 0 h 2048"/>
            </a:gdLst>
            <a:ahLst/>
            <a:cxnLst>
              <a:cxn ang="0">
                <a:pos x="T0" y="T1"/>
              </a:cxn>
              <a:cxn ang="0">
                <a:pos x="T2" y="T3"/>
              </a:cxn>
              <a:cxn ang="0">
                <a:pos x="T4" y="T5"/>
              </a:cxn>
              <a:cxn ang="0">
                <a:pos x="T6" y="T7"/>
              </a:cxn>
              <a:cxn ang="0">
                <a:pos x="T8" y="T9"/>
              </a:cxn>
              <a:cxn ang="0">
                <a:pos x="T10" y="T11"/>
              </a:cxn>
            </a:cxnLst>
            <a:rect l="0" t="0" r="r" b="b"/>
            <a:pathLst>
              <a:path w="2047" h="2048">
                <a:moveTo>
                  <a:pt x="30" y="0"/>
                </a:moveTo>
                <a:cubicBezTo>
                  <a:pt x="2047" y="2017"/>
                  <a:pt x="2047" y="2017"/>
                  <a:pt x="2047" y="2017"/>
                </a:cubicBezTo>
                <a:cubicBezTo>
                  <a:pt x="2047" y="2048"/>
                  <a:pt x="2047" y="2048"/>
                  <a:pt x="2047" y="2048"/>
                </a:cubicBezTo>
                <a:cubicBezTo>
                  <a:pt x="2017" y="2048"/>
                  <a:pt x="2017" y="2048"/>
                  <a:pt x="2017" y="2048"/>
                </a:cubicBezTo>
                <a:cubicBezTo>
                  <a:pt x="0" y="31"/>
                  <a:pt x="0" y="31"/>
                  <a:pt x="0" y="31"/>
                </a:cubicBezTo>
                <a:cubicBezTo>
                  <a:pt x="10" y="20"/>
                  <a:pt x="20" y="10"/>
                  <a:pt x="30" y="0"/>
                </a:cubicBezTo>
                <a:close/>
              </a:path>
            </a:pathLst>
          </a:custGeom>
          <a:solidFill>
            <a:srgbClr val="222A35"/>
          </a:solidFill>
          <a:ln>
            <a:noFill/>
          </a:ln>
          <a:effectLst>
            <a:outerShdw blurRad="152400" dist="38100" dir="5400000" algn="t" rotWithShape="0">
              <a:prstClr val="black">
                <a:alpha val="21000"/>
              </a:prstClr>
            </a:outerShdw>
          </a:effectLst>
        </p:spPr>
        <p:txBody>
          <a:bodyPr vert="horz" wrap="square" lIns="68580" tIns="34290" rIns="68580" bIns="34290" numCol="1" anchor="t" anchorCtr="0" compatLnSpc="1">
            <a:prstTxWarp prst="textNoShape">
              <a:avLst/>
            </a:prstTxWarp>
          </a:bodyPr>
          <a:lstStyle/>
          <a:p>
            <a:endParaRPr lang="id-ID" sz="1053"/>
          </a:p>
        </p:txBody>
      </p:sp>
      <p:sp>
        <p:nvSpPr>
          <p:cNvPr id="9" name="Freeform 12">
            <a:extLst>
              <a:ext uri="{FF2B5EF4-FFF2-40B4-BE49-F238E27FC236}">
                <a16:creationId xmlns:a16="http://schemas.microsoft.com/office/drawing/2014/main" id="{C03CFDBC-77B3-4414-AA85-EE7F5F5F781C}"/>
              </a:ext>
            </a:extLst>
          </p:cNvPr>
          <p:cNvSpPr>
            <a:spLocks/>
          </p:cNvSpPr>
          <p:nvPr/>
        </p:nvSpPr>
        <p:spPr bwMode="auto">
          <a:xfrm>
            <a:off x="10208420" y="2087165"/>
            <a:ext cx="1983581" cy="4770835"/>
          </a:xfrm>
          <a:custGeom>
            <a:avLst/>
            <a:gdLst>
              <a:gd name="T0" fmla="*/ 40 w 1109"/>
              <a:gd name="T1" fmla="*/ 0 h 2669"/>
              <a:gd name="T2" fmla="*/ 1109 w 1109"/>
              <a:gd name="T3" fmla="*/ 2582 h 2669"/>
              <a:gd name="T4" fmla="*/ 1109 w 1109"/>
              <a:gd name="T5" fmla="*/ 2669 h 2669"/>
              <a:gd name="T6" fmla="*/ 1098 w 1109"/>
              <a:gd name="T7" fmla="*/ 2669 h 2669"/>
              <a:gd name="T8" fmla="*/ 0 w 1109"/>
              <a:gd name="T9" fmla="*/ 17 h 2669"/>
              <a:gd name="T10" fmla="*/ 40 w 1109"/>
              <a:gd name="T11" fmla="*/ 0 h 2669"/>
            </a:gdLst>
            <a:ahLst/>
            <a:cxnLst>
              <a:cxn ang="0">
                <a:pos x="T0" y="T1"/>
              </a:cxn>
              <a:cxn ang="0">
                <a:pos x="T2" y="T3"/>
              </a:cxn>
              <a:cxn ang="0">
                <a:pos x="T4" y="T5"/>
              </a:cxn>
              <a:cxn ang="0">
                <a:pos x="T6" y="T7"/>
              </a:cxn>
              <a:cxn ang="0">
                <a:pos x="T8" y="T9"/>
              </a:cxn>
              <a:cxn ang="0">
                <a:pos x="T10" y="T11"/>
              </a:cxn>
            </a:cxnLst>
            <a:rect l="0" t="0" r="r" b="b"/>
            <a:pathLst>
              <a:path w="1109" h="2669">
                <a:moveTo>
                  <a:pt x="40" y="0"/>
                </a:moveTo>
                <a:cubicBezTo>
                  <a:pt x="1109" y="2582"/>
                  <a:pt x="1109" y="2582"/>
                  <a:pt x="1109" y="2582"/>
                </a:cubicBezTo>
                <a:cubicBezTo>
                  <a:pt x="1109" y="2669"/>
                  <a:pt x="1109" y="2669"/>
                  <a:pt x="1109" y="2669"/>
                </a:cubicBezTo>
                <a:cubicBezTo>
                  <a:pt x="1098" y="2669"/>
                  <a:pt x="1098" y="2669"/>
                  <a:pt x="1098" y="2669"/>
                </a:cubicBezTo>
                <a:cubicBezTo>
                  <a:pt x="0" y="17"/>
                  <a:pt x="0" y="17"/>
                  <a:pt x="0" y="17"/>
                </a:cubicBezTo>
                <a:cubicBezTo>
                  <a:pt x="13" y="11"/>
                  <a:pt x="26" y="5"/>
                  <a:pt x="40" y="0"/>
                </a:cubicBezTo>
                <a:close/>
              </a:path>
            </a:pathLst>
          </a:custGeom>
          <a:solidFill>
            <a:srgbClr val="222A35"/>
          </a:solidFill>
          <a:ln>
            <a:noFill/>
          </a:ln>
          <a:effectLst>
            <a:outerShdw blurRad="152400" dist="38100" dir="5400000" algn="t" rotWithShape="0">
              <a:prstClr val="black">
                <a:alpha val="21000"/>
              </a:prstClr>
            </a:outerShdw>
          </a:effectLst>
        </p:spPr>
        <p:txBody>
          <a:bodyPr vert="horz" wrap="square" lIns="68580" tIns="34290" rIns="68580" bIns="34290" numCol="1" anchor="t" anchorCtr="0" compatLnSpc="1">
            <a:prstTxWarp prst="textNoShape">
              <a:avLst/>
            </a:prstTxWarp>
          </a:bodyPr>
          <a:lstStyle/>
          <a:p>
            <a:endParaRPr lang="id-ID" sz="1053"/>
          </a:p>
        </p:txBody>
      </p:sp>
      <p:sp>
        <p:nvSpPr>
          <p:cNvPr id="10" name="Rectangle 9">
            <a:extLst>
              <a:ext uri="{FF2B5EF4-FFF2-40B4-BE49-F238E27FC236}">
                <a16:creationId xmlns:a16="http://schemas.microsoft.com/office/drawing/2014/main" id="{ACFD4331-0220-4D9C-9AC0-AAFBD73D4BB5}"/>
              </a:ext>
            </a:extLst>
          </p:cNvPr>
          <p:cNvSpPr/>
          <p:nvPr/>
        </p:nvSpPr>
        <p:spPr>
          <a:xfrm>
            <a:off x="1224104" y="1963687"/>
            <a:ext cx="968870" cy="968870"/>
          </a:xfrm>
          <a:prstGeom prst="rect">
            <a:avLst/>
          </a:prstGeom>
          <a:solidFill>
            <a:srgbClr val="16A085"/>
          </a:solidFill>
          <a:ln w="12700" cap="flat" cmpd="sng" algn="ctr">
            <a:noFill/>
            <a:prstDash val="solid"/>
            <a:miter lim="800000"/>
          </a:ln>
          <a:effectLst/>
        </p:spPr>
        <p:txBody>
          <a:bodyPr rtlCol="0" anchor="ctr"/>
          <a:lstStyle/>
          <a:p>
            <a:pPr algn="ctr">
              <a:defRPr/>
            </a:pPr>
            <a:endParaRPr lang="en-US" sz="1053" kern="0">
              <a:solidFill>
                <a:prstClr val="white"/>
              </a:solidFill>
            </a:endParaRPr>
          </a:p>
        </p:txBody>
      </p:sp>
      <p:sp>
        <p:nvSpPr>
          <p:cNvPr id="11" name="Rectangle 10">
            <a:extLst>
              <a:ext uri="{FF2B5EF4-FFF2-40B4-BE49-F238E27FC236}">
                <a16:creationId xmlns:a16="http://schemas.microsoft.com/office/drawing/2014/main" id="{20379F3A-6520-4958-A37F-F12C77F35411}"/>
              </a:ext>
            </a:extLst>
          </p:cNvPr>
          <p:cNvSpPr/>
          <p:nvPr/>
        </p:nvSpPr>
        <p:spPr>
          <a:xfrm>
            <a:off x="2167101" y="4181140"/>
            <a:ext cx="968870" cy="968870"/>
          </a:xfrm>
          <a:prstGeom prst="rect">
            <a:avLst/>
          </a:prstGeom>
          <a:solidFill>
            <a:srgbClr val="C0392B"/>
          </a:solidFill>
          <a:ln w="12700" cap="flat" cmpd="sng" algn="ctr">
            <a:noFill/>
            <a:prstDash val="solid"/>
            <a:miter lim="800000"/>
          </a:ln>
          <a:effectLst/>
        </p:spPr>
        <p:txBody>
          <a:bodyPr rtlCol="0" anchor="ctr"/>
          <a:lstStyle/>
          <a:p>
            <a:pPr algn="ctr">
              <a:defRPr/>
            </a:pPr>
            <a:endParaRPr lang="en-US" sz="1053" kern="0">
              <a:solidFill>
                <a:prstClr val="white"/>
              </a:solidFill>
            </a:endParaRPr>
          </a:p>
        </p:txBody>
      </p:sp>
      <p:sp>
        <p:nvSpPr>
          <p:cNvPr id="12" name="Rectangle 11">
            <a:extLst>
              <a:ext uri="{FF2B5EF4-FFF2-40B4-BE49-F238E27FC236}">
                <a16:creationId xmlns:a16="http://schemas.microsoft.com/office/drawing/2014/main" id="{6E5ED992-B162-409A-8850-2B453B420E38}"/>
              </a:ext>
            </a:extLst>
          </p:cNvPr>
          <p:cNvSpPr/>
          <p:nvPr/>
        </p:nvSpPr>
        <p:spPr>
          <a:xfrm>
            <a:off x="1457348" y="1945496"/>
            <a:ext cx="502382" cy="992579"/>
          </a:xfrm>
          <a:prstGeom prst="rect">
            <a:avLst/>
          </a:prstGeom>
          <a:noFill/>
        </p:spPr>
        <p:txBody>
          <a:bodyPr wrap="none" lIns="68580" tIns="34290" rIns="68580" bIns="34290">
            <a:spAutoFit/>
          </a:bodyPr>
          <a:lstStyle/>
          <a:p>
            <a:pPr algn="ctr"/>
            <a:r>
              <a:rPr lang="en-US" sz="6000" b="1" dirty="0">
                <a:ln/>
                <a:solidFill>
                  <a:schemeClr val="bg1"/>
                </a:solidFill>
                <a:effectLst>
                  <a:outerShdw dist="76200" dir="1500000" sx="108000" sy="108000" algn="tl" rotWithShape="0">
                    <a:schemeClr val="dk1">
                      <a:lumMod val="50000"/>
                      <a:alpha val="40000"/>
                    </a:schemeClr>
                  </a:outerShdw>
                </a:effectLst>
                <a:latin typeface="+mj-lt"/>
              </a:rPr>
              <a:t>S</a:t>
            </a:r>
          </a:p>
        </p:txBody>
      </p:sp>
      <p:sp>
        <p:nvSpPr>
          <p:cNvPr id="13" name="Rectangle 12">
            <a:extLst>
              <a:ext uri="{FF2B5EF4-FFF2-40B4-BE49-F238E27FC236}">
                <a16:creationId xmlns:a16="http://schemas.microsoft.com/office/drawing/2014/main" id="{EC086DDD-280A-4BB3-9A1D-8422723DB9BA}"/>
              </a:ext>
            </a:extLst>
          </p:cNvPr>
          <p:cNvSpPr/>
          <p:nvPr/>
        </p:nvSpPr>
        <p:spPr>
          <a:xfrm>
            <a:off x="2363583" y="4086687"/>
            <a:ext cx="520014" cy="992579"/>
          </a:xfrm>
          <a:prstGeom prst="rect">
            <a:avLst/>
          </a:prstGeom>
          <a:noFill/>
        </p:spPr>
        <p:txBody>
          <a:bodyPr wrap="none" lIns="68580" tIns="34290" rIns="68580" bIns="34290">
            <a:spAutoFit/>
          </a:bodyPr>
          <a:lstStyle/>
          <a:p>
            <a:pPr algn="ctr"/>
            <a:r>
              <a:rPr lang="en-US" sz="6000" b="1" dirty="0">
                <a:ln/>
                <a:solidFill>
                  <a:schemeClr val="bg1"/>
                </a:solidFill>
                <a:effectLst>
                  <a:outerShdw dist="76200" dir="1500000" sx="108000" sy="108000" algn="tl" rotWithShape="0">
                    <a:schemeClr val="dk1">
                      <a:lumMod val="50000"/>
                      <a:alpha val="40000"/>
                    </a:schemeClr>
                  </a:outerShdw>
                </a:effectLst>
                <a:latin typeface="+mj-lt"/>
              </a:rPr>
              <a:t>T</a:t>
            </a:r>
          </a:p>
        </p:txBody>
      </p:sp>
      <p:sp>
        <p:nvSpPr>
          <p:cNvPr id="14" name="Rectangle 13">
            <a:extLst>
              <a:ext uri="{FF2B5EF4-FFF2-40B4-BE49-F238E27FC236}">
                <a16:creationId xmlns:a16="http://schemas.microsoft.com/office/drawing/2014/main" id="{274F0BB6-FC76-4BB3-BC25-4BADB179F71D}"/>
              </a:ext>
            </a:extLst>
          </p:cNvPr>
          <p:cNvSpPr/>
          <p:nvPr/>
        </p:nvSpPr>
        <p:spPr>
          <a:xfrm>
            <a:off x="2237112" y="2359967"/>
            <a:ext cx="1616469" cy="692497"/>
          </a:xfrm>
          <a:prstGeom prst="rect">
            <a:avLst/>
          </a:prstGeom>
          <a:noFill/>
        </p:spPr>
        <p:txBody>
          <a:bodyPr wrap="none" lIns="68580" tIns="34290" rIns="68580" bIns="34290">
            <a:spAutoFit/>
          </a:bodyPr>
          <a:lstStyle/>
          <a:p>
            <a:pPr algn="ctr"/>
            <a:r>
              <a:rPr lang="en-US" sz="4050" spc="450" dirty="0">
                <a:ln w="0"/>
                <a:solidFill>
                  <a:srgbClr val="FFC000"/>
                </a:solidFill>
                <a:effectLst>
                  <a:outerShdw blurRad="38100" dist="19050" dir="2700000" algn="tl" rotWithShape="0">
                    <a:schemeClr val="dk1">
                      <a:alpha val="40000"/>
                    </a:schemeClr>
                  </a:outerShdw>
                </a:effectLst>
                <a:latin typeface="Impact" panose="020B0806030902050204" pitchFamily="34" charset="0"/>
              </a:rPr>
              <a:t>EKIAN</a:t>
            </a:r>
          </a:p>
        </p:txBody>
      </p:sp>
      <p:sp>
        <p:nvSpPr>
          <p:cNvPr id="15" name="Rectangle 14">
            <a:extLst>
              <a:ext uri="{FF2B5EF4-FFF2-40B4-BE49-F238E27FC236}">
                <a16:creationId xmlns:a16="http://schemas.microsoft.com/office/drawing/2014/main" id="{A54FB5FE-99B7-47E4-B05D-3639A822DDB9}"/>
              </a:ext>
            </a:extLst>
          </p:cNvPr>
          <p:cNvSpPr/>
          <p:nvPr/>
        </p:nvSpPr>
        <p:spPr>
          <a:xfrm>
            <a:off x="3160774" y="4528169"/>
            <a:ext cx="3406190" cy="692497"/>
          </a:xfrm>
          <a:prstGeom prst="rect">
            <a:avLst/>
          </a:prstGeom>
          <a:noFill/>
        </p:spPr>
        <p:txBody>
          <a:bodyPr wrap="none" lIns="68580" tIns="34290" rIns="68580" bIns="34290">
            <a:spAutoFit/>
          </a:bodyPr>
          <a:lstStyle/>
          <a:p>
            <a:pPr algn="ctr"/>
            <a:r>
              <a:rPr lang="en-US" sz="4050" spc="450" dirty="0">
                <a:ln w="0"/>
                <a:solidFill>
                  <a:srgbClr val="FFC000"/>
                </a:solidFill>
                <a:effectLst>
                  <a:outerShdw blurRad="38100" dist="19050" dir="2700000" algn="tl" rotWithShape="0">
                    <a:schemeClr val="dk1">
                      <a:alpha val="40000"/>
                    </a:schemeClr>
                  </a:outerShdw>
                </a:effectLst>
                <a:latin typeface="Impact" panose="020B0806030902050204" pitchFamily="34" charset="0"/>
              </a:rPr>
              <a:t>ERIMA KASIH</a:t>
            </a:r>
          </a:p>
        </p:txBody>
      </p:sp>
      <p:sp>
        <p:nvSpPr>
          <p:cNvPr id="16" name="Rectangle 15">
            <a:extLst>
              <a:ext uri="{FF2B5EF4-FFF2-40B4-BE49-F238E27FC236}">
                <a16:creationId xmlns:a16="http://schemas.microsoft.com/office/drawing/2014/main" id="{A9CD2EF4-83F6-4623-9ED8-D7D5B67648BC}"/>
              </a:ext>
            </a:extLst>
          </p:cNvPr>
          <p:cNvSpPr/>
          <p:nvPr/>
        </p:nvSpPr>
        <p:spPr>
          <a:xfrm>
            <a:off x="1634894" y="2796065"/>
            <a:ext cx="936795" cy="1396536"/>
          </a:xfrm>
          <a:prstGeom prst="rect">
            <a:avLst/>
          </a:prstGeom>
          <a:noFill/>
        </p:spPr>
        <p:txBody>
          <a:bodyPr wrap="none" lIns="68580" tIns="34290" rIns="68580" bIns="34290">
            <a:spAutoFit/>
          </a:bodyPr>
          <a:lstStyle/>
          <a:p>
            <a:pPr algn="ctr"/>
            <a:r>
              <a:rPr lang="en-US" sz="8625" b="1" dirty="0">
                <a:ln/>
                <a:solidFill>
                  <a:schemeClr val="bg1"/>
                </a:solidFill>
                <a:effectLst>
                  <a:outerShdw dist="76200" dir="1500000" sx="108000" sy="108000" algn="tl" rotWithShape="0">
                    <a:schemeClr val="dk1">
                      <a:lumMod val="50000"/>
                      <a:alpha val="40000"/>
                    </a:schemeClr>
                  </a:outerShdw>
                </a:effectLst>
                <a:latin typeface="+mj-lt"/>
              </a:rPr>
              <a:t>&amp;</a:t>
            </a:r>
          </a:p>
        </p:txBody>
      </p:sp>
    </p:spTree>
    <p:extLst>
      <p:ext uri="{BB962C8B-B14F-4D97-AF65-F5344CB8AC3E}">
        <p14:creationId xmlns:p14="http://schemas.microsoft.com/office/powerpoint/2010/main" val="142557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 presetClass="entr" presetSubtype="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par>
                          <p:cTn id="21" fill="hold">
                            <p:stCondLst>
                              <p:cond delay="2000"/>
                            </p:stCondLst>
                            <p:childTnLst>
                              <p:par>
                                <p:cTn id="22" presetID="2" presetClass="entr" presetSubtype="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1+#ppt_w/2"/>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par>
                          <p:cTn id="30" fill="hold">
                            <p:stCondLst>
                              <p:cond delay="3000"/>
                            </p:stCondLst>
                            <p:childTnLst>
                              <p:par>
                                <p:cTn id="31" presetID="2" presetClass="entr" presetSubtype="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1+#ppt_w/2"/>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6"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1+#ppt_w/2"/>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1996</TotalTime>
  <Words>2668</Words>
  <Application>Microsoft Office PowerPoint</Application>
  <PresentationFormat>Widescreen</PresentationFormat>
  <Paragraphs>477</Paragraphs>
  <Slides>39</Slides>
  <Notes>0</Notes>
  <HiddenSlides>0</HiddenSlides>
  <MMClips>0</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39</vt:i4>
      </vt:variant>
    </vt:vector>
  </HeadingPairs>
  <TitlesOfParts>
    <vt:vector size="59" baseType="lpstr">
      <vt:lpstr>Agency FB</vt:lpstr>
      <vt:lpstr>Aharoni</vt:lpstr>
      <vt:lpstr>Arial</vt:lpstr>
      <vt:lpstr>Arial Black</vt:lpstr>
      <vt:lpstr>Arial Narrow</vt:lpstr>
      <vt:lpstr>Bauhaus 93</vt:lpstr>
      <vt:lpstr>Britannic Bold</vt:lpstr>
      <vt:lpstr>Broadway</vt:lpstr>
      <vt:lpstr>Calibri</vt:lpstr>
      <vt:lpstr>Calibri Light</vt:lpstr>
      <vt:lpstr>Cambria</vt:lpstr>
      <vt:lpstr>Century Gothic</vt:lpstr>
      <vt:lpstr>Edwardian Script ITC</vt:lpstr>
      <vt:lpstr>Impact</vt:lpstr>
      <vt:lpstr>Perpetua</vt:lpstr>
      <vt:lpstr>Times New Roman</vt:lpstr>
      <vt:lpstr>Wingdings</vt:lpstr>
      <vt:lpstr>Wingdings 2</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ONDE-ONDE PANAS</dc:creator>
  <cp:lastModifiedBy>ONDE-ONDE PANAS</cp:lastModifiedBy>
  <cp:revision>114</cp:revision>
  <cp:lastPrinted>2020-09-14T01:57:19Z</cp:lastPrinted>
  <dcterms:created xsi:type="dcterms:W3CDTF">2020-09-11T04:08:47Z</dcterms:created>
  <dcterms:modified xsi:type="dcterms:W3CDTF">2020-10-07T02:42:10Z</dcterms:modified>
</cp:coreProperties>
</file>