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s/slide24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ags/tag1.xml" ContentType="application/vnd.openxmlformats-officedocument.presentationml.tags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notesSlides/notesSlide8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  <p:sldMasterId id="2147483724" r:id="rId2"/>
    <p:sldMasterId id="2147483786" r:id="rId3"/>
    <p:sldMasterId id="2147483800" r:id="rId4"/>
    <p:sldMasterId id="2147483816" r:id="rId5"/>
    <p:sldMasterId id="2147483829" r:id="rId6"/>
    <p:sldMasterId id="2147483841" r:id="rId7"/>
    <p:sldMasterId id="2147483853" r:id="rId8"/>
    <p:sldMasterId id="2147483865" r:id="rId9"/>
    <p:sldMasterId id="2147483877" r:id="rId10"/>
    <p:sldMasterId id="2147483889" r:id="rId11"/>
    <p:sldMasterId id="2147483901" r:id="rId12"/>
    <p:sldMasterId id="2147483913" r:id="rId13"/>
    <p:sldMasterId id="2147483925" r:id="rId14"/>
    <p:sldMasterId id="2147483937" r:id="rId15"/>
    <p:sldMasterId id="2147483949" r:id="rId16"/>
    <p:sldMasterId id="2147483961" r:id="rId17"/>
  </p:sldMasterIdLst>
  <p:notesMasterIdLst>
    <p:notesMasterId r:id="rId51"/>
  </p:notesMasterIdLst>
  <p:sldIdLst>
    <p:sldId id="370" r:id="rId18"/>
    <p:sldId id="365" r:id="rId19"/>
    <p:sldId id="292" r:id="rId20"/>
    <p:sldId id="335" r:id="rId21"/>
    <p:sldId id="372" r:id="rId22"/>
    <p:sldId id="373" r:id="rId23"/>
    <p:sldId id="340" r:id="rId24"/>
    <p:sldId id="341" r:id="rId25"/>
    <p:sldId id="342" r:id="rId26"/>
    <p:sldId id="343" r:id="rId27"/>
    <p:sldId id="344" r:id="rId28"/>
    <p:sldId id="345" r:id="rId29"/>
    <p:sldId id="349" r:id="rId30"/>
    <p:sldId id="350" r:id="rId31"/>
    <p:sldId id="351" r:id="rId32"/>
    <p:sldId id="352" r:id="rId33"/>
    <p:sldId id="354" r:id="rId34"/>
    <p:sldId id="356" r:id="rId35"/>
    <p:sldId id="366" r:id="rId36"/>
    <p:sldId id="358" r:id="rId37"/>
    <p:sldId id="359" r:id="rId38"/>
    <p:sldId id="360" r:id="rId39"/>
    <p:sldId id="361" r:id="rId40"/>
    <p:sldId id="362" r:id="rId41"/>
    <p:sldId id="363" r:id="rId42"/>
    <p:sldId id="267" r:id="rId43"/>
    <p:sldId id="369" r:id="rId44"/>
    <p:sldId id="317" r:id="rId45"/>
    <p:sldId id="318" r:id="rId46"/>
    <p:sldId id="319" r:id="rId47"/>
    <p:sldId id="320" r:id="rId48"/>
    <p:sldId id="371" r:id="rId49"/>
    <p:sldId id="313" r:id="rId5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0066"/>
    <a:srgbClr val="9900CC"/>
    <a:srgbClr val="FF5050"/>
    <a:srgbClr val="009999"/>
    <a:srgbClr val="FF6600"/>
    <a:srgbClr val="993366"/>
    <a:srgbClr val="D6009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F771331-EAAF-4463-BAC7-7C2939B64871}" type="datetimeFigureOut">
              <a:rPr lang="en-US"/>
              <a:pPr>
                <a:defRPr/>
              </a:pPr>
              <a:t>3/12/2022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F4D1F2D-C95B-4ECC-AFF4-2E33CD84B8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BB7476E-90B1-4216-B972-FF029FB83574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F14D26-3F09-4BF5-AB81-A6F848B40BA6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DEC1A83-7445-4D9F-ABA1-91B17839BF38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62944D-0845-42AB-81A7-0D9B3C216C47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8A0D062-A1FE-49C5-8B11-88DCEF24526D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2FF586-2BFC-4E15-8C8E-DBC19E997B7E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364ACF-6298-4ABD-BF6D-8F8AF637365E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671F51-9F5C-4088-8A6C-D84A2D6D190C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33400"/>
            <a:ext cx="77724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057400"/>
            <a:ext cx="7010400" cy="6858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F894A06-5596-4DE7-BFF7-04C4FCC73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DDBB8-C85C-47A9-81FE-36D57808C6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33611-DCDF-44E1-906F-5BA072915B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1524000"/>
            <a:ext cx="3352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524000"/>
            <a:ext cx="3352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79FD4-966A-410E-9EFC-AF2778EA82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2D387-D504-4FB0-9527-1CCD250EC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65263-C4D2-4B9C-BF46-01E123219F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97F5A-D25F-4F66-A889-BC378080F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0B728-FEAA-4280-8A47-BB796B6D1C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C1138-EE0D-4D06-B1E5-46049C9E2B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94996-9299-450E-876A-F1C6AD970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00" y="228600"/>
            <a:ext cx="17145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228600"/>
            <a:ext cx="49911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E47FD-F442-4010-9751-9B5D83E77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mtClean="0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mtClean="0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mtClean="0"/>
            </a:p>
          </p:txBody>
        </p:sp>
      </p:grpSp>
      <p:sp>
        <p:nvSpPr>
          <p:cNvPr id="33383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3383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CF3FA5-F9A4-4AE4-AF37-A9192CE2B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298CC-B3C5-43DD-88EE-8DB6301320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12311-1551-43FB-9FDA-D13CA560F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4B64F-719B-4725-AA64-E0A56124E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EB803-217D-4EC8-B7DE-A70B43AE8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28CB0-016C-4B33-8597-68E380CA50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F83ED-95A0-4C10-B47C-E0100891A2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55ED1-65BB-4904-A9B1-76C9427B6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EF859F-E9D5-4263-838D-95ABE63781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F44C2-C6EC-453E-A3A8-26D3963352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9DAFE-8105-4088-A7F7-51D5C6883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301C5-B764-4AD4-A9FF-9DE828E2E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/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</p:grpSp>
      </p:grpSp>
      <p:pic>
        <p:nvPicPr>
          <p:cNvPr id="13" name="Picture 16" descr="spinal cord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685800"/>
            <a:ext cx="7461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  <a:solidFill>
            <a:schemeClr val="accent2"/>
          </a:solidFill>
        </p:spPr>
        <p:txBody>
          <a:bodyPr/>
          <a:lstStyle>
            <a:lvl1pPr>
              <a:defRPr sz="15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32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  <a:solidFill>
            <a:srgbClr val="B6EEF2"/>
          </a:solidFill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4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5D07E39-5203-48D7-A401-BB354A5B3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3F011-8A47-4866-8731-2C5224CD0D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A5B8D-AC2D-4A99-9821-210349C417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54888-8ABB-4135-ADE3-190C75CDBA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F4C1C-9060-402E-9FFC-250906879D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3FD6F-09F5-462B-9952-380C671DF2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3A95D-889E-417E-9BAD-82F47D477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1951D-0804-489A-8AA9-5439B35A7C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E505C-F54C-4AD3-B128-368B349776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5A403-808C-4D5C-8213-D0CE734E10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B956E-164E-4422-8470-CBC0780AD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5145E-EDDC-4FC4-9534-9C9AA3EB83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77724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3941763"/>
            <a:ext cx="77724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D860D-87D0-4C59-B48E-7F07AF2C4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/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6750 w 4917"/>
                <a:gd name="T3" fmla="*/ 0 h 1000"/>
                <a:gd name="T4" fmla="*/ 7515 w 4917"/>
                <a:gd name="T5" fmla="*/ 765 h 1000"/>
                <a:gd name="T6" fmla="*/ 6751 w 4917"/>
                <a:gd name="T7" fmla="*/ 1529 h 1000"/>
                <a:gd name="T8" fmla="*/ 0 w 4917"/>
                <a:gd name="T9" fmla="*/ 1529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</p:grpSp>
      <p:sp>
        <p:nvSpPr>
          <p:cNvPr id="5530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530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17E19E-B18E-4E60-8A77-332AF0A8F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7B577-81D1-4CFA-96B0-0B4D4BAF4B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05239-604F-4711-B874-AB2A0BF99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7EE2F-090B-45B5-BB8A-98927EB505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C3F4D-5214-48B7-8F33-33A9E070E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39FE-6E1C-4EF4-B0D3-5F0BCAD5EE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31B71-E6AC-44E2-8846-4FE4B3153C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F1084-1B97-4AA7-9337-BAC3FB0C90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A5B69-7FFC-4631-AE3D-E51546CFBC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4F426-9A7D-4355-A6AB-1D8C0EC671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8A916-B0BA-4C07-96B6-1A115B3614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38862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38862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886200"/>
            <a:ext cx="38862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38862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7C9CB-4F47-42E2-9630-964418CD90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38862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86200"/>
            <a:ext cx="38862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017A9-1BC9-4270-8600-22C99FFC13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63321-C7DA-4D5E-B62E-BF71C10D2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E2435-2C50-4435-9D6B-42C657C9B8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074"/>
          <p:cNvGrpSpPr>
            <a:grpSpLocks/>
          </p:cNvGrpSpPr>
          <p:nvPr/>
        </p:nvGrpSpPr>
        <p:grpSpPr bwMode="auto">
          <a:xfrm>
            <a:off x="152400" y="2286000"/>
            <a:ext cx="1463675" cy="2182813"/>
            <a:chOff x="96" y="1440"/>
            <a:chExt cx="922" cy="1375"/>
          </a:xfrm>
        </p:grpSpPr>
        <p:grpSp>
          <p:nvGrpSpPr>
            <p:cNvPr id="5" name="Group 3075"/>
            <p:cNvGrpSpPr>
              <a:grpSpLocks/>
            </p:cNvGrpSpPr>
            <p:nvPr/>
          </p:nvGrpSpPr>
          <p:grpSpPr bwMode="auto">
            <a:xfrm>
              <a:off x="96" y="1440"/>
              <a:ext cx="913" cy="1375"/>
              <a:chOff x="96" y="1440"/>
              <a:chExt cx="913" cy="1375"/>
            </a:xfrm>
          </p:grpSpPr>
          <p:sp>
            <p:nvSpPr>
              <p:cNvPr id="11" name="Freeform 3076"/>
              <p:cNvSpPr>
                <a:spLocks/>
              </p:cNvSpPr>
              <p:nvPr/>
            </p:nvSpPr>
            <p:spPr bwMode="auto">
              <a:xfrm>
                <a:off x="181" y="1574"/>
                <a:ext cx="742" cy="1110"/>
              </a:xfrm>
              <a:custGeom>
                <a:avLst/>
                <a:gdLst>
                  <a:gd name="T0" fmla="*/ 370 w 742"/>
                  <a:gd name="T1" fmla="*/ 0 h 1110"/>
                  <a:gd name="T2" fmla="*/ 0 w 742"/>
                  <a:gd name="T3" fmla="*/ 554 h 1110"/>
                  <a:gd name="T4" fmla="*/ 370 w 742"/>
                  <a:gd name="T5" fmla="*/ 1109 h 1110"/>
                  <a:gd name="T6" fmla="*/ 741 w 742"/>
                  <a:gd name="T7" fmla="*/ 554 h 1110"/>
                  <a:gd name="T8" fmla="*/ 370 w 742"/>
                  <a:gd name="T9" fmla="*/ 0 h 1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2" h="1110">
                    <a:moveTo>
                      <a:pt x="370" y="0"/>
                    </a:moveTo>
                    <a:lnTo>
                      <a:pt x="0" y="554"/>
                    </a:lnTo>
                    <a:lnTo>
                      <a:pt x="370" y="1109"/>
                    </a:lnTo>
                    <a:lnTo>
                      <a:pt x="741" y="554"/>
                    </a:lnTo>
                    <a:lnTo>
                      <a:pt x="370" y="0"/>
                    </a:lnTo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grpSp>
            <p:nvGrpSpPr>
              <p:cNvPr id="12" name="Group 3077"/>
              <p:cNvGrpSpPr>
                <a:grpSpLocks/>
              </p:cNvGrpSpPr>
              <p:nvPr/>
            </p:nvGrpSpPr>
            <p:grpSpPr bwMode="auto">
              <a:xfrm>
                <a:off x="96" y="1440"/>
                <a:ext cx="913" cy="688"/>
                <a:chOff x="96" y="1440"/>
                <a:chExt cx="913" cy="688"/>
              </a:xfrm>
            </p:grpSpPr>
            <p:sp>
              <p:nvSpPr>
                <p:cNvPr id="16" name="Freeform 3078"/>
                <p:cNvSpPr>
                  <a:spLocks/>
                </p:cNvSpPr>
                <p:nvPr/>
              </p:nvSpPr>
              <p:spPr bwMode="auto">
                <a:xfrm>
                  <a:off x="552" y="1440"/>
                  <a:ext cx="457" cy="688"/>
                </a:xfrm>
                <a:custGeom>
                  <a:avLst/>
                  <a:gdLst>
                    <a:gd name="T0" fmla="*/ 0 w 457"/>
                    <a:gd name="T1" fmla="*/ 136 h 688"/>
                    <a:gd name="T2" fmla="*/ 0 w 457"/>
                    <a:gd name="T3" fmla="*/ 0 h 688"/>
                    <a:gd name="T4" fmla="*/ 456 w 457"/>
                    <a:gd name="T5" fmla="*/ 687 h 688"/>
                    <a:gd name="T6" fmla="*/ 365 w 457"/>
                    <a:gd name="T7" fmla="*/ 687 h 688"/>
                    <a:gd name="T8" fmla="*/ 0 w 457"/>
                    <a:gd name="T9" fmla="*/ 136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0" y="136"/>
                      </a:moveTo>
                      <a:lnTo>
                        <a:pt x="0" y="0"/>
                      </a:lnTo>
                      <a:lnTo>
                        <a:pt x="456" y="687"/>
                      </a:lnTo>
                      <a:lnTo>
                        <a:pt x="365" y="687"/>
                      </a:lnTo>
                      <a:lnTo>
                        <a:pt x="0" y="136"/>
                      </a:ln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7" name="Freeform 3079"/>
                <p:cNvSpPr>
                  <a:spLocks/>
                </p:cNvSpPr>
                <p:nvPr/>
              </p:nvSpPr>
              <p:spPr bwMode="auto">
                <a:xfrm>
                  <a:off x="96" y="1440"/>
                  <a:ext cx="457" cy="688"/>
                </a:xfrm>
                <a:custGeom>
                  <a:avLst/>
                  <a:gdLst>
                    <a:gd name="T0" fmla="*/ 456 w 457"/>
                    <a:gd name="T1" fmla="*/ 0 h 688"/>
                    <a:gd name="T2" fmla="*/ 456 w 457"/>
                    <a:gd name="T3" fmla="*/ 136 h 688"/>
                    <a:gd name="T4" fmla="*/ 90 w 457"/>
                    <a:gd name="T5" fmla="*/ 687 h 688"/>
                    <a:gd name="T6" fmla="*/ 0 w 457"/>
                    <a:gd name="T7" fmla="*/ 687 h 688"/>
                    <a:gd name="T8" fmla="*/ 456 w 457"/>
                    <a:gd name="T9" fmla="*/ 0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456" y="0"/>
                      </a:moveTo>
                      <a:lnTo>
                        <a:pt x="456" y="136"/>
                      </a:lnTo>
                      <a:lnTo>
                        <a:pt x="90" y="687"/>
                      </a:lnTo>
                      <a:lnTo>
                        <a:pt x="0" y="687"/>
                      </a:lnTo>
                      <a:lnTo>
                        <a:pt x="456" y="0"/>
                      </a:ln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</p:grpSp>
          <p:grpSp>
            <p:nvGrpSpPr>
              <p:cNvPr id="13" name="Group 3080"/>
              <p:cNvGrpSpPr>
                <a:grpSpLocks/>
              </p:cNvGrpSpPr>
              <p:nvPr/>
            </p:nvGrpSpPr>
            <p:grpSpPr bwMode="auto">
              <a:xfrm>
                <a:off x="96" y="2127"/>
                <a:ext cx="913" cy="688"/>
                <a:chOff x="96" y="2127"/>
                <a:chExt cx="913" cy="688"/>
              </a:xfrm>
            </p:grpSpPr>
            <p:sp>
              <p:nvSpPr>
                <p:cNvPr id="14" name="Freeform 3081"/>
                <p:cNvSpPr>
                  <a:spLocks/>
                </p:cNvSpPr>
                <p:nvPr/>
              </p:nvSpPr>
              <p:spPr bwMode="auto">
                <a:xfrm>
                  <a:off x="552" y="2127"/>
                  <a:ext cx="457" cy="688"/>
                </a:xfrm>
                <a:custGeom>
                  <a:avLst/>
                  <a:gdLst>
                    <a:gd name="T0" fmla="*/ 365 w 457"/>
                    <a:gd name="T1" fmla="*/ 0 h 688"/>
                    <a:gd name="T2" fmla="*/ 456 w 457"/>
                    <a:gd name="T3" fmla="*/ 0 h 688"/>
                    <a:gd name="T4" fmla="*/ 0 w 457"/>
                    <a:gd name="T5" fmla="*/ 687 h 688"/>
                    <a:gd name="T6" fmla="*/ 0 w 457"/>
                    <a:gd name="T7" fmla="*/ 550 h 688"/>
                    <a:gd name="T8" fmla="*/ 365 w 457"/>
                    <a:gd name="T9" fmla="*/ 0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365" y="0"/>
                      </a:moveTo>
                      <a:lnTo>
                        <a:pt x="456" y="0"/>
                      </a:lnTo>
                      <a:lnTo>
                        <a:pt x="0" y="687"/>
                      </a:lnTo>
                      <a:lnTo>
                        <a:pt x="0" y="550"/>
                      </a:lnTo>
                      <a:lnTo>
                        <a:pt x="365" y="0"/>
                      </a:lnTo>
                    </a:path>
                  </a:pathLst>
                </a:custGeom>
                <a:solidFill>
                  <a:schemeClr val="bg2"/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5" name="Freeform 3082"/>
                <p:cNvSpPr>
                  <a:spLocks/>
                </p:cNvSpPr>
                <p:nvPr/>
              </p:nvSpPr>
              <p:spPr bwMode="auto">
                <a:xfrm>
                  <a:off x="96" y="2127"/>
                  <a:ext cx="457" cy="688"/>
                </a:xfrm>
                <a:custGeom>
                  <a:avLst/>
                  <a:gdLst>
                    <a:gd name="T0" fmla="*/ 90 w 457"/>
                    <a:gd name="T1" fmla="*/ 0 h 688"/>
                    <a:gd name="T2" fmla="*/ 456 w 457"/>
                    <a:gd name="T3" fmla="*/ 550 h 688"/>
                    <a:gd name="T4" fmla="*/ 456 w 457"/>
                    <a:gd name="T5" fmla="*/ 687 h 688"/>
                    <a:gd name="T6" fmla="*/ 0 w 457"/>
                    <a:gd name="T7" fmla="*/ 0 h 688"/>
                    <a:gd name="T8" fmla="*/ 90 w 457"/>
                    <a:gd name="T9" fmla="*/ 0 h 6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7" h="688">
                      <a:moveTo>
                        <a:pt x="90" y="0"/>
                      </a:moveTo>
                      <a:lnTo>
                        <a:pt x="456" y="550"/>
                      </a:lnTo>
                      <a:lnTo>
                        <a:pt x="456" y="687"/>
                      </a:lnTo>
                      <a:lnTo>
                        <a:pt x="0" y="0"/>
                      </a:lnTo>
                      <a:lnTo>
                        <a:pt x="90" y="0"/>
                      </a:lnTo>
                    </a:path>
                  </a:pathLst>
                </a:custGeom>
                <a:solidFill>
                  <a:schemeClr val="bg2"/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</p:grpSp>
        </p:grpSp>
        <p:grpSp>
          <p:nvGrpSpPr>
            <p:cNvPr id="6" name="Group 3083"/>
            <p:cNvGrpSpPr>
              <a:grpSpLocks/>
            </p:cNvGrpSpPr>
            <p:nvPr/>
          </p:nvGrpSpPr>
          <p:grpSpPr bwMode="auto">
            <a:xfrm>
              <a:off x="493" y="1555"/>
              <a:ext cx="525" cy="480"/>
              <a:chOff x="493" y="1555"/>
              <a:chExt cx="525" cy="480"/>
            </a:xfrm>
          </p:grpSpPr>
          <p:sp>
            <p:nvSpPr>
              <p:cNvPr id="7" name="Freeform 3084"/>
              <p:cNvSpPr>
                <a:spLocks/>
              </p:cNvSpPr>
              <p:nvPr/>
            </p:nvSpPr>
            <p:spPr bwMode="auto">
              <a:xfrm>
                <a:off x="493" y="1555"/>
                <a:ext cx="525" cy="480"/>
              </a:xfrm>
              <a:custGeom>
                <a:avLst/>
                <a:gdLst>
                  <a:gd name="T0" fmla="*/ 225 w 525"/>
                  <a:gd name="T1" fmla="*/ 217 h 480"/>
                  <a:gd name="T2" fmla="*/ 133 w 525"/>
                  <a:gd name="T3" fmla="*/ 0 h 480"/>
                  <a:gd name="T4" fmla="*/ 263 w 525"/>
                  <a:gd name="T5" fmla="*/ 193 h 480"/>
                  <a:gd name="T6" fmla="*/ 393 w 525"/>
                  <a:gd name="T7" fmla="*/ 0 h 480"/>
                  <a:gd name="T8" fmla="*/ 299 w 525"/>
                  <a:gd name="T9" fmla="*/ 217 h 480"/>
                  <a:gd name="T10" fmla="*/ 524 w 525"/>
                  <a:gd name="T11" fmla="*/ 240 h 480"/>
                  <a:gd name="T12" fmla="*/ 298 w 525"/>
                  <a:gd name="T13" fmla="*/ 262 h 480"/>
                  <a:gd name="T14" fmla="*/ 393 w 525"/>
                  <a:gd name="T15" fmla="*/ 479 h 480"/>
                  <a:gd name="T16" fmla="*/ 263 w 525"/>
                  <a:gd name="T17" fmla="*/ 286 h 480"/>
                  <a:gd name="T18" fmla="*/ 133 w 525"/>
                  <a:gd name="T19" fmla="*/ 479 h 480"/>
                  <a:gd name="T20" fmla="*/ 224 w 525"/>
                  <a:gd name="T21" fmla="*/ 263 h 480"/>
                  <a:gd name="T22" fmla="*/ 0 w 525"/>
                  <a:gd name="T23" fmla="*/ 240 h 480"/>
                  <a:gd name="T24" fmla="*/ 225 w 525"/>
                  <a:gd name="T25" fmla="*/ 217 h 48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25" h="480">
                    <a:moveTo>
                      <a:pt x="225" y="217"/>
                    </a:moveTo>
                    <a:lnTo>
                      <a:pt x="133" y="0"/>
                    </a:lnTo>
                    <a:lnTo>
                      <a:pt x="263" y="193"/>
                    </a:lnTo>
                    <a:lnTo>
                      <a:pt x="393" y="0"/>
                    </a:lnTo>
                    <a:lnTo>
                      <a:pt x="299" y="217"/>
                    </a:lnTo>
                    <a:lnTo>
                      <a:pt x="524" y="240"/>
                    </a:lnTo>
                    <a:lnTo>
                      <a:pt x="298" y="262"/>
                    </a:lnTo>
                    <a:lnTo>
                      <a:pt x="393" y="479"/>
                    </a:lnTo>
                    <a:lnTo>
                      <a:pt x="263" y="286"/>
                    </a:lnTo>
                    <a:lnTo>
                      <a:pt x="133" y="479"/>
                    </a:lnTo>
                    <a:lnTo>
                      <a:pt x="224" y="263"/>
                    </a:lnTo>
                    <a:lnTo>
                      <a:pt x="0" y="240"/>
                    </a:lnTo>
                    <a:lnTo>
                      <a:pt x="225" y="217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8" name="Freeform 3085"/>
              <p:cNvSpPr>
                <a:spLocks/>
              </p:cNvSpPr>
              <p:nvPr/>
            </p:nvSpPr>
            <p:spPr bwMode="auto">
              <a:xfrm>
                <a:off x="565" y="1620"/>
                <a:ext cx="382" cy="350"/>
              </a:xfrm>
              <a:custGeom>
                <a:avLst/>
                <a:gdLst>
                  <a:gd name="T0" fmla="*/ 153 w 382"/>
                  <a:gd name="T1" fmla="*/ 153 h 350"/>
                  <a:gd name="T2" fmla="*/ 95 w 382"/>
                  <a:gd name="T3" fmla="*/ 0 h 350"/>
                  <a:gd name="T4" fmla="*/ 191 w 382"/>
                  <a:gd name="T5" fmla="*/ 128 h 350"/>
                  <a:gd name="T6" fmla="*/ 284 w 382"/>
                  <a:gd name="T7" fmla="*/ 0 h 350"/>
                  <a:gd name="T8" fmla="*/ 227 w 382"/>
                  <a:gd name="T9" fmla="*/ 153 h 350"/>
                  <a:gd name="T10" fmla="*/ 381 w 382"/>
                  <a:gd name="T11" fmla="*/ 175 h 350"/>
                  <a:gd name="T12" fmla="*/ 226 w 382"/>
                  <a:gd name="T13" fmla="*/ 196 h 350"/>
                  <a:gd name="T14" fmla="*/ 284 w 382"/>
                  <a:gd name="T15" fmla="*/ 349 h 350"/>
                  <a:gd name="T16" fmla="*/ 191 w 382"/>
                  <a:gd name="T17" fmla="*/ 221 h 350"/>
                  <a:gd name="T18" fmla="*/ 95 w 382"/>
                  <a:gd name="T19" fmla="*/ 349 h 350"/>
                  <a:gd name="T20" fmla="*/ 152 w 382"/>
                  <a:gd name="T21" fmla="*/ 198 h 350"/>
                  <a:gd name="T22" fmla="*/ 0 w 382"/>
                  <a:gd name="T23" fmla="*/ 175 h 350"/>
                  <a:gd name="T24" fmla="*/ 153 w 382"/>
                  <a:gd name="T25" fmla="*/ 153 h 3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82" h="350">
                    <a:moveTo>
                      <a:pt x="153" y="153"/>
                    </a:moveTo>
                    <a:lnTo>
                      <a:pt x="95" y="0"/>
                    </a:lnTo>
                    <a:lnTo>
                      <a:pt x="191" y="128"/>
                    </a:lnTo>
                    <a:lnTo>
                      <a:pt x="284" y="0"/>
                    </a:lnTo>
                    <a:lnTo>
                      <a:pt x="227" y="153"/>
                    </a:lnTo>
                    <a:lnTo>
                      <a:pt x="381" y="175"/>
                    </a:lnTo>
                    <a:lnTo>
                      <a:pt x="226" y="196"/>
                    </a:lnTo>
                    <a:lnTo>
                      <a:pt x="284" y="349"/>
                    </a:lnTo>
                    <a:lnTo>
                      <a:pt x="191" y="221"/>
                    </a:lnTo>
                    <a:lnTo>
                      <a:pt x="95" y="349"/>
                    </a:lnTo>
                    <a:lnTo>
                      <a:pt x="152" y="198"/>
                    </a:lnTo>
                    <a:lnTo>
                      <a:pt x="0" y="175"/>
                    </a:lnTo>
                    <a:lnTo>
                      <a:pt x="153" y="153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9" name="Freeform 3086"/>
              <p:cNvSpPr>
                <a:spLocks/>
              </p:cNvSpPr>
              <p:nvPr/>
            </p:nvSpPr>
            <p:spPr bwMode="auto">
              <a:xfrm>
                <a:off x="621" y="1629"/>
                <a:ext cx="270" cy="332"/>
              </a:xfrm>
              <a:custGeom>
                <a:avLst/>
                <a:gdLst>
                  <a:gd name="T0" fmla="*/ 0 w 270"/>
                  <a:gd name="T1" fmla="*/ 84 h 332"/>
                  <a:gd name="T2" fmla="*/ 122 w 270"/>
                  <a:gd name="T3" fmla="*/ 143 h 332"/>
                  <a:gd name="T4" fmla="*/ 135 w 270"/>
                  <a:gd name="T5" fmla="*/ 0 h 332"/>
                  <a:gd name="T6" fmla="*/ 147 w 270"/>
                  <a:gd name="T7" fmla="*/ 143 h 332"/>
                  <a:gd name="T8" fmla="*/ 268 w 270"/>
                  <a:gd name="T9" fmla="*/ 82 h 332"/>
                  <a:gd name="T10" fmla="*/ 159 w 270"/>
                  <a:gd name="T11" fmla="*/ 166 h 332"/>
                  <a:gd name="T12" fmla="*/ 269 w 270"/>
                  <a:gd name="T13" fmla="*/ 249 h 332"/>
                  <a:gd name="T14" fmla="*/ 147 w 270"/>
                  <a:gd name="T15" fmla="*/ 189 h 332"/>
                  <a:gd name="T16" fmla="*/ 135 w 270"/>
                  <a:gd name="T17" fmla="*/ 331 h 332"/>
                  <a:gd name="T18" fmla="*/ 122 w 270"/>
                  <a:gd name="T19" fmla="*/ 189 h 332"/>
                  <a:gd name="T20" fmla="*/ 0 w 270"/>
                  <a:gd name="T21" fmla="*/ 249 h 332"/>
                  <a:gd name="T22" fmla="*/ 110 w 270"/>
                  <a:gd name="T23" fmla="*/ 166 h 332"/>
                  <a:gd name="T24" fmla="*/ 0 w 270"/>
                  <a:gd name="T25" fmla="*/ 84 h 33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70" h="332">
                    <a:moveTo>
                      <a:pt x="0" y="84"/>
                    </a:moveTo>
                    <a:lnTo>
                      <a:pt x="122" y="143"/>
                    </a:lnTo>
                    <a:lnTo>
                      <a:pt x="135" y="0"/>
                    </a:lnTo>
                    <a:lnTo>
                      <a:pt x="147" y="143"/>
                    </a:lnTo>
                    <a:lnTo>
                      <a:pt x="268" y="82"/>
                    </a:lnTo>
                    <a:lnTo>
                      <a:pt x="159" y="166"/>
                    </a:lnTo>
                    <a:lnTo>
                      <a:pt x="269" y="249"/>
                    </a:lnTo>
                    <a:lnTo>
                      <a:pt x="147" y="189"/>
                    </a:lnTo>
                    <a:lnTo>
                      <a:pt x="135" y="331"/>
                    </a:lnTo>
                    <a:lnTo>
                      <a:pt x="122" y="189"/>
                    </a:lnTo>
                    <a:lnTo>
                      <a:pt x="0" y="249"/>
                    </a:lnTo>
                    <a:lnTo>
                      <a:pt x="110" y="166"/>
                    </a:lnTo>
                    <a:lnTo>
                      <a:pt x="0" y="84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10" name="Freeform 3087"/>
              <p:cNvSpPr>
                <a:spLocks/>
              </p:cNvSpPr>
              <p:nvPr/>
            </p:nvSpPr>
            <p:spPr bwMode="auto">
              <a:xfrm>
                <a:off x="722" y="1752"/>
                <a:ext cx="68" cy="85"/>
              </a:xfrm>
              <a:custGeom>
                <a:avLst/>
                <a:gdLst>
                  <a:gd name="T0" fmla="*/ 0 w 68"/>
                  <a:gd name="T1" fmla="*/ 20 h 85"/>
                  <a:gd name="T2" fmla="*/ 27 w 68"/>
                  <a:gd name="T3" fmla="*/ 30 h 85"/>
                  <a:gd name="T4" fmla="*/ 33 w 68"/>
                  <a:gd name="T5" fmla="*/ 0 h 85"/>
                  <a:gd name="T6" fmla="*/ 39 w 68"/>
                  <a:gd name="T7" fmla="*/ 30 h 85"/>
                  <a:gd name="T8" fmla="*/ 67 w 68"/>
                  <a:gd name="T9" fmla="*/ 20 h 85"/>
                  <a:gd name="T10" fmla="*/ 45 w 68"/>
                  <a:gd name="T11" fmla="*/ 42 h 85"/>
                  <a:gd name="T12" fmla="*/ 67 w 68"/>
                  <a:gd name="T13" fmla="*/ 62 h 85"/>
                  <a:gd name="T14" fmla="*/ 39 w 68"/>
                  <a:gd name="T15" fmla="*/ 52 h 85"/>
                  <a:gd name="T16" fmla="*/ 33 w 68"/>
                  <a:gd name="T17" fmla="*/ 84 h 85"/>
                  <a:gd name="T18" fmla="*/ 27 w 68"/>
                  <a:gd name="T19" fmla="*/ 52 h 85"/>
                  <a:gd name="T20" fmla="*/ 0 w 68"/>
                  <a:gd name="T21" fmla="*/ 62 h 85"/>
                  <a:gd name="T22" fmla="*/ 21 w 68"/>
                  <a:gd name="T23" fmla="*/ 42 h 85"/>
                  <a:gd name="T24" fmla="*/ 0 w 68"/>
                  <a:gd name="T25" fmla="*/ 2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8" h="85">
                    <a:moveTo>
                      <a:pt x="0" y="20"/>
                    </a:moveTo>
                    <a:lnTo>
                      <a:pt x="27" y="30"/>
                    </a:lnTo>
                    <a:lnTo>
                      <a:pt x="33" y="0"/>
                    </a:lnTo>
                    <a:lnTo>
                      <a:pt x="39" y="30"/>
                    </a:lnTo>
                    <a:lnTo>
                      <a:pt x="67" y="20"/>
                    </a:lnTo>
                    <a:lnTo>
                      <a:pt x="45" y="42"/>
                    </a:lnTo>
                    <a:lnTo>
                      <a:pt x="67" y="62"/>
                    </a:lnTo>
                    <a:lnTo>
                      <a:pt x="39" y="52"/>
                    </a:lnTo>
                    <a:lnTo>
                      <a:pt x="33" y="84"/>
                    </a:lnTo>
                    <a:lnTo>
                      <a:pt x="27" y="52"/>
                    </a:lnTo>
                    <a:lnTo>
                      <a:pt x="0" y="62"/>
                    </a:lnTo>
                    <a:lnTo>
                      <a:pt x="21" y="42"/>
                    </a:lnTo>
                    <a:lnTo>
                      <a:pt x="0" y="20"/>
                    </a:lnTo>
                  </a:path>
                </a:pathLst>
              </a:custGeom>
              <a:solidFill>
                <a:srgbClr val="F9F9F9"/>
              </a:solidFill>
              <a:ln w="9525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</p:grpSp>
      </p:grpSp>
      <p:sp>
        <p:nvSpPr>
          <p:cNvPr id="102416" name="Rectangle 3088"/>
          <p:cNvSpPr>
            <a:spLocks noGrp="1" noChangeArrowheads="1"/>
          </p:cNvSpPr>
          <p:nvPr>
            <p:ph type="ctrTitle" sz="quarter"/>
          </p:nvPr>
        </p:nvSpPr>
        <p:spPr>
          <a:xfrm>
            <a:off x="1370013" y="21336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417" name="Rectangle 308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309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309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309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0328FDF-B52C-4D92-9AB7-734C096E69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25312-B0E0-4860-A75D-BD930FE60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044B-713C-415C-8A7E-6A099073BF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2392C-713C-4A5A-9E31-E5C33C1971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EAE7B-CB16-4050-ADD4-7AE3C3046C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C3A40-2710-4D27-B729-E6136AACB1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6F648-5DCC-41BA-B77A-7D6CD6A0C7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1F88F-0E03-4A2A-B48E-21E6BD31C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9FBC3-3605-4132-AD1B-9EEE16D5B3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4BBED-C0BF-465A-A928-AFBB27215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76250"/>
            <a:ext cx="1943100" cy="5619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76250"/>
            <a:ext cx="5676900" cy="5619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8D69A-2724-42AE-8BB7-1C1B41C53E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76250"/>
            <a:ext cx="70866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D5293-688F-442E-91D4-1F4E2F820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B19E9-C917-43CC-86DF-EABE952E7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EAFD99-74B4-4EA3-826C-AB52133800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CD333-0F53-466D-BA77-98641D3B59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D7993-B366-42B7-BF26-F312225B50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E0CCF-CE55-4ECC-8FD4-46FB2583AB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FD7B1-A1C6-4F18-9F1A-B76704641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F30AC-6DCE-4A3A-B730-4501C7FB90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BFDEA-B3F4-4098-9514-873C12DBC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D440F-B85B-4B53-8D9D-60FABA3C8A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B070F-258E-470E-B90A-4E80F41141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30231F-5DF5-43B4-9B90-7AEF9DEB6B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990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00600" y="2819400"/>
            <a:ext cx="40386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A376FD-232F-4294-BC4E-6D15EE266DD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B0EC4-20CE-41EF-A856-777B5B904D7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CBF71-34F4-4D19-982A-AD4DF82709A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676400"/>
            <a:ext cx="35433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5900" y="1676400"/>
            <a:ext cx="35433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CDE83-BE5F-4311-BDB9-C6FACA440A5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E66CA-9013-4801-8B8C-C83CE666B25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D65FB-1BC2-4569-8506-428149B5AC7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192780-490B-4BB3-BA90-3071DFA8AC9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6EC2C-0A4F-4780-AD5C-B310C18142C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EDCAB-32F2-45C7-B0EE-D871CDBCE15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487EF-5F1F-475C-9DDA-E528C83FF0A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EF77F-65A0-41D7-A133-0CC23D7E807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20E7EB-009B-4C2C-B532-926281E8CE8B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B8C58F4-35AB-4288-BD93-63A2909A84D9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73B703-9566-4D8A-A772-7D2E30825D78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81200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981200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6BB0837-9619-4785-8B0F-4CE7BF8D3E3E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D4FE07-5C36-4D2B-8ABA-1FE8C59F6042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E433CAD-8E39-42E9-8120-F53F9A491F46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7BE67F-4978-484B-B3D0-6189A2CC642F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CCD00D-A74D-4E9E-9B3E-4ED618204B46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94290D-3386-43FF-BDDC-0497BAFDF6C6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F8D8BE-8BA1-4DB1-A44D-28E995AC2643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66800"/>
            <a:ext cx="2057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066800"/>
            <a:ext cx="60198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CBA5C4-6D19-4BEB-A6AD-517EB2CC5A9E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582B04-D598-46F3-AACB-2503D06D2071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A08882-3C2E-4372-908C-ABDE26935288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5B1A903-E10F-4CB5-BCFC-895FC335E6B8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81200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981200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C88393-EFEB-4589-A902-CC645CD50B97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FEFEA9-C746-4691-A941-429F8AED5E71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B87E229-1DD1-4C86-B8FD-BB61A31E9326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0235D5-02DB-4864-B7BE-385EDD5D3DE2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350747-5A9D-4BE3-8C8E-287A35943989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F2062FE-74A0-4BFF-A8A3-9AA9CA056771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910ECD-5A1A-4CF3-A881-57030DD1F1DB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66800"/>
            <a:ext cx="2057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066800"/>
            <a:ext cx="60198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126103-9AE5-4C84-AB2A-00CA962A6E94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6 w 3985"/>
              <a:gd name="T1" fmla="*/ 0 h 3619"/>
              <a:gd name="T2" fmla="*/ 0 w 3985"/>
              <a:gd name="T3" fmla="*/ 2147483646 h 3619"/>
              <a:gd name="T4" fmla="*/ 2147483646 w 3985"/>
              <a:gd name="T5" fmla="*/ 2147483646 h 3619"/>
              <a:gd name="T6" fmla="*/ 2147483646 w 3985"/>
              <a:gd name="T7" fmla="*/ 2147483646 h 3619"/>
              <a:gd name="T8" fmla="*/ 2147483646 w 3985"/>
              <a:gd name="T9" fmla="*/ 0 h 3619"/>
              <a:gd name="T10" fmla="*/ 2147483646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18068 w 794"/>
                <a:gd name="T1" fmla="*/ 5854 h 414"/>
                <a:gd name="T2" fmla="*/ 16158 w 794"/>
                <a:gd name="T3" fmla="*/ 4714 h 414"/>
                <a:gd name="T4" fmla="*/ 12656 w 794"/>
                <a:gd name="T5" fmla="*/ 3115 h 414"/>
                <a:gd name="T6" fmla="*/ 1615 w 794"/>
                <a:gd name="T7" fmla="*/ 0 h 414"/>
                <a:gd name="T8" fmla="*/ 521 w 794"/>
                <a:gd name="T9" fmla="*/ 295 h 414"/>
                <a:gd name="T10" fmla="*/ 0 w 794"/>
                <a:gd name="T11" fmla="*/ 1231 h 414"/>
                <a:gd name="T12" fmla="*/ 635 w 794"/>
                <a:gd name="T13" fmla="*/ 2299 h 414"/>
                <a:gd name="T14" fmla="*/ 12970 w 794"/>
                <a:gd name="T15" fmla="*/ 6065 h 414"/>
                <a:gd name="T16" fmla="*/ 15673 w 794"/>
                <a:gd name="T17" fmla="*/ 5824 h 414"/>
                <a:gd name="T18" fmla="*/ 17858 w 794"/>
                <a:gd name="T19" fmla="*/ 6136 h 414"/>
                <a:gd name="T20" fmla="*/ 18068 w 794"/>
                <a:gd name="T21" fmla="*/ 5854 h 414"/>
                <a:gd name="T22" fmla="*/ 18068 w 794"/>
                <a:gd name="T23" fmla="*/ 5854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388 w 1586"/>
                <a:gd name="T1" fmla="*/ 0 h 821"/>
                <a:gd name="T2" fmla="*/ 3769 w 1586"/>
                <a:gd name="T3" fmla="*/ 958 h 821"/>
                <a:gd name="T4" fmla="*/ 4044 w 1586"/>
                <a:gd name="T5" fmla="*/ 1177 h 821"/>
                <a:gd name="T6" fmla="*/ 4492 w 1586"/>
                <a:gd name="T7" fmla="*/ 1461 h 821"/>
                <a:gd name="T8" fmla="*/ 4433 w 1586"/>
                <a:gd name="T9" fmla="*/ 1515 h 821"/>
                <a:gd name="T10" fmla="*/ 3823 w 1586"/>
                <a:gd name="T11" fmla="*/ 1452 h 821"/>
                <a:gd name="T12" fmla="*/ 3243 w 1586"/>
                <a:gd name="T13" fmla="*/ 1496 h 821"/>
                <a:gd name="T14" fmla="*/ 117 w 1586"/>
                <a:gd name="T15" fmla="*/ 551 h 821"/>
                <a:gd name="T16" fmla="*/ 0 w 1586"/>
                <a:gd name="T17" fmla="*/ 277 h 821"/>
                <a:gd name="T18" fmla="*/ 130 w 1586"/>
                <a:gd name="T19" fmla="*/ 59 h 821"/>
                <a:gd name="T20" fmla="*/ 388 w 1586"/>
                <a:gd name="T21" fmla="*/ 0 h 821"/>
                <a:gd name="T22" fmla="*/ 388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605 h 747"/>
                <a:gd name="T2" fmla="*/ 2631 w 1049"/>
                <a:gd name="T3" fmla="*/ 1391 h 747"/>
                <a:gd name="T4" fmla="*/ 2680 w 1049"/>
                <a:gd name="T5" fmla="*/ 994 h 747"/>
                <a:gd name="T6" fmla="*/ 2994 w 1049"/>
                <a:gd name="T7" fmla="*/ 786 h 747"/>
                <a:gd name="T8" fmla="*/ 223 w 1049"/>
                <a:gd name="T9" fmla="*/ 0 h 747"/>
                <a:gd name="T10" fmla="*/ 0 w 1049"/>
                <a:gd name="T11" fmla="*/ 236 h 747"/>
                <a:gd name="T12" fmla="*/ 0 w 1049"/>
                <a:gd name="T13" fmla="*/ 605 h 747"/>
                <a:gd name="T14" fmla="*/ 0 w 1049"/>
                <a:gd name="T15" fmla="*/ 60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310 w 150"/>
                  <a:gd name="T1" fmla="*/ 0 h 173"/>
                  <a:gd name="T2" fmla="*/ 114 w 150"/>
                  <a:gd name="T3" fmla="*/ 125 h 173"/>
                  <a:gd name="T4" fmla="*/ 0 w 150"/>
                  <a:gd name="T5" fmla="*/ 328 h 173"/>
                  <a:gd name="T6" fmla="*/ 226 w 150"/>
                  <a:gd name="T7" fmla="*/ 303 h 173"/>
                  <a:gd name="T8" fmla="*/ 291 w 150"/>
                  <a:gd name="T9" fmla="*/ 160 h 173"/>
                  <a:gd name="T10" fmla="*/ 424 w 150"/>
                  <a:gd name="T11" fmla="*/ 51 h 173"/>
                  <a:gd name="T12" fmla="*/ 310 w 150"/>
                  <a:gd name="T13" fmla="*/ 0 h 173"/>
                  <a:gd name="T14" fmla="*/ 31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443 w 1684"/>
                  <a:gd name="T1" fmla="*/ 0 h 880"/>
                  <a:gd name="T2" fmla="*/ 179 w 1684"/>
                  <a:gd name="T3" fmla="*/ 97 h 880"/>
                  <a:gd name="T4" fmla="*/ 0 w 1684"/>
                  <a:gd name="T5" fmla="*/ 386 h 880"/>
                  <a:gd name="T6" fmla="*/ 191 w 1684"/>
                  <a:gd name="T7" fmla="*/ 665 h 880"/>
                  <a:gd name="T8" fmla="*/ 3362 w 1684"/>
                  <a:gd name="T9" fmla="*/ 1607 h 880"/>
                  <a:gd name="T10" fmla="*/ 4045 w 1684"/>
                  <a:gd name="T11" fmla="*/ 1548 h 880"/>
                  <a:gd name="T12" fmla="*/ 4598 w 1684"/>
                  <a:gd name="T13" fmla="*/ 1631 h 880"/>
                  <a:gd name="T14" fmla="*/ 4790 w 1684"/>
                  <a:gd name="T15" fmla="*/ 1499 h 880"/>
                  <a:gd name="T16" fmla="*/ 4272 w 1684"/>
                  <a:gd name="T17" fmla="*/ 1231 h 880"/>
                  <a:gd name="T18" fmla="*/ 4061 w 1684"/>
                  <a:gd name="T19" fmla="*/ 950 h 880"/>
                  <a:gd name="T20" fmla="*/ 3895 w 1684"/>
                  <a:gd name="T21" fmla="*/ 977 h 880"/>
                  <a:gd name="T22" fmla="*/ 4093 w 1684"/>
                  <a:gd name="T23" fmla="*/ 1231 h 880"/>
                  <a:gd name="T24" fmla="*/ 4489 w 1684"/>
                  <a:gd name="T25" fmla="*/ 1501 h 880"/>
                  <a:gd name="T26" fmla="*/ 4020 w 1684"/>
                  <a:gd name="T27" fmla="*/ 1459 h 880"/>
                  <a:gd name="T28" fmla="*/ 3467 w 1684"/>
                  <a:gd name="T29" fmla="*/ 1508 h 880"/>
                  <a:gd name="T30" fmla="*/ 3569 w 1684"/>
                  <a:gd name="T31" fmla="*/ 1204 h 880"/>
                  <a:gd name="T32" fmla="*/ 3806 w 1684"/>
                  <a:gd name="T33" fmla="*/ 997 h 880"/>
                  <a:gd name="T34" fmla="*/ 3529 w 1684"/>
                  <a:gd name="T35" fmla="*/ 1023 h 880"/>
                  <a:gd name="T36" fmla="*/ 3314 w 1684"/>
                  <a:gd name="T37" fmla="*/ 1220 h 880"/>
                  <a:gd name="T38" fmla="*/ 3240 w 1684"/>
                  <a:gd name="T39" fmla="*/ 1467 h 880"/>
                  <a:gd name="T40" fmla="*/ 305 w 1684"/>
                  <a:gd name="T41" fmla="*/ 575 h 880"/>
                  <a:gd name="T42" fmla="*/ 227 w 1684"/>
                  <a:gd name="T43" fmla="*/ 398 h 880"/>
                  <a:gd name="T44" fmla="*/ 293 w 1684"/>
                  <a:gd name="T45" fmla="*/ 177 h 880"/>
                  <a:gd name="T46" fmla="*/ 616 w 1684"/>
                  <a:gd name="T47" fmla="*/ 0 h 880"/>
                  <a:gd name="T48" fmla="*/ 443 w 1684"/>
                  <a:gd name="T49" fmla="*/ 0 h 880"/>
                  <a:gd name="T50" fmla="*/ 443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285 w 1190"/>
                  <a:gd name="T1" fmla="*/ 0 h 500"/>
                  <a:gd name="T2" fmla="*/ 3385 w 1190"/>
                  <a:gd name="T3" fmla="*/ 907 h 500"/>
                  <a:gd name="T4" fmla="*/ 3059 w 1190"/>
                  <a:gd name="T5" fmla="*/ 926 h 500"/>
                  <a:gd name="T6" fmla="*/ 0 w 1190"/>
                  <a:gd name="T7" fmla="*/ 50 h 500"/>
                  <a:gd name="T8" fmla="*/ 285 w 1190"/>
                  <a:gd name="T9" fmla="*/ 0 h 500"/>
                  <a:gd name="T10" fmla="*/ 285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332 w 160"/>
                  <a:gd name="T1" fmla="*/ 0 h 335"/>
                  <a:gd name="T2" fmla="*/ 54 w 160"/>
                  <a:gd name="T3" fmla="*/ 195 h 335"/>
                  <a:gd name="T4" fmla="*/ 0 w 160"/>
                  <a:gd name="T5" fmla="*/ 421 h 335"/>
                  <a:gd name="T6" fmla="*/ 95 w 160"/>
                  <a:gd name="T7" fmla="*/ 575 h 335"/>
                  <a:gd name="T8" fmla="*/ 268 w 160"/>
                  <a:gd name="T9" fmla="*/ 614 h 335"/>
                  <a:gd name="T10" fmla="*/ 217 w 160"/>
                  <a:gd name="T11" fmla="*/ 281 h 335"/>
                  <a:gd name="T12" fmla="*/ 457 w 160"/>
                  <a:gd name="T13" fmla="*/ 32 h 335"/>
                  <a:gd name="T14" fmla="*/ 332 w 160"/>
                  <a:gd name="T15" fmla="*/ 0 h 335"/>
                  <a:gd name="T16" fmla="*/ 332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40 w 489"/>
                  <a:gd name="T1" fmla="*/ 64 h 296"/>
                  <a:gd name="T2" fmla="*/ 451 w 489"/>
                  <a:gd name="T3" fmla="*/ 123 h 296"/>
                  <a:gd name="T4" fmla="*/ 914 w 489"/>
                  <a:gd name="T5" fmla="*/ 255 h 296"/>
                  <a:gd name="T6" fmla="*/ 1242 w 489"/>
                  <a:gd name="T7" fmla="*/ 453 h 296"/>
                  <a:gd name="T8" fmla="*/ 920 w 489"/>
                  <a:gd name="T9" fmla="*/ 428 h 296"/>
                  <a:gd name="T10" fmla="*/ 391 w 489"/>
                  <a:gd name="T11" fmla="*/ 272 h 296"/>
                  <a:gd name="T12" fmla="*/ 141 w 489"/>
                  <a:gd name="T13" fmla="*/ 149 h 296"/>
                  <a:gd name="T14" fmla="*/ 301 w 489"/>
                  <a:gd name="T15" fmla="*/ 303 h 296"/>
                  <a:gd name="T16" fmla="*/ 767 w 489"/>
                  <a:gd name="T17" fmla="*/ 502 h 296"/>
                  <a:gd name="T18" fmla="*/ 1314 w 489"/>
                  <a:gd name="T19" fmla="*/ 551 h 296"/>
                  <a:gd name="T20" fmla="*/ 1379 w 489"/>
                  <a:gd name="T21" fmla="*/ 416 h 296"/>
                  <a:gd name="T22" fmla="*/ 1112 w 489"/>
                  <a:gd name="T23" fmla="*/ 224 h 296"/>
                  <a:gd name="T24" fmla="*/ 479 w 489"/>
                  <a:gd name="T25" fmla="*/ 32 h 296"/>
                  <a:gd name="T26" fmla="*/ 0 w 489"/>
                  <a:gd name="T27" fmla="*/ 0 h 296"/>
                  <a:gd name="T28" fmla="*/ 40 w 489"/>
                  <a:gd name="T29" fmla="*/ 64 h 296"/>
                  <a:gd name="T30" fmla="*/ 40 w 489"/>
                  <a:gd name="T31" fmla="*/ 6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395 w 794"/>
                <a:gd name="T1" fmla="*/ 140 h 414"/>
                <a:gd name="T2" fmla="*/ 353 w 794"/>
                <a:gd name="T3" fmla="*/ 113 h 414"/>
                <a:gd name="T4" fmla="*/ 276 w 794"/>
                <a:gd name="T5" fmla="*/ 74 h 414"/>
                <a:gd name="T6" fmla="*/ 35 w 794"/>
                <a:gd name="T7" fmla="*/ 0 h 414"/>
                <a:gd name="T8" fmla="*/ 11 w 794"/>
                <a:gd name="T9" fmla="*/ 7 h 414"/>
                <a:gd name="T10" fmla="*/ 0 w 794"/>
                <a:gd name="T11" fmla="*/ 30 h 414"/>
                <a:gd name="T12" fmla="*/ 13 w 794"/>
                <a:gd name="T13" fmla="*/ 55 h 414"/>
                <a:gd name="T14" fmla="*/ 284 w 794"/>
                <a:gd name="T15" fmla="*/ 145 h 414"/>
                <a:gd name="T16" fmla="*/ 343 w 794"/>
                <a:gd name="T17" fmla="*/ 139 h 414"/>
                <a:gd name="T18" fmla="*/ 391 w 794"/>
                <a:gd name="T19" fmla="*/ 147 h 414"/>
                <a:gd name="T20" fmla="*/ 395 w 794"/>
                <a:gd name="T21" fmla="*/ 140 h 414"/>
                <a:gd name="T22" fmla="*/ 395 w 794"/>
                <a:gd name="T23" fmla="*/ 140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8 w 1586"/>
                <a:gd name="T1" fmla="*/ 0 h 821"/>
                <a:gd name="T2" fmla="*/ 82 w 1586"/>
                <a:gd name="T3" fmla="*/ 23 h 821"/>
                <a:gd name="T4" fmla="*/ 88 w 1586"/>
                <a:gd name="T5" fmla="*/ 28 h 821"/>
                <a:gd name="T6" fmla="*/ 98 w 1586"/>
                <a:gd name="T7" fmla="*/ 35 h 821"/>
                <a:gd name="T8" fmla="*/ 97 w 1586"/>
                <a:gd name="T9" fmla="*/ 36 h 821"/>
                <a:gd name="T10" fmla="*/ 83 w 1586"/>
                <a:gd name="T11" fmla="*/ 35 h 821"/>
                <a:gd name="T12" fmla="*/ 71 w 1586"/>
                <a:gd name="T13" fmla="*/ 36 h 821"/>
                <a:gd name="T14" fmla="*/ 3 w 1586"/>
                <a:gd name="T15" fmla="*/ 13 h 821"/>
                <a:gd name="T16" fmla="*/ 0 w 1586"/>
                <a:gd name="T17" fmla="*/ 7 h 821"/>
                <a:gd name="T18" fmla="*/ 3 w 1586"/>
                <a:gd name="T19" fmla="*/ 1 h 821"/>
                <a:gd name="T20" fmla="*/ 8 w 1586"/>
                <a:gd name="T21" fmla="*/ 0 h 821"/>
                <a:gd name="T22" fmla="*/ 8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>
                <a:gd name="T0" fmla="*/ 0 w 1049"/>
                <a:gd name="T1" fmla="*/ 15 h 747"/>
                <a:gd name="T2" fmla="*/ 58 w 1049"/>
                <a:gd name="T3" fmla="*/ 33 h 747"/>
                <a:gd name="T4" fmla="*/ 59 w 1049"/>
                <a:gd name="T5" fmla="*/ 24 h 747"/>
                <a:gd name="T6" fmla="*/ 65 w 1049"/>
                <a:gd name="T7" fmla="*/ 19 h 747"/>
                <a:gd name="T8" fmla="*/ 5 w 1049"/>
                <a:gd name="T9" fmla="*/ 0 h 747"/>
                <a:gd name="T10" fmla="*/ 0 w 1049"/>
                <a:gd name="T11" fmla="*/ 6 h 747"/>
                <a:gd name="T12" fmla="*/ 0 w 1049"/>
                <a:gd name="T13" fmla="*/ 15 h 747"/>
                <a:gd name="T14" fmla="*/ 0 w 1049"/>
                <a:gd name="T15" fmla="*/ 1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7 w 150"/>
                  <a:gd name="T1" fmla="*/ 0 h 173"/>
                  <a:gd name="T2" fmla="*/ 2 w 150"/>
                  <a:gd name="T3" fmla="*/ 3 h 173"/>
                  <a:gd name="T4" fmla="*/ 0 w 150"/>
                  <a:gd name="T5" fmla="*/ 8 h 173"/>
                  <a:gd name="T6" fmla="*/ 5 w 150"/>
                  <a:gd name="T7" fmla="*/ 7 h 173"/>
                  <a:gd name="T8" fmla="*/ 6 w 150"/>
                  <a:gd name="T9" fmla="*/ 4 h 173"/>
                  <a:gd name="T10" fmla="*/ 9 w 150"/>
                  <a:gd name="T11" fmla="*/ 1 h 173"/>
                  <a:gd name="T12" fmla="*/ 7 w 150"/>
                  <a:gd name="T13" fmla="*/ 0 h 173"/>
                  <a:gd name="T14" fmla="*/ 7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0 w 1684"/>
                  <a:gd name="T1" fmla="*/ 0 h 880"/>
                  <a:gd name="T2" fmla="*/ 4 w 1684"/>
                  <a:gd name="T3" fmla="*/ 2 h 880"/>
                  <a:gd name="T4" fmla="*/ 0 w 1684"/>
                  <a:gd name="T5" fmla="*/ 9 h 880"/>
                  <a:gd name="T6" fmla="*/ 4 w 1684"/>
                  <a:gd name="T7" fmla="*/ 16 h 880"/>
                  <a:gd name="T8" fmla="*/ 73 w 1684"/>
                  <a:gd name="T9" fmla="*/ 38 h 880"/>
                  <a:gd name="T10" fmla="*/ 88 w 1684"/>
                  <a:gd name="T11" fmla="*/ 37 h 880"/>
                  <a:gd name="T12" fmla="*/ 100 w 1684"/>
                  <a:gd name="T13" fmla="*/ 39 h 880"/>
                  <a:gd name="T14" fmla="*/ 105 w 1684"/>
                  <a:gd name="T15" fmla="*/ 36 h 880"/>
                  <a:gd name="T16" fmla="*/ 93 w 1684"/>
                  <a:gd name="T17" fmla="*/ 29 h 880"/>
                  <a:gd name="T18" fmla="*/ 89 w 1684"/>
                  <a:gd name="T19" fmla="*/ 23 h 880"/>
                  <a:gd name="T20" fmla="*/ 85 w 1684"/>
                  <a:gd name="T21" fmla="*/ 23 h 880"/>
                  <a:gd name="T22" fmla="*/ 90 w 1684"/>
                  <a:gd name="T23" fmla="*/ 29 h 880"/>
                  <a:gd name="T24" fmla="*/ 98 w 1684"/>
                  <a:gd name="T25" fmla="*/ 36 h 880"/>
                  <a:gd name="T26" fmla="*/ 88 w 1684"/>
                  <a:gd name="T27" fmla="*/ 35 h 880"/>
                  <a:gd name="T28" fmla="*/ 76 w 1684"/>
                  <a:gd name="T29" fmla="*/ 36 h 880"/>
                  <a:gd name="T30" fmla="*/ 78 w 1684"/>
                  <a:gd name="T31" fmla="*/ 29 h 880"/>
                  <a:gd name="T32" fmla="*/ 83 w 1684"/>
                  <a:gd name="T33" fmla="*/ 24 h 880"/>
                  <a:gd name="T34" fmla="*/ 77 w 1684"/>
                  <a:gd name="T35" fmla="*/ 24 h 880"/>
                  <a:gd name="T36" fmla="*/ 72 w 1684"/>
                  <a:gd name="T37" fmla="*/ 29 h 880"/>
                  <a:gd name="T38" fmla="*/ 71 w 1684"/>
                  <a:gd name="T39" fmla="*/ 35 h 880"/>
                  <a:gd name="T40" fmla="*/ 7 w 1684"/>
                  <a:gd name="T41" fmla="*/ 14 h 880"/>
                  <a:gd name="T42" fmla="*/ 5 w 1684"/>
                  <a:gd name="T43" fmla="*/ 10 h 880"/>
                  <a:gd name="T44" fmla="*/ 6 w 1684"/>
                  <a:gd name="T45" fmla="*/ 4 h 880"/>
                  <a:gd name="T46" fmla="*/ 13 w 1684"/>
                  <a:gd name="T47" fmla="*/ 0 h 880"/>
                  <a:gd name="T48" fmla="*/ 10 w 1684"/>
                  <a:gd name="T49" fmla="*/ 0 h 880"/>
                  <a:gd name="T50" fmla="*/ 10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6 w 1190"/>
                  <a:gd name="T1" fmla="*/ 0 h 500"/>
                  <a:gd name="T2" fmla="*/ 74 w 1190"/>
                  <a:gd name="T3" fmla="*/ 21 h 500"/>
                  <a:gd name="T4" fmla="*/ 67 w 1190"/>
                  <a:gd name="T5" fmla="*/ 22 h 500"/>
                  <a:gd name="T6" fmla="*/ 0 w 1190"/>
                  <a:gd name="T7" fmla="*/ 1 h 500"/>
                  <a:gd name="T8" fmla="*/ 6 w 1190"/>
                  <a:gd name="T9" fmla="*/ 0 h 500"/>
                  <a:gd name="T10" fmla="*/ 6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>
                  <a:gd name="T0" fmla="*/ 7 w 160"/>
                  <a:gd name="T1" fmla="*/ 0 h 335"/>
                  <a:gd name="T2" fmla="*/ 1 w 160"/>
                  <a:gd name="T3" fmla="*/ 5 h 335"/>
                  <a:gd name="T4" fmla="*/ 0 w 160"/>
                  <a:gd name="T5" fmla="*/ 10 h 335"/>
                  <a:gd name="T6" fmla="*/ 2 w 160"/>
                  <a:gd name="T7" fmla="*/ 14 h 335"/>
                  <a:gd name="T8" fmla="*/ 6 w 160"/>
                  <a:gd name="T9" fmla="*/ 15 h 335"/>
                  <a:gd name="T10" fmla="*/ 5 w 160"/>
                  <a:gd name="T11" fmla="*/ 7 h 335"/>
                  <a:gd name="T12" fmla="*/ 10 w 160"/>
                  <a:gd name="T13" fmla="*/ 1 h 335"/>
                  <a:gd name="T14" fmla="*/ 7 w 160"/>
                  <a:gd name="T15" fmla="*/ 0 h 335"/>
                  <a:gd name="T16" fmla="*/ 7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>
                  <a:gd name="T0" fmla="*/ 1 w 489"/>
                  <a:gd name="T1" fmla="*/ 1 h 296"/>
                  <a:gd name="T2" fmla="*/ 10 w 489"/>
                  <a:gd name="T3" fmla="*/ 3 h 296"/>
                  <a:gd name="T4" fmla="*/ 20 w 489"/>
                  <a:gd name="T5" fmla="*/ 6 h 296"/>
                  <a:gd name="T6" fmla="*/ 27 w 489"/>
                  <a:gd name="T7" fmla="*/ 11 h 296"/>
                  <a:gd name="T8" fmla="*/ 20 w 489"/>
                  <a:gd name="T9" fmla="*/ 10 h 296"/>
                  <a:gd name="T10" fmla="*/ 9 w 489"/>
                  <a:gd name="T11" fmla="*/ 6 h 296"/>
                  <a:gd name="T12" fmla="*/ 3 w 489"/>
                  <a:gd name="T13" fmla="*/ 4 h 296"/>
                  <a:gd name="T14" fmla="*/ 7 w 489"/>
                  <a:gd name="T15" fmla="*/ 7 h 296"/>
                  <a:gd name="T16" fmla="*/ 17 w 489"/>
                  <a:gd name="T17" fmla="*/ 12 h 296"/>
                  <a:gd name="T18" fmla="*/ 29 w 489"/>
                  <a:gd name="T19" fmla="*/ 13 h 296"/>
                  <a:gd name="T20" fmla="*/ 30 w 489"/>
                  <a:gd name="T21" fmla="*/ 10 h 296"/>
                  <a:gd name="T22" fmla="*/ 24 w 489"/>
                  <a:gd name="T23" fmla="*/ 5 h 296"/>
                  <a:gd name="T24" fmla="*/ 10 w 489"/>
                  <a:gd name="T25" fmla="*/ 1 h 296"/>
                  <a:gd name="T26" fmla="*/ 0 w 489"/>
                  <a:gd name="T27" fmla="*/ 0 h 296"/>
                  <a:gd name="T28" fmla="*/ 1 w 489"/>
                  <a:gd name="T29" fmla="*/ 1 h 296"/>
                  <a:gd name="T30" fmla="*/ 1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147483646 w 4288"/>
              <a:gd name="T3" fmla="*/ 2147483646 h 459"/>
              <a:gd name="T4" fmla="*/ 2147483646 w 4288"/>
              <a:gd name="T5" fmla="*/ 2147483646 h 459"/>
              <a:gd name="T6" fmla="*/ 2147483646 w 4288"/>
              <a:gd name="T7" fmla="*/ 2147483646 h 459"/>
              <a:gd name="T8" fmla="*/ 2147483646 w 4288"/>
              <a:gd name="T9" fmla="*/ 2147483646 h 459"/>
              <a:gd name="T10" fmla="*/ 2147483646 w 4288"/>
              <a:gd name="T11" fmla="*/ 2147483646 h 459"/>
              <a:gd name="T12" fmla="*/ 2147483646 w 4288"/>
              <a:gd name="T13" fmla="*/ 2147483646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2147483646 h 240"/>
              <a:gd name="T2" fmla="*/ 2147483646 w 560"/>
              <a:gd name="T3" fmla="*/ 2147483646 h 240"/>
              <a:gd name="T4" fmla="*/ 2147483646 w 560"/>
              <a:gd name="T5" fmla="*/ 2147483646 h 240"/>
              <a:gd name="T6" fmla="*/ 2147483646 w 560"/>
              <a:gd name="T7" fmla="*/ 2147483646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996617-DE0A-4082-9A78-C2EE3DB1A48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C82BB-0633-4DF4-A8D0-BEDAF3B755E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0D187-85B5-4B26-8384-082F306EEBF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2FCAF-3D3B-457B-A330-85292484374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8D051-0361-4481-B39F-85FB9FEEF9B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52887-894C-440E-85FB-20BE4EB68C8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4EDAE-C1B7-4664-AB70-7541FAECA95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58A3-9B8D-48EF-BCA7-5D28761D75A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120C8-52E6-4C82-80BD-E057D79D853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A6990-6215-4375-93C0-678A0FAF2FB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CDD8C-1100-4966-AB11-5F36D0A14C0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FFB493-33E2-4862-B810-56BDAD20A92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CC177-0AFA-4F4C-B6D0-C451FC94AED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38E40-713B-4ACE-B6E1-65F5EA462DB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0C76E-915E-4711-8559-D36E5FA8797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D1F40-82A7-4178-8463-CF1BCC9EE5C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27A00-AA8D-4972-8D0A-FEFAFDC1817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A2FA9-3DAB-437D-BC5B-2F6BB46F2E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C8B4B-6C40-436F-B0EE-F447E2D251E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01D44-E0CC-4849-89DF-8B30C04B955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FF7012-B85B-4D65-A490-5093330C907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A95B0-2218-475E-934E-654E1DFFA7B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/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mtClean="0"/>
            </a:p>
          </p:txBody>
        </p:sp>
      </p:grpSp>
      <p:sp>
        <p:nvSpPr>
          <p:cNvPr id="10343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43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EEDC3AB-E9CF-4DDE-914A-D81558D445B2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C3C513-B28F-404B-BDD8-D586376F65B5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7BF858-AAFA-4CC2-B76D-1323F6D718EE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EB3C17-1D69-440C-BA44-ACD80B61BE77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D070E2-5F20-47FA-BE75-DDAC682D167A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D478DD-079A-4273-9CB2-3261C5D7CAD8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FBE692-AE00-48E2-844D-F612F61D34DF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2CCB82-4415-4EB4-92F3-2F60B4A042F7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4C65E2-F330-4334-B927-3CFC2607E194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580965-73F8-4671-AAE9-976E1CA9EF12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7EE0FC-F873-473D-ACFE-C05C18785BA7}" type="slidenum">
              <a:rPr lang="ar-SA"/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486 h 2182"/>
                <a:gd name="T4" fmla="*/ 5972 w 4897"/>
                <a:gd name="T5" fmla="*/ 1486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10650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650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691984A-23E0-4008-9BBF-5FB820485B3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4A040-D7BD-4370-ADCF-0E534BA64B1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09825-15CE-4C51-BBD0-FA67B6D243C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98E7D-C73A-4E89-9D45-95C39C87511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7F50A-00CA-4D54-8E8B-939F3171017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A7A98-ED22-42C4-9AFC-3AFDA65082C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AED4A-9F97-4358-BD63-E4F80E66135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F051E-4038-414A-92CB-FDA78736427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F4406-2AAB-4251-9CC9-8B891D021A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066B6-5C2A-4995-AFD7-8C8DC7523A3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495EB-96A9-4F8F-BC55-1378593AEC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1708150"/>
            <a:ext cx="9147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43201" y="427038"/>
            <a:ext cx="6399335" cy="1524000"/>
          </a:xfrm>
        </p:spPr>
        <p:txBody>
          <a:bodyPr anchor="b"/>
          <a:lstStyle>
            <a:lvl1pPr>
              <a:lnSpc>
                <a:spcPct val="80000"/>
              </a:lnSpc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91000" y="1828800"/>
            <a:ext cx="4572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1E9560-4CFF-4B75-83F5-9A06EF70F7A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0E0130-C75B-4420-B8FF-1280B85D417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BCAA76-ECBC-4111-BA98-BE618EF7A28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9400" y="1981200"/>
            <a:ext cx="29776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7738" y="1981200"/>
            <a:ext cx="29776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4DC072-34AD-43C8-8AFD-BE968389A1D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6591B0-CBA4-402B-B82C-03B3F77E5CC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22D659-AAFF-44E6-B6AF-FADF3952FEF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1F813F-059C-49FF-B23C-5C37A7E77EC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3023CD-596E-4843-BE35-5B581F98309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3EEDB2-7F5B-4984-ACCF-10A224B74A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2275F9-63BC-412A-9B3E-79C3797F882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609600"/>
            <a:ext cx="1524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19400" y="609600"/>
            <a:ext cx="443132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4C0FBD-DD41-4741-B4F0-76FE0A1522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1708150"/>
            <a:ext cx="9147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43201" y="427038"/>
            <a:ext cx="6399335" cy="1524000"/>
          </a:xfrm>
        </p:spPr>
        <p:txBody>
          <a:bodyPr anchor="b"/>
          <a:lstStyle>
            <a:lvl1pPr>
              <a:lnSpc>
                <a:spcPct val="80000"/>
              </a:lnSpc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91000" y="1828800"/>
            <a:ext cx="4572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5D7EED-65C0-4FFE-9ACC-480072C1FB8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8888BF-8E37-4231-B958-18364764A4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58D25B-F591-4662-AEC2-C32891CA1ED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9400" y="1981200"/>
            <a:ext cx="29776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7738" y="1981200"/>
            <a:ext cx="29776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19A011F-D982-43CB-BA41-110A6A7E2E4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53DD7E3-EB82-4805-A8BA-94C7D38A44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37ED09-2569-4B92-83FB-2E72689BC64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8F2A73-5B97-4153-B4B5-BD4004E13D7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CA797D-8563-4690-9D1F-B779F7ABE05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03BE83-83E2-4CB1-991C-C7E41064EB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B0721C-A4B7-49E5-9E1C-455C4BED9E6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609600"/>
            <a:ext cx="1524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19400" y="609600"/>
            <a:ext cx="443132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DA9625-9EF8-4F59-8D02-4FCC3EE5C39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>
              <a:defRPr sz="13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13B79F1-B557-4D54-BD62-3BF13BFB36F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9FF12A-ABC5-4A63-B9D1-BE47933610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BF00E0-C3CA-4E8F-BC01-B4C93FD32C0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F8FB9A5-D852-48C9-AE7F-2CF091D3345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15B71B-2F1B-4C2E-9882-ADE655B0B17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4095B9-E98F-4538-8395-5E6CFDEDFFE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26DC52-3700-4DAF-B017-26E0F9A2512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80EF0543-FF26-4F2F-9C0F-C24D3FB2B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0DF8A8E6-60F2-4BE9-9C84-02854E689E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E03CB6-7066-4A62-B329-9E7B3821C8D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4737F2C-A59A-4FD8-9456-015110803D2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>
              <a:defRPr sz="13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566CD4C-1866-46EC-89E7-354F81E5C1D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9FDCBA-1FC1-4E30-ACC5-712BE1953E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B772645-B6BC-456C-8FF9-C8AE696DFD2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DA811D-4248-432B-88E9-B14B3365811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06A611-B03E-4861-852D-ECA47AEFFA6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6B6FD3-85E4-4B52-A046-42807E3A53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E06DC7-6B18-4BD1-B100-EB9A50201D4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2687D89F-CA32-465E-BED0-A3977D257E5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F6D5F5CE-EDA4-4C7A-878C-D791FA4F131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2B1F23-C871-4D05-9E19-0C3FA43E597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49E2BC-B5EF-4795-8D70-B5F6666994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6858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524000"/>
            <a:ext cx="6858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38F68E59-2DBA-4435-8132-3907540222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35" r:id="rId1"/>
    <p:sldLayoutId id="2147486026" r:id="rId2"/>
    <p:sldLayoutId id="2147486027" r:id="rId3"/>
    <p:sldLayoutId id="2147486028" r:id="rId4"/>
    <p:sldLayoutId id="2147486029" r:id="rId5"/>
    <p:sldLayoutId id="2147486030" r:id="rId6"/>
    <p:sldLayoutId id="2147486031" r:id="rId7"/>
    <p:sldLayoutId id="2147486032" r:id="rId8"/>
    <p:sldLayoutId id="2147486033" r:id="rId9"/>
    <p:sldLayoutId id="2147486034" r:id="rId10"/>
    <p:sldLayoutId id="2147486035" r:id="rId11"/>
  </p:sldLayoutIdLst>
  <p:transition>
    <p:cover dir="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3280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3280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3280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3280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060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mtClean="0"/>
            </a:p>
          </p:txBody>
        </p:sp>
        <p:sp>
          <p:nvSpPr>
            <p:cNvPr id="2061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mtClean="0"/>
            </a:p>
          </p:txBody>
        </p:sp>
        <p:sp>
          <p:nvSpPr>
            <p:cNvPr id="2062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smtClean="0"/>
            </a:p>
          </p:txBody>
        </p:sp>
      </p:grpSp>
      <p:sp>
        <p:nvSpPr>
          <p:cNvPr id="33281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281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3281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en-US"/>
              <a:t>29 April 2010</a:t>
            </a:r>
          </a:p>
        </p:txBody>
      </p:sp>
      <p:sp>
        <p:nvSpPr>
          <p:cNvPr id="33281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en-US"/>
              <a:t>Disampaikan dalam Acara “Sosialisasi Pengisian Borang Akreditasi BAN PT di STIKES Ngudi Waluyo pada Tanggal 29 April 2010</a:t>
            </a:r>
          </a:p>
        </p:txBody>
      </p:sp>
      <p:sp>
        <p:nvSpPr>
          <p:cNvPr id="33281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fld id="{0AEE0101-3182-49D2-A05A-37B208C4B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36" r:id="rId1"/>
    <p:sldLayoutId id="2147486036" r:id="rId2"/>
    <p:sldLayoutId id="2147486037" r:id="rId3"/>
    <p:sldLayoutId id="2147486038" r:id="rId4"/>
    <p:sldLayoutId id="2147486039" r:id="rId5"/>
    <p:sldLayoutId id="2147486040" r:id="rId6"/>
    <p:sldLayoutId id="2147486041" r:id="rId7"/>
    <p:sldLayoutId id="2147486042" r:id="rId8"/>
    <p:sldLayoutId id="2147486043" r:id="rId9"/>
    <p:sldLayoutId id="2147486044" r:id="rId10"/>
    <p:sldLayoutId id="2147486045" r:id="rId11"/>
    <p:sldLayoutId id="2147486046" r:id="rId12"/>
  </p:sldLayoutIdLst>
  <p:transition>
    <p:cover dir="d"/>
  </p:transition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308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/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3083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3084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5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</p:grpSp>
      </p:grpSp>
      <p:sp>
        <p:nvSpPr>
          <p:cNvPr id="307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solidFill>
            <a:srgbClr val="EFF1A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0274AD08-3B98-4CC5-A36C-CB7ECB5C8F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80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pic>
        <p:nvPicPr>
          <p:cNvPr id="3081" name="Picture 13" descr="CAMP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534400" y="6248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137" r:id="rId1"/>
    <p:sldLayoutId id="2147486047" r:id="rId2"/>
    <p:sldLayoutId id="2147486048" r:id="rId3"/>
    <p:sldLayoutId id="2147486049" r:id="rId4"/>
    <p:sldLayoutId id="2147486050" r:id="rId5"/>
    <p:sldLayoutId id="2147486051" r:id="rId6"/>
    <p:sldLayoutId id="2147486052" r:id="rId7"/>
    <p:sldLayoutId id="2147486053" r:id="rId8"/>
    <p:sldLayoutId id="2147486054" r:id="rId9"/>
    <p:sldLayoutId id="2147486055" r:id="rId10"/>
    <p:sldLayoutId id="2147486056" r:id="rId11"/>
    <p:sldLayoutId id="2147486057" r:id="rId12"/>
    <p:sldLayoutId id="2147486058" r:id="rId13"/>
  </p:sldLayoutIdLst>
  <p:transition>
    <p:cover dir="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2"/>
          </a:solidFill>
          <a:latin typeface="Rage Italic LET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2"/>
          </a:solidFill>
          <a:latin typeface="Rage Italic LET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2"/>
          </a:solidFill>
          <a:latin typeface="Rage Italic LET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2"/>
          </a:solidFill>
          <a:latin typeface="Rage Italic LET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8000">
          <a:solidFill>
            <a:schemeClr val="tx2"/>
          </a:solidFill>
          <a:latin typeface="Rage Italic LET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8000">
          <a:solidFill>
            <a:schemeClr val="tx2"/>
          </a:solidFill>
          <a:latin typeface="Rage Italic LET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8000">
          <a:solidFill>
            <a:schemeClr val="tx2"/>
          </a:solidFill>
          <a:latin typeface="Rage Italic LET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8000">
          <a:solidFill>
            <a:schemeClr val="tx2"/>
          </a:solidFill>
          <a:latin typeface="Rage Italic LET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3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3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4104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/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4105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2944 w 7000"/>
                <a:gd name="T3" fmla="*/ 0 h 1000"/>
                <a:gd name="T4" fmla="*/ 3171 w 7000"/>
                <a:gd name="T5" fmla="*/ 227 h 1000"/>
                <a:gd name="T6" fmla="*/ 2945 w 7000"/>
                <a:gd name="T7" fmla="*/ 453 h 1000"/>
                <a:gd name="T8" fmla="*/ 0 w 7000"/>
                <a:gd name="T9" fmla="*/ 453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4106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</p:grp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42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 Black" pitchFamily="34" charset="0"/>
              </a:defRPr>
            </a:lvl1pPr>
          </a:lstStyle>
          <a:p>
            <a:pPr>
              <a:defRPr/>
            </a:pPr>
            <a:fld id="{70727001-5547-4B3E-B849-CD361C2EC6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38" r:id="rId1"/>
    <p:sldLayoutId id="2147486059" r:id="rId2"/>
    <p:sldLayoutId id="2147486060" r:id="rId3"/>
    <p:sldLayoutId id="2147486061" r:id="rId4"/>
    <p:sldLayoutId id="2147486062" r:id="rId5"/>
    <p:sldLayoutId id="2147486063" r:id="rId6"/>
    <p:sldLayoutId id="2147486064" r:id="rId7"/>
    <p:sldLayoutId id="2147486065" r:id="rId8"/>
    <p:sldLayoutId id="2147486066" r:id="rId9"/>
    <p:sldLayoutId id="2147486067" r:id="rId10"/>
    <p:sldLayoutId id="2147486068" r:id="rId11"/>
    <p:sldLayoutId id="2147486069" r:id="rId12"/>
    <p:sldLayoutId id="2147486070" r:id="rId13"/>
    <p:sldLayoutId id="2147486071" r:id="rId14"/>
    <p:sldLayoutId id="2147486072" r:id="rId15"/>
  </p:sldLayoutIdLst>
  <p:transition>
    <p:cover dir="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203200" y="276225"/>
            <a:ext cx="1260475" cy="1601788"/>
            <a:chOff x="128" y="174"/>
            <a:chExt cx="794" cy="1009"/>
          </a:xfrm>
        </p:grpSpPr>
        <p:grpSp>
          <p:nvGrpSpPr>
            <p:cNvPr id="5128" name="Group 3"/>
            <p:cNvGrpSpPr>
              <a:grpSpLocks/>
            </p:cNvGrpSpPr>
            <p:nvPr/>
          </p:nvGrpSpPr>
          <p:grpSpPr bwMode="auto">
            <a:xfrm>
              <a:off x="128" y="174"/>
              <a:ext cx="737" cy="1009"/>
              <a:chOff x="128" y="174"/>
              <a:chExt cx="737" cy="1009"/>
            </a:xfrm>
          </p:grpSpPr>
          <p:sp>
            <p:nvSpPr>
              <p:cNvPr id="5134" name="Freeform 4"/>
              <p:cNvSpPr>
                <a:spLocks/>
              </p:cNvSpPr>
              <p:nvPr/>
            </p:nvSpPr>
            <p:spPr bwMode="auto">
              <a:xfrm>
                <a:off x="197" y="272"/>
                <a:ext cx="599" cy="815"/>
              </a:xfrm>
              <a:custGeom>
                <a:avLst/>
                <a:gdLst>
                  <a:gd name="T0" fmla="*/ 299 w 599"/>
                  <a:gd name="T1" fmla="*/ 0 h 815"/>
                  <a:gd name="T2" fmla="*/ 0 w 599"/>
                  <a:gd name="T3" fmla="*/ 407 h 815"/>
                  <a:gd name="T4" fmla="*/ 299 w 599"/>
                  <a:gd name="T5" fmla="*/ 814 h 815"/>
                  <a:gd name="T6" fmla="*/ 598 w 599"/>
                  <a:gd name="T7" fmla="*/ 407 h 815"/>
                  <a:gd name="T8" fmla="*/ 299 w 599"/>
                  <a:gd name="T9" fmla="*/ 0 h 8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9" h="815">
                    <a:moveTo>
                      <a:pt x="299" y="0"/>
                    </a:moveTo>
                    <a:lnTo>
                      <a:pt x="0" y="407"/>
                    </a:lnTo>
                    <a:lnTo>
                      <a:pt x="299" y="814"/>
                    </a:lnTo>
                    <a:lnTo>
                      <a:pt x="598" y="407"/>
                    </a:lnTo>
                    <a:lnTo>
                      <a:pt x="299" y="0"/>
                    </a:lnTo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grpSp>
            <p:nvGrpSpPr>
              <p:cNvPr id="5135" name="Group 5"/>
              <p:cNvGrpSpPr>
                <a:grpSpLocks/>
              </p:cNvGrpSpPr>
              <p:nvPr/>
            </p:nvGrpSpPr>
            <p:grpSpPr bwMode="auto">
              <a:xfrm>
                <a:off x="128" y="174"/>
                <a:ext cx="737" cy="505"/>
                <a:chOff x="128" y="174"/>
                <a:chExt cx="737" cy="505"/>
              </a:xfrm>
            </p:grpSpPr>
            <p:sp>
              <p:nvSpPr>
                <p:cNvPr id="5139" name="Freeform 6"/>
                <p:cNvSpPr>
                  <a:spLocks/>
                </p:cNvSpPr>
                <p:nvPr/>
              </p:nvSpPr>
              <p:spPr bwMode="auto">
                <a:xfrm>
                  <a:off x="496" y="174"/>
                  <a:ext cx="369" cy="505"/>
                </a:xfrm>
                <a:custGeom>
                  <a:avLst/>
                  <a:gdLst>
                    <a:gd name="T0" fmla="*/ 0 w 369"/>
                    <a:gd name="T1" fmla="*/ 100 h 505"/>
                    <a:gd name="T2" fmla="*/ 0 w 369"/>
                    <a:gd name="T3" fmla="*/ 0 h 505"/>
                    <a:gd name="T4" fmla="*/ 368 w 369"/>
                    <a:gd name="T5" fmla="*/ 504 h 505"/>
                    <a:gd name="T6" fmla="*/ 295 w 369"/>
                    <a:gd name="T7" fmla="*/ 504 h 505"/>
                    <a:gd name="T8" fmla="*/ 0 w 369"/>
                    <a:gd name="T9" fmla="*/ 10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0" y="100"/>
                      </a:moveTo>
                      <a:lnTo>
                        <a:pt x="0" y="0"/>
                      </a:lnTo>
                      <a:lnTo>
                        <a:pt x="368" y="504"/>
                      </a:lnTo>
                      <a:lnTo>
                        <a:pt x="295" y="504"/>
                      </a:lnTo>
                      <a:lnTo>
                        <a:pt x="0" y="100"/>
                      </a:ln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5140" name="Freeform 7"/>
                <p:cNvSpPr>
                  <a:spLocks/>
                </p:cNvSpPr>
                <p:nvPr/>
              </p:nvSpPr>
              <p:spPr bwMode="auto">
                <a:xfrm>
                  <a:off x="128" y="174"/>
                  <a:ext cx="369" cy="505"/>
                </a:xfrm>
                <a:custGeom>
                  <a:avLst/>
                  <a:gdLst>
                    <a:gd name="T0" fmla="*/ 368 w 369"/>
                    <a:gd name="T1" fmla="*/ 0 h 505"/>
                    <a:gd name="T2" fmla="*/ 368 w 369"/>
                    <a:gd name="T3" fmla="*/ 100 h 505"/>
                    <a:gd name="T4" fmla="*/ 73 w 369"/>
                    <a:gd name="T5" fmla="*/ 504 h 505"/>
                    <a:gd name="T6" fmla="*/ 0 w 369"/>
                    <a:gd name="T7" fmla="*/ 504 h 505"/>
                    <a:gd name="T8" fmla="*/ 368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368" y="0"/>
                      </a:moveTo>
                      <a:lnTo>
                        <a:pt x="368" y="100"/>
                      </a:lnTo>
                      <a:lnTo>
                        <a:pt x="73" y="504"/>
                      </a:lnTo>
                      <a:lnTo>
                        <a:pt x="0" y="504"/>
                      </a:lnTo>
                      <a:lnTo>
                        <a:pt x="368" y="0"/>
                      </a:ln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</p:grpSp>
          <p:grpSp>
            <p:nvGrpSpPr>
              <p:cNvPr id="5136" name="Group 8"/>
              <p:cNvGrpSpPr>
                <a:grpSpLocks/>
              </p:cNvGrpSpPr>
              <p:nvPr/>
            </p:nvGrpSpPr>
            <p:grpSpPr bwMode="auto">
              <a:xfrm>
                <a:off x="128" y="678"/>
                <a:ext cx="737" cy="505"/>
                <a:chOff x="128" y="678"/>
                <a:chExt cx="737" cy="505"/>
              </a:xfrm>
            </p:grpSpPr>
            <p:sp>
              <p:nvSpPr>
                <p:cNvPr id="5137" name="Freeform 9"/>
                <p:cNvSpPr>
                  <a:spLocks/>
                </p:cNvSpPr>
                <p:nvPr/>
              </p:nvSpPr>
              <p:spPr bwMode="auto">
                <a:xfrm>
                  <a:off x="496" y="678"/>
                  <a:ext cx="369" cy="505"/>
                </a:xfrm>
                <a:custGeom>
                  <a:avLst/>
                  <a:gdLst>
                    <a:gd name="T0" fmla="*/ 295 w 369"/>
                    <a:gd name="T1" fmla="*/ 0 h 505"/>
                    <a:gd name="T2" fmla="*/ 368 w 369"/>
                    <a:gd name="T3" fmla="*/ 0 h 505"/>
                    <a:gd name="T4" fmla="*/ 0 w 369"/>
                    <a:gd name="T5" fmla="*/ 504 h 505"/>
                    <a:gd name="T6" fmla="*/ 0 w 369"/>
                    <a:gd name="T7" fmla="*/ 404 h 505"/>
                    <a:gd name="T8" fmla="*/ 295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295" y="0"/>
                      </a:moveTo>
                      <a:lnTo>
                        <a:pt x="368" y="0"/>
                      </a:lnTo>
                      <a:lnTo>
                        <a:pt x="0" y="504"/>
                      </a:lnTo>
                      <a:lnTo>
                        <a:pt x="0" y="404"/>
                      </a:lnTo>
                      <a:lnTo>
                        <a:pt x="295" y="0"/>
                      </a:lnTo>
                    </a:path>
                  </a:pathLst>
                </a:custGeom>
                <a:solidFill>
                  <a:schemeClr val="bg2"/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5138" name="Freeform 10"/>
                <p:cNvSpPr>
                  <a:spLocks/>
                </p:cNvSpPr>
                <p:nvPr/>
              </p:nvSpPr>
              <p:spPr bwMode="auto">
                <a:xfrm>
                  <a:off x="128" y="678"/>
                  <a:ext cx="369" cy="505"/>
                </a:xfrm>
                <a:custGeom>
                  <a:avLst/>
                  <a:gdLst>
                    <a:gd name="T0" fmla="*/ 73 w 369"/>
                    <a:gd name="T1" fmla="*/ 0 h 505"/>
                    <a:gd name="T2" fmla="*/ 368 w 369"/>
                    <a:gd name="T3" fmla="*/ 404 h 505"/>
                    <a:gd name="T4" fmla="*/ 368 w 369"/>
                    <a:gd name="T5" fmla="*/ 504 h 505"/>
                    <a:gd name="T6" fmla="*/ 0 w 369"/>
                    <a:gd name="T7" fmla="*/ 0 h 505"/>
                    <a:gd name="T8" fmla="*/ 73 w 369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9" h="505">
                      <a:moveTo>
                        <a:pt x="73" y="0"/>
                      </a:moveTo>
                      <a:lnTo>
                        <a:pt x="368" y="404"/>
                      </a:lnTo>
                      <a:lnTo>
                        <a:pt x="368" y="504"/>
                      </a:lnTo>
                      <a:lnTo>
                        <a:pt x="0" y="0"/>
                      </a:lnTo>
                      <a:lnTo>
                        <a:pt x="73" y="0"/>
                      </a:lnTo>
                    </a:path>
                  </a:pathLst>
                </a:custGeom>
                <a:solidFill>
                  <a:schemeClr val="bg2"/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</p:grpSp>
        </p:grpSp>
        <p:grpSp>
          <p:nvGrpSpPr>
            <p:cNvPr id="5129" name="Group 11"/>
            <p:cNvGrpSpPr>
              <a:grpSpLocks/>
            </p:cNvGrpSpPr>
            <p:nvPr/>
          </p:nvGrpSpPr>
          <p:grpSpPr bwMode="auto">
            <a:xfrm>
              <a:off x="397" y="211"/>
              <a:ext cx="525" cy="480"/>
              <a:chOff x="397" y="211"/>
              <a:chExt cx="525" cy="480"/>
            </a:xfrm>
          </p:grpSpPr>
          <p:sp>
            <p:nvSpPr>
              <p:cNvPr id="5130" name="Freeform 12"/>
              <p:cNvSpPr>
                <a:spLocks/>
              </p:cNvSpPr>
              <p:nvPr/>
            </p:nvSpPr>
            <p:spPr bwMode="auto">
              <a:xfrm>
                <a:off x="397" y="211"/>
                <a:ext cx="525" cy="480"/>
              </a:xfrm>
              <a:custGeom>
                <a:avLst/>
                <a:gdLst>
                  <a:gd name="T0" fmla="*/ 225 w 525"/>
                  <a:gd name="T1" fmla="*/ 217 h 480"/>
                  <a:gd name="T2" fmla="*/ 133 w 525"/>
                  <a:gd name="T3" fmla="*/ 0 h 480"/>
                  <a:gd name="T4" fmla="*/ 263 w 525"/>
                  <a:gd name="T5" fmla="*/ 193 h 480"/>
                  <a:gd name="T6" fmla="*/ 393 w 525"/>
                  <a:gd name="T7" fmla="*/ 0 h 480"/>
                  <a:gd name="T8" fmla="*/ 299 w 525"/>
                  <a:gd name="T9" fmla="*/ 217 h 480"/>
                  <a:gd name="T10" fmla="*/ 524 w 525"/>
                  <a:gd name="T11" fmla="*/ 240 h 480"/>
                  <a:gd name="T12" fmla="*/ 298 w 525"/>
                  <a:gd name="T13" fmla="*/ 262 h 480"/>
                  <a:gd name="T14" fmla="*/ 393 w 525"/>
                  <a:gd name="T15" fmla="*/ 479 h 480"/>
                  <a:gd name="T16" fmla="*/ 263 w 525"/>
                  <a:gd name="T17" fmla="*/ 286 h 480"/>
                  <a:gd name="T18" fmla="*/ 133 w 525"/>
                  <a:gd name="T19" fmla="*/ 479 h 480"/>
                  <a:gd name="T20" fmla="*/ 224 w 525"/>
                  <a:gd name="T21" fmla="*/ 263 h 480"/>
                  <a:gd name="T22" fmla="*/ 0 w 525"/>
                  <a:gd name="T23" fmla="*/ 240 h 480"/>
                  <a:gd name="T24" fmla="*/ 225 w 525"/>
                  <a:gd name="T25" fmla="*/ 217 h 48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25" h="480">
                    <a:moveTo>
                      <a:pt x="225" y="217"/>
                    </a:moveTo>
                    <a:lnTo>
                      <a:pt x="133" y="0"/>
                    </a:lnTo>
                    <a:lnTo>
                      <a:pt x="263" y="193"/>
                    </a:lnTo>
                    <a:lnTo>
                      <a:pt x="393" y="0"/>
                    </a:lnTo>
                    <a:lnTo>
                      <a:pt x="299" y="217"/>
                    </a:lnTo>
                    <a:lnTo>
                      <a:pt x="524" y="240"/>
                    </a:lnTo>
                    <a:lnTo>
                      <a:pt x="298" y="262"/>
                    </a:lnTo>
                    <a:lnTo>
                      <a:pt x="393" y="479"/>
                    </a:lnTo>
                    <a:lnTo>
                      <a:pt x="263" y="286"/>
                    </a:lnTo>
                    <a:lnTo>
                      <a:pt x="133" y="479"/>
                    </a:lnTo>
                    <a:lnTo>
                      <a:pt x="224" y="263"/>
                    </a:lnTo>
                    <a:lnTo>
                      <a:pt x="0" y="240"/>
                    </a:lnTo>
                    <a:lnTo>
                      <a:pt x="225" y="217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5131" name="Freeform 13"/>
              <p:cNvSpPr>
                <a:spLocks/>
              </p:cNvSpPr>
              <p:nvPr/>
            </p:nvSpPr>
            <p:spPr bwMode="auto">
              <a:xfrm>
                <a:off x="469" y="276"/>
                <a:ext cx="382" cy="350"/>
              </a:xfrm>
              <a:custGeom>
                <a:avLst/>
                <a:gdLst>
                  <a:gd name="T0" fmla="*/ 153 w 382"/>
                  <a:gd name="T1" fmla="*/ 153 h 350"/>
                  <a:gd name="T2" fmla="*/ 95 w 382"/>
                  <a:gd name="T3" fmla="*/ 0 h 350"/>
                  <a:gd name="T4" fmla="*/ 191 w 382"/>
                  <a:gd name="T5" fmla="*/ 128 h 350"/>
                  <a:gd name="T6" fmla="*/ 284 w 382"/>
                  <a:gd name="T7" fmla="*/ 0 h 350"/>
                  <a:gd name="T8" fmla="*/ 227 w 382"/>
                  <a:gd name="T9" fmla="*/ 153 h 350"/>
                  <a:gd name="T10" fmla="*/ 381 w 382"/>
                  <a:gd name="T11" fmla="*/ 175 h 350"/>
                  <a:gd name="T12" fmla="*/ 226 w 382"/>
                  <a:gd name="T13" fmla="*/ 196 h 350"/>
                  <a:gd name="T14" fmla="*/ 284 w 382"/>
                  <a:gd name="T15" fmla="*/ 349 h 350"/>
                  <a:gd name="T16" fmla="*/ 191 w 382"/>
                  <a:gd name="T17" fmla="*/ 221 h 350"/>
                  <a:gd name="T18" fmla="*/ 95 w 382"/>
                  <a:gd name="T19" fmla="*/ 349 h 350"/>
                  <a:gd name="T20" fmla="*/ 152 w 382"/>
                  <a:gd name="T21" fmla="*/ 198 h 350"/>
                  <a:gd name="T22" fmla="*/ 0 w 382"/>
                  <a:gd name="T23" fmla="*/ 175 h 350"/>
                  <a:gd name="T24" fmla="*/ 153 w 382"/>
                  <a:gd name="T25" fmla="*/ 153 h 3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82" h="350">
                    <a:moveTo>
                      <a:pt x="153" y="153"/>
                    </a:moveTo>
                    <a:lnTo>
                      <a:pt x="95" y="0"/>
                    </a:lnTo>
                    <a:lnTo>
                      <a:pt x="191" y="128"/>
                    </a:lnTo>
                    <a:lnTo>
                      <a:pt x="284" y="0"/>
                    </a:lnTo>
                    <a:lnTo>
                      <a:pt x="227" y="153"/>
                    </a:lnTo>
                    <a:lnTo>
                      <a:pt x="381" y="175"/>
                    </a:lnTo>
                    <a:lnTo>
                      <a:pt x="226" y="196"/>
                    </a:lnTo>
                    <a:lnTo>
                      <a:pt x="284" y="349"/>
                    </a:lnTo>
                    <a:lnTo>
                      <a:pt x="191" y="221"/>
                    </a:lnTo>
                    <a:lnTo>
                      <a:pt x="95" y="349"/>
                    </a:lnTo>
                    <a:lnTo>
                      <a:pt x="152" y="198"/>
                    </a:lnTo>
                    <a:lnTo>
                      <a:pt x="0" y="175"/>
                    </a:lnTo>
                    <a:lnTo>
                      <a:pt x="153" y="153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5132" name="Freeform 14"/>
              <p:cNvSpPr>
                <a:spLocks/>
              </p:cNvSpPr>
              <p:nvPr/>
            </p:nvSpPr>
            <p:spPr bwMode="auto">
              <a:xfrm>
                <a:off x="525" y="285"/>
                <a:ext cx="270" cy="332"/>
              </a:xfrm>
              <a:custGeom>
                <a:avLst/>
                <a:gdLst>
                  <a:gd name="T0" fmla="*/ 0 w 270"/>
                  <a:gd name="T1" fmla="*/ 84 h 332"/>
                  <a:gd name="T2" fmla="*/ 122 w 270"/>
                  <a:gd name="T3" fmla="*/ 143 h 332"/>
                  <a:gd name="T4" fmla="*/ 135 w 270"/>
                  <a:gd name="T5" fmla="*/ 0 h 332"/>
                  <a:gd name="T6" fmla="*/ 147 w 270"/>
                  <a:gd name="T7" fmla="*/ 143 h 332"/>
                  <a:gd name="T8" fmla="*/ 268 w 270"/>
                  <a:gd name="T9" fmla="*/ 82 h 332"/>
                  <a:gd name="T10" fmla="*/ 159 w 270"/>
                  <a:gd name="T11" fmla="*/ 166 h 332"/>
                  <a:gd name="T12" fmla="*/ 269 w 270"/>
                  <a:gd name="T13" fmla="*/ 249 h 332"/>
                  <a:gd name="T14" fmla="*/ 147 w 270"/>
                  <a:gd name="T15" fmla="*/ 189 h 332"/>
                  <a:gd name="T16" fmla="*/ 135 w 270"/>
                  <a:gd name="T17" fmla="*/ 331 h 332"/>
                  <a:gd name="T18" fmla="*/ 122 w 270"/>
                  <a:gd name="T19" fmla="*/ 189 h 332"/>
                  <a:gd name="T20" fmla="*/ 0 w 270"/>
                  <a:gd name="T21" fmla="*/ 249 h 332"/>
                  <a:gd name="T22" fmla="*/ 110 w 270"/>
                  <a:gd name="T23" fmla="*/ 166 h 332"/>
                  <a:gd name="T24" fmla="*/ 0 w 270"/>
                  <a:gd name="T25" fmla="*/ 84 h 33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70" h="332">
                    <a:moveTo>
                      <a:pt x="0" y="84"/>
                    </a:moveTo>
                    <a:lnTo>
                      <a:pt x="122" y="143"/>
                    </a:lnTo>
                    <a:lnTo>
                      <a:pt x="135" y="0"/>
                    </a:lnTo>
                    <a:lnTo>
                      <a:pt x="147" y="143"/>
                    </a:lnTo>
                    <a:lnTo>
                      <a:pt x="268" y="82"/>
                    </a:lnTo>
                    <a:lnTo>
                      <a:pt x="159" y="166"/>
                    </a:lnTo>
                    <a:lnTo>
                      <a:pt x="269" y="249"/>
                    </a:lnTo>
                    <a:lnTo>
                      <a:pt x="147" y="189"/>
                    </a:lnTo>
                    <a:lnTo>
                      <a:pt x="135" y="331"/>
                    </a:lnTo>
                    <a:lnTo>
                      <a:pt x="122" y="189"/>
                    </a:lnTo>
                    <a:lnTo>
                      <a:pt x="0" y="249"/>
                    </a:lnTo>
                    <a:lnTo>
                      <a:pt x="110" y="166"/>
                    </a:lnTo>
                    <a:lnTo>
                      <a:pt x="0" y="84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5133" name="Freeform 15"/>
              <p:cNvSpPr>
                <a:spLocks/>
              </p:cNvSpPr>
              <p:nvPr/>
            </p:nvSpPr>
            <p:spPr bwMode="auto">
              <a:xfrm>
                <a:off x="626" y="408"/>
                <a:ext cx="68" cy="85"/>
              </a:xfrm>
              <a:custGeom>
                <a:avLst/>
                <a:gdLst>
                  <a:gd name="T0" fmla="*/ 0 w 68"/>
                  <a:gd name="T1" fmla="*/ 20 h 85"/>
                  <a:gd name="T2" fmla="*/ 27 w 68"/>
                  <a:gd name="T3" fmla="*/ 30 h 85"/>
                  <a:gd name="T4" fmla="*/ 33 w 68"/>
                  <a:gd name="T5" fmla="*/ 0 h 85"/>
                  <a:gd name="T6" fmla="*/ 39 w 68"/>
                  <a:gd name="T7" fmla="*/ 30 h 85"/>
                  <a:gd name="T8" fmla="*/ 67 w 68"/>
                  <a:gd name="T9" fmla="*/ 20 h 85"/>
                  <a:gd name="T10" fmla="*/ 45 w 68"/>
                  <a:gd name="T11" fmla="*/ 42 h 85"/>
                  <a:gd name="T12" fmla="*/ 67 w 68"/>
                  <a:gd name="T13" fmla="*/ 62 h 85"/>
                  <a:gd name="T14" fmla="*/ 39 w 68"/>
                  <a:gd name="T15" fmla="*/ 52 h 85"/>
                  <a:gd name="T16" fmla="*/ 33 w 68"/>
                  <a:gd name="T17" fmla="*/ 84 h 85"/>
                  <a:gd name="T18" fmla="*/ 27 w 68"/>
                  <a:gd name="T19" fmla="*/ 52 h 85"/>
                  <a:gd name="T20" fmla="*/ 0 w 68"/>
                  <a:gd name="T21" fmla="*/ 62 h 85"/>
                  <a:gd name="T22" fmla="*/ 21 w 68"/>
                  <a:gd name="T23" fmla="*/ 42 h 85"/>
                  <a:gd name="T24" fmla="*/ 0 w 68"/>
                  <a:gd name="T25" fmla="*/ 20 h 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8" h="85">
                    <a:moveTo>
                      <a:pt x="0" y="20"/>
                    </a:moveTo>
                    <a:lnTo>
                      <a:pt x="27" y="30"/>
                    </a:lnTo>
                    <a:lnTo>
                      <a:pt x="33" y="0"/>
                    </a:lnTo>
                    <a:lnTo>
                      <a:pt x="39" y="30"/>
                    </a:lnTo>
                    <a:lnTo>
                      <a:pt x="67" y="20"/>
                    </a:lnTo>
                    <a:lnTo>
                      <a:pt x="45" y="42"/>
                    </a:lnTo>
                    <a:lnTo>
                      <a:pt x="67" y="62"/>
                    </a:lnTo>
                    <a:lnTo>
                      <a:pt x="39" y="52"/>
                    </a:lnTo>
                    <a:lnTo>
                      <a:pt x="33" y="84"/>
                    </a:lnTo>
                    <a:lnTo>
                      <a:pt x="27" y="52"/>
                    </a:lnTo>
                    <a:lnTo>
                      <a:pt x="0" y="62"/>
                    </a:lnTo>
                    <a:lnTo>
                      <a:pt x="21" y="42"/>
                    </a:lnTo>
                    <a:lnTo>
                      <a:pt x="0" y="20"/>
                    </a:lnTo>
                  </a:path>
                </a:pathLst>
              </a:custGeom>
              <a:solidFill>
                <a:srgbClr val="F9F9F9"/>
              </a:solidFill>
              <a:ln w="9525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</p:grpSp>
      </p:grpSp>
      <p:sp>
        <p:nvSpPr>
          <p:cNvPr id="101392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76250"/>
            <a:ext cx="70866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4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1394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95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50000"/>
              </a:spcBef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96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400" smtClean="0"/>
            </a:lvl1pPr>
          </a:lstStyle>
          <a:p>
            <a:pPr>
              <a:defRPr/>
            </a:pPr>
            <a:fld id="{21432887-CF69-43FA-8C3D-99CAA335F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39" r:id="rId1"/>
    <p:sldLayoutId id="2147486073" r:id="rId2"/>
    <p:sldLayoutId id="2147486074" r:id="rId3"/>
    <p:sldLayoutId id="2147486075" r:id="rId4"/>
    <p:sldLayoutId id="2147486076" r:id="rId5"/>
    <p:sldLayoutId id="2147486077" r:id="rId6"/>
    <p:sldLayoutId id="2147486078" r:id="rId7"/>
    <p:sldLayoutId id="2147486079" r:id="rId8"/>
    <p:sldLayoutId id="2147486080" r:id="rId9"/>
    <p:sldLayoutId id="2147486081" r:id="rId10"/>
    <p:sldLayoutId id="2147486082" r:id="rId11"/>
    <p:sldLayoutId id="2147486083" r:id="rId12"/>
  </p:sldLayoutIdLst>
  <p:transition>
    <p:cover dir="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/>
        <a:buChar char="u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Monotype Sorts"/>
        <a:buChar char="u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Monotype Sorts"/>
        <a:buChar char="u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/>
        <a:buChar char="u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fld id="{6E99F9C6-0D84-4EEE-8A23-9E5C976C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084" r:id="rId1"/>
    <p:sldLayoutId id="2147486085" r:id="rId2"/>
    <p:sldLayoutId id="2147486086" r:id="rId3"/>
    <p:sldLayoutId id="2147486087" r:id="rId4"/>
    <p:sldLayoutId id="2147486088" r:id="rId5"/>
    <p:sldLayoutId id="2147486089" r:id="rId6"/>
    <p:sldLayoutId id="2147486090" r:id="rId7"/>
    <p:sldLayoutId id="2147486091" r:id="rId8"/>
    <p:sldLayoutId id="2147486092" r:id="rId9"/>
    <p:sldLayoutId id="2147486093" r:id="rId10"/>
    <p:sldLayoutId id="2147486094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849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499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499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499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499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499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499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499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499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499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499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499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499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499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499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499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286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676400"/>
            <a:ext cx="7239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00200" y="64008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7600" y="64008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fld id="{24AB45D1-6CE9-4576-A5C9-C45311D87E5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40" r:id="rId1"/>
    <p:sldLayoutId id="2147486095" r:id="rId2"/>
    <p:sldLayoutId id="2147486096" r:id="rId3"/>
    <p:sldLayoutId id="2147486097" r:id="rId4"/>
    <p:sldLayoutId id="2147486098" r:id="rId5"/>
    <p:sldLayoutId id="2147486099" r:id="rId6"/>
    <p:sldLayoutId id="2147486100" r:id="rId7"/>
    <p:sldLayoutId id="2147486101" r:id="rId8"/>
    <p:sldLayoutId id="2147486102" r:id="rId9"/>
    <p:sldLayoutId id="2147486103" r:id="rId10"/>
    <p:sldLayoutId id="214748610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066800"/>
            <a:ext cx="685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81200"/>
            <a:ext cx="8229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A3153366-DF26-4047-8005-3FBAE79D046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41" r:id="rId1"/>
    <p:sldLayoutId id="2147486142" r:id="rId2"/>
    <p:sldLayoutId id="2147486143" r:id="rId3"/>
    <p:sldLayoutId id="2147486144" r:id="rId4"/>
    <p:sldLayoutId id="2147486145" r:id="rId5"/>
    <p:sldLayoutId id="2147486146" r:id="rId6"/>
    <p:sldLayoutId id="2147486147" r:id="rId7"/>
    <p:sldLayoutId id="2147486148" r:id="rId8"/>
    <p:sldLayoutId id="2147486149" r:id="rId9"/>
    <p:sldLayoutId id="2147486150" r:id="rId10"/>
    <p:sldLayoutId id="2147486151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99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9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9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9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93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9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9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9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93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9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9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9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93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9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9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9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93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9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9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9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9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066800"/>
            <a:ext cx="685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81200"/>
            <a:ext cx="8229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214CD3E6-32F4-4AAE-AE68-CE88A6572D8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52" r:id="rId1"/>
    <p:sldLayoutId id="2147486153" r:id="rId2"/>
    <p:sldLayoutId id="2147486154" r:id="rId3"/>
    <p:sldLayoutId id="2147486155" r:id="rId4"/>
    <p:sldLayoutId id="2147486156" r:id="rId5"/>
    <p:sldLayoutId id="2147486157" r:id="rId6"/>
    <p:sldLayoutId id="2147486158" r:id="rId7"/>
    <p:sldLayoutId id="2147486159" r:id="rId8"/>
    <p:sldLayoutId id="2147486160" r:id="rId9"/>
    <p:sldLayoutId id="2147486161" r:id="rId10"/>
    <p:sldLayoutId id="2147486162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430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0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0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0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0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0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0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0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0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0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0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0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0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0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0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0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147483646 w 2903"/>
              <a:gd name="T1" fmla="*/ 2147483646 h 3686"/>
              <a:gd name="T2" fmla="*/ 2147483646 w 2903"/>
              <a:gd name="T3" fmla="*/ 2147483646 h 3686"/>
              <a:gd name="T4" fmla="*/ 2147483646 w 2903"/>
              <a:gd name="T5" fmla="*/ 0 h 3686"/>
              <a:gd name="T6" fmla="*/ 2147483646 w 2903"/>
              <a:gd name="T7" fmla="*/ 2147483646 h 3686"/>
              <a:gd name="T8" fmla="*/ 2147483646 w 2903"/>
              <a:gd name="T9" fmla="*/ 2147483646 h 3686"/>
              <a:gd name="T10" fmla="*/ 0 w 2903"/>
              <a:gd name="T11" fmla="*/ 2147483646 h 3686"/>
              <a:gd name="T12" fmla="*/ 2147483646 w 2903"/>
              <a:gd name="T13" fmla="*/ 2147483646 h 3686"/>
              <a:gd name="T14" fmla="*/ 2147483646 w 2903"/>
              <a:gd name="T15" fmla="*/ 2147483646 h 3686"/>
              <a:gd name="T16" fmla="*/ 2147483646 w 2903"/>
              <a:gd name="T17" fmla="*/ 2147483646 h 3686"/>
              <a:gd name="T18" fmla="*/ 2147483646 w 2903"/>
              <a:gd name="T19" fmla="*/ 2147483646 h 3686"/>
              <a:gd name="T20" fmla="*/ 2147483646 w 2903"/>
              <a:gd name="T21" fmla="*/ 2147483646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Comic Sans MS" pitchFamily="66" charset="0"/>
              </a:defRPr>
            </a:lvl1pPr>
          </a:lstStyle>
          <a:p>
            <a:pPr>
              <a:defRPr/>
            </a:pPr>
            <a:fld id="{4BC1C2F8-935A-4F79-B418-3F94697E2C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48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147483646 w 2911"/>
              <a:gd name="T1" fmla="*/ 0 h 3703"/>
              <a:gd name="T2" fmla="*/ 2147483646 w 2911"/>
              <a:gd name="T3" fmla="*/ 2147483646 h 3703"/>
              <a:gd name="T4" fmla="*/ 2147483646 w 2911"/>
              <a:gd name="T5" fmla="*/ 2147483646 h 3703"/>
              <a:gd name="T6" fmla="*/ 0 w 2911"/>
              <a:gd name="T7" fmla="*/ 2147483646 h 3703"/>
              <a:gd name="T8" fmla="*/ 2147483646 w 2911"/>
              <a:gd name="T9" fmla="*/ 2147483646 h 3703"/>
              <a:gd name="T10" fmla="*/ 2147483646 w 2911"/>
              <a:gd name="T11" fmla="*/ 2147483646 h 3703"/>
              <a:gd name="T12" fmla="*/ 2147483646 w 2911"/>
              <a:gd name="T13" fmla="*/ 2147483646 h 3703"/>
              <a:gd name="T14" fmla="*/ 2147483646 w 2911"/>
              <a:gd name="T15" fmla="*/ 2147483646 h 3703"/>
              <a:gd name="T16" fmla="*/ 2147483646 w 2911"/>
              <a:gd name="T17" fmla="*/ 2147483646 h 3703"/>
              <a:gd name="T18" fmla="*/ 2147483646 w 2911"/>
              <a:gd name="T19" fmla="*/ 0 h 3703"/>
              <a:gd name="T20" fmla="*/ 2147483646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10249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147483646 h 2777"/>
              <a:gd name="T2" fmla="*/ 2147483646 w 2561"/>
              <a:gd name="T3" fmla="*/ 2147483646 h 2777"/>
              <a:gd name="T4" fmla="*/ 2147483646 w 2561"/>
              <a:gd name="T5" fmla="*/ 2147483646 h 2777"/>
              <a:gd name="T6" fmla="*/ 2147483646 w 2561"/>
              <a:gd name="T7" fmla="*/ 2147483646 h 2777"/>
              <a:gd name="T8" fmla="*/ 2147483646 w 2561"/>
              <a:gd name="T9" fmla="*/ 2147483646 h 2777"/>
              <a:gd name="T10" fmla="*/ 2147483646 w 2561"/>
              <a:gd name="T11" fmla="*/ 0 h 2777"/>
              <a:gd name="T12" fmla="*/ 0 w 2561"/>
              <a:gd name="T13" fmla="*/ 2147483646 h 2777"/>
              <a:gd name="T14" fmla="*/ 0 w 2561"/>
              <a:gd name="T15" fmla="*/ 2147483646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26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99 w 2177"/>
                <a:gd name="T1" fmla="*/ 158 h 1298"/>
                <a:gd name="T2" fmla="*/ 178 w 2177"/>
                <a:gd name="T3" fmla="*/ 139 h 1298"/>
                <a:gd name="T4" fmla="*/ 167 w 2177"/>
                <a:gd name="T5" fmla="*/ 60 h 1298"/>
                <a:gd name="T6" fmla="*/ 268 w 2177"/>
                <a:gd name="T7" fmla="*/ 42 h 1298"/>
                <a:gd name="T8" fmla="*/ 273 w 2177"/>
                <a:gd name="T9" fmla="*/ 26 h 1298"/>
                <a:gd name="T10" fmla="*/ 263 w 2177"/>
                <a:gd name="T11" fmla="*/ 13 h 1298"/>
                <a:gd name="T12" fmla="*/ 160 w 2177"/>
                <a:gd name="T13" fmla="*/ 27 h 1298"/>
                <a:gd name="T14" fmla="*/ 153 w 2177"/>
                <a:gd name="T15" fmla="*/ 4 h 1298"/>
                <a:gd name="T16" fmla="*/ 136 w 2177"/>
                <a:gd name="T17" fmla="*/ 0 h 1298"/>
                <a:gd name="T18" fmla="*/ 120 w 2177"/>
                <a:gd name="T19" fmla="*/ 4 h 1298"/>
                <a:gd name="T20" fmla="*/ 111 w 2177"/>
                <a:gd name="T21" fmla="*/ 14 h 1298"/>
                <a:gd name="T22" fmla="*/ 118 w 2177"/>
                <a:gd name="T23" fmla="*/ 36 h 1298"/>
                <a:gd name="T24" fmla="*/ 83 w 2177"/>
                <a:gd name="T25" fmla="*/ 56 h 1298"/>
                <a:gd name="T26" fmla="*/ 123 w 2177"/>
                <a:gd name="T27" fmla="*/ 60 h 1298"/>
                <a:gd name="T28" fmla="*/ 139 w 2177"/>
                <a:gd name="T29" fmla="*/ 112 h 1298"/>
                <a:gd name="T30" fmla="*/ 18 w 2177"/>
                <a:gd name="T31" fmla="*/ 59 h 1298"/>
                <a:gd name="T32" fmla="*/ 6 w 2177"/>
                <a:gd name="T33" fmla="*/ 64 h 1298"/>
                <a:gd name="T34" fmla="*/ 0 w 2177"/>
                <a:gd name="T35" fmla="*/ 80 h 1298"/>
                <a:gd name="T36" fmla="*/ 7 w 2177"/>
                <a:gd name="T37" fmla="*/ 98 h 1298"/>
                <a:gd name="T38" fmla="*/ 143 w 2177"/>
                <a:gd name="T39" fmla="*/ 161 h 1298"/>
                <a:gd name="T40" fmla="*/ 173 w 2177"/>
                <a:gd name="T41" fmla="*/ 157 h 1298"/>
                <a:gd name="T42" fmla="*/ 197 w 2177"/>
                <a:gd name="T43" fmla="*/ 163 h 1298"/>
                <a:gd name="T44" fmla="*/ 199 w 2177"/>
                <a:gd name="T45" fmla="*/ 158 h 1298"/>
                <a:gd name="T46" fmla="*/ 199 w 2177"/>
                <a:gd name="T47" fmla="*/ 158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26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15 w 143"/>
                <a:gd name="T3" fmla="*/ 0 h 258"/>
                <a:gd name="T4" fmla="*/ 17 w 143"/>
                <a:gd name="T5" fmla="*/ 30 h 258"/>
                <a:gd name="T6" fmla="*/ 1 w 143"/>
                <a:gd name="T7" fmla="*/ 33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26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7 w 1586"/>
                <a:gd name="T1" fmla="*/ 0 h 821"/>
                <a:gd name="T2" fmla="*/ 166 w 1586"/>
                <a:gd name="T3" fmla="*/ 64 h 821"/>
                <a:gd name="T4" fmla="*/ 178 w 1586"/>
                <a:gd name="T5" fmla="*/ 79 h 821"/>
                <a:gd name="T6" fmla="*/ 198 w 1586"/>
                <a:gd name="T7" fmla="*/ 99 h 821"/>
                <a:gd name="T8" fmla="*/ 195 w 1586"/>
                <a:gd name="T9" fmla="*/ 102 h 821"/>
                <a:gd name="T10" fmla="*/ 168 w 1586"/>
                <a:gd name="T11" fmla="*/ 98 h 821"/>
                <a:gd name="T12" fmla="*/ 143 w 1586"/>
                <a:gd name="T13" fmla="*/ 101 h 821"/>
                <a:gd name="T14" fmla="*/ 5 w 1586"/>
                <a:gd name="T15" fmla="*/ 37 h 821"/>
                <a:gd name="T16" fmla="*/ 0 w 1586"/>
                <a:gd name="T17" fmla="*/ 18 h 821"/>
                <a:gd name="T18" fmla="*/ 5 w 1586"/>
                <a:gd name="T19" fmla="*/ 4 h 821"/>
                <a:gd name="T20" fmla="*/ 17 w 1586"/>
                <a:gd name="T21" fmla="*/ 0 h 821"/>
                <a:gd name="T22" fmla="*/ 17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27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41 h 747"/>
                <a:gd name="T2" fmla="*/ 116 w 1049"/>
                <a:gd name="T3" fmla="*/ 94 h 747"/>
                <a:gd name="T4" fmla="*/ 118 w 1049"/>
                <a:gd name="T5" fmla="*/ 67 h 747"/>
                <a:gd name="T6" fmla="*/ 132 w 1049"/>
                <a:gd name="T7" fmla="*/ 53 h 747"/>
                <a:gd name="T8" fmla="*/ 10 w 1049"/>
                <a:gd name="T9" fmla="*/ 0 h 747"/>
                <a:gd name="T10" fmla="*/ 0 w 1049"/>
                <a:gd name="T11" fmla="*/ 16 h 747"/>
                <a:gd name="T12" fmla="*/ 0 w 1049"/>
                <a:gd name="T13" fmla="*/ 41 h 747"/>
                <a:gd name="T14" fmla="*/ 0 w 1049"/>
                <a:gd name="T15" fmla="*/ 41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27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4 h 241"/>
                <a:gd name="T2" fmla="*/ 19 w 272"/>
                <a:gd name="T3" fmla="*/ 0 h 241"/>
                <a:gd name="T4" fmla="*/ 31 w 272"/>
                <a:gd name="T5" fmla="*/ 5 h 241"/>
                <a:gd name="T6" fmla="*/ 33 w 272"/>
                <a:gd name="T7" fmla="*/ 18 h 241"/>
                <a:gd name="T8" fmla="*/ 20 w 272"/>
                <a:gd name="T9" fmla="*/ 19 h 241"/>
                <a:gd name="T10" fmla="*/ 4 w 272"/>
                <a:gd name="T11" fmla="*/ 31 h 241"/>
                <a:gd name="T12" fmla="*/ 0 w 272"/>
                <a:gd name="T13" fmla="*/ 4 h 241"/>
                <a:gd name="T14" fmla="*/ 0 w 272"/>
                <a:gd name="T15" fmla="*/ 4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27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9 w 152"/>
                <a:gd name="T1" fmla="*/ 1 h 224"/>
                <a:gd name="T2" fmla="*/ 19 w 152"/>
                <a:gd name="T3" fmla="*/ 28 h 224"/>
                <a:gd name="T4" fmla="*/ 0 w 152"/>
                <a:gd name="T5" fmla="*/ 1 h 224"/>
                <a:gd name="T6" fmla="*/ 9 w 152"/>
                <a:gd name="T7" fmla="*/ 0 h 224"/>
                <a:gd name="T8" fmla="*/ 19 w 152"/>
                <a:gd name="T9" fmla="*/ 1 h 224"/>
                <a:gd name="T10" fmla="*/ 19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27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10 h 764"/>
                <a:gd name="T2" fmla="*/ 11 w 386"/>
                <a:gd name="T3" fmla="*/ 0 h 764"/>
                <a:gd name="T4" fmla="*/ 29 w 386"/>
                <a:gd name="T5" fmla="*/ 1 h 764"/>
                <a:gd name="T6" fmla="*/ 49 w 386"/>
                <a:gd name="T7" fmla="*/ 96 h 764"/>
                <a:gd name="T8" fmla="*/ 35 w 386"/>
                <a:gd name="T9" fmla="*/ 91 h 764"/>
                <a:gd name="T10" fmla="*/ 19 w 386"/>
                <a:gd name="T11" fmla="*/ 85 h 764"/>
                <a:gd name="T12" fmla="*/ 0 w 386"/>
                <a:gd name="T13" fmla="*/ 10 h 764"/>
                <a:gd name="T14" fmla="*/ 0 w 386"/>
                <a:gd name="T15" fmla="*/ 10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27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87 w 728"/>
                <a:gd name="T1" fmla="*/ 0 h 348"/>
                <a:gd name="T2" fmla="*/ 0 w 728"/>
                <a:gd name="T3" fmla="*/ 14 h 348"/>
                <a:gd name="T4" fmla="*/ 4 w 728"/>
                <a:gd name="T5" fmla="*/ 44 h 348"/>
                <a:gd name="T6" fmla="*/ 90 w 728"/>
                <a:gd name="T7" fmla="*/ 30 h 348"/>
                <a:gd name="T8" fmla="*/ 91 w 728"/>
                <a:gd name="T9" fmla="*/ 6 h 348"/>
                <a:gd name="T10" fmla="*/ 87 w 728"/>
                <a:gd name="T11" fmla="*/ 0 h 348"/>
                <a:gd name="T12" fmla="*/ 87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27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34 w 312"/>
                <a:gd name="T1" fmla="*/ 0 h 135"/>
                <a:gd name="T2" fmla="*/ 0 w 312"/>
                <a:gd name="T3" fmla="*/ 9 h 135"/>
                <a:gd name="T4" fmla="*/ 39 w 312"/>
                <a:gd name="T5" fmla="*/ 16 h 135"/>
                <a:gd name="T6" fmla="*/ 34 w 312"/>
                <a:gd name="T7" fmla="*/ 0 h 135"/>
                <a:gd name="T8" fmla="*/ 34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grpSp>
          <p:nvGrpSpPr>
            <p:cNvPr id="10276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277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290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3 h 175"/>
                    <a:gd name="T2" fmla="*/ 15 w 313"/>
                    <a:gd name="T3" fmla="*/ 1 h 175"/>
                    <a:gd name="T4" fmla="*/ 27 w 313"/>
                    <a:gd name="T5" fmla="*/ 0 h 175"/>
                    <a:gd name="T6" fmla="*/ 37 w 313"/>
                    <a:gd name="T7" fmla="*/ 3 h 175"/>
                    <a:gd name="T8" fmla="*/ 40 w 313"/>
                    <a:gd name="T9" fmla="*/ 11 h 175"/>
                    <a:gd name="T10" fmla="*/ 21 w 313"/>
                    <a:gd name="T11" fmla="*/ 8 h 175"/>
                    <a:gd name="T12" fmla="*/ 10 w 313"/>
                    <a:gd name="T13" fmla="*/ 12 h 175"/>
                    <a:gd name="T14" fmla="*/ 2 w 313"/>
                    <a:gd name="T15" fmla="*/ 21 h 175"/>
                    <a:gd name="T16" fmla="*/ 0 w 313"/>
                    <a:gd name="T17" fmla="*/ 13 h 175"/>
                    <a:gd name="T18" fmla="*/ 0 w 313"/>
                    <a:gd name="T19" fmla="*/ 13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91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5 h 266"/>
                    <a:gd name="T2" fmla="*/ 20 w 230"/>
                    <a:gd name="T3" fmla="*/ 34 h 266"/>
                    <a:gd name="T4" fmla="*/ 29 w 230"/>
                    <a:gd name="T5" fmla="*/ 32 h 266"/>
                    <a:gd name="T6" fmla="*/ 28 w 230"/>
                    <a:gd name="T7" fmla="*/ 3 h 266"/>
                    <a:gd name="T8" fmla="*/ 21 w 230"/>
                    <a:gd name="T9" fmla="*/ 0 h 266"/>
                    <a:gd name="T10" fmla="*/ 23 w 230"/>
                    <a:gd name="T11" fmla="*/ 25 h 266"/>
                    <a:gd name="T12" fmla="*/ 9 w 230"/>
                    <a:gd name="T13" fmla="*/ 1 h 266"/>
                    <a:gd name="T14" fmla="*/ 0 w 230"/>
                    <a:gd name="T15" fmla="*/ 5 h 266"/>
                    <a:gd name="T16" fmla="*/ 0 w 230"/>
                    <a:gd name="T17" fmla="*/ 5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92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3 h 234"/>
                    <a:gd name="T2" fmla="*/ 4 w 87"/>
                    <a:gd name="T3" fmla="*/ 12 h 234"/>
                    <a:gd name="T4" fmla="*/ 5 w 87"/>
                    <a:gd name="T5" fmla="*/ 20 h 234"/>
                    <a:gd name="T6" fmla="*/ 3 w 87"/>
                    <a:gd name="T7" fmla="*/ 30 h 234"/>
                    <a:gd name="T8" fmla="*/ 10 w 87"/>
                    <a:gd name="T9" fmla="*/ 28 h 234"/>
                    <a:gd name="T10" fmla="*/ 10 w 87"/>
                    <a:gd name="T11" fmla="*/ 15 h 234"/>
                    <a:gd name="T12" fmla="*/ 5 w 87"/>
                    <a:gd name="T13" fmla="*/ 0 h 234"/>
                    <a:gd name="T14" fmla="*/ 0 w 87"/>
                    <a:gd name="T15" fmla="*/ 3 h 234"/>
                    <a:gd name="T16" fmla="*/ 0 w 87"/>
                    <a:gd name="T17" fmla="*/ 3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</p:grpSp>
          <p:sp>
            <p:nvSpPr>
              <p:cNvPr id="10278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3 w 1190"/>
                  <a:gd name="T1" fmla="*/ 0 h 500"/>
                  <a:gd name="T2" fmla="*/ 149 w 1190"/>
                  <a:gd name="T3" fmla="*/ 62 h 500"/>
                  <a:gd name="T4" fmla="*/ 135 w 1190"/>
                  <a:gd name="T5" fmla="*/ 63 h 500"/>
                  <a:gd name="T6" fmla="*/ 0 w 1190"/>
                  <a:gd name="T7" fmla="*/ 4 h 500"/>
                  <a:gd name="T8" fmla="*/ 13 w 1190"/>
                  <a:gd name="T9" fmla="*/ 0 h 500"/>
                  <a:gd name="T10" fmla="*/ 13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10279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 w 489"/>
                  <a:gd name="T1" fmla="*/ 5 h 296"/>
                  <a:gd name="T2" fmla="*/ 20 w 489"/>
                  <a:gd name="T3" fmla="*/ 9 h 296"/>
                  <a:gd name="T4" fmla="*/ 40 w 489"/>
                  <a:gd name="T5" fmla="*/ 18 h 296"/>
                  <a:gd name="T6" fmla="*/ 55 w 489"/>
                  <a:gd name="T7" fmla="*/ 31 h 296"/>
                  <a:gd name="T8" fmla="*/ 40 w 489"/>
                  <a:gd name="T9" fmla="*/ 29 h 296"/>
                  <a:gd name="T10" fmla="*/ 17 w 489"/>
                  <a:gd name="T11" fmla="*/ 19 h 296"/>
                  <a:gd name="T12" fmla="*/ 6 w 489"/>
                  <a:gd name="T13" fmla="*/ 10 h 296"/>
                  <a:gd name="T14" fmla="*/ 13 w 489"/>
                  <a:gd name="T15" fmla="*/ 21 h 296"/>
                  <a:gd name="T16" fmla="*/ 34 w 489"/>
                  <a:gd name="T17" fmla="*/ 34 h 296"/>
                  <a:gd name="T18" fmla="*/ 58 w 489"/>
                  <a:gd name="T19" fmla="*/ 37 h 296"/>
                  <a:gd name="T20" fmla="*/ 61 w 489"/>
                  <a:gd name="T21" fmla="*/ 28 h 296"/>
                  <a:gd name="T22" fmla="*/ 49 w 489"/>
                  <a:gd name="T23" fmla="*/ 15 h 296"/>
                  <a:gd name="T24" fmla="*/ 21 w 489"/>
                  <a:gd name="T25" fmla="*/ 3 h 296"/>
                  <a:gd name="T26" fmla="*/ 0 w 489"/>
                  <a:gd name="T27" fmla="*/ 0 h 296"/>
                  <a:gd name="T28" fmla="*/ 1 w 489"/>
                  <a:gd name="T29" fmla="*/ 5 h 296"/>
                  <a:gd name="T30" fmla="*/ 1 w 489"/>
                  <a:gd name="T31" fmla="*/ 5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sp>
            <p:nvSpPr>
              <p:cNvPr id="10280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3 w 213"/>
                  <a:gd name="T1" fmla="*/ 0 h 478"/>
                  <a:gd name="T2" fmla="*/ 12 w 213"/>
                  <a:gd name="T3" fmla="*/ 3 h 478"/>
                  <a:gd name="T4" fmla="*/ 10 w 213"/>
                  <a:gd name="T5" fmla="*/ 24 h 478"/>
                  <a:gd name="T6" fmla="*/ 14 w 213"/>
                  <a:gd name="T7" fmla="*/ 40 h 478"/>
                  <a:gd name="T8" fmla="*/ 27 w 213"/>
                  <a:gd name="T9" fmla="*/ 56 h 478"/>
                  <a:gd name="T10" fmla="*/ 13 w 213"/>
                  <a:gd name="T11" fmla="*/ 59 h 478"/>
                  <a:gd name="T12" fmla="*/ 4 w 213"/>
                  <a:gd name="T13" fmla="*/ 42 h 478"/>
                  <a:gd name="T14" fmla="*/ 0 w 213"/>
                  <a:gd name="T15" fmla="*/ 7 h 478"/>
                  <a:gd name="T16" fmla="*/ 3 w 213"/>
                  <a:gd name="T17" fmla="*/ 0 h 478"/>
                  <a:gd name="T18" fmla="*/ 3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grpSp>
            <p:nvGrpSpPr>
              <p:cNvPr id="10281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282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4 w 150"/>
                    <a:gd name="T1" fmla="*/ 0 h 173"/>
                    <a:gd name="T2" fmla="*/ 5 w 150"/>
                    <a:gd name="T3" fmla="*/ 9 h 173"/>
                    <a:gd name="T4" fmla="*/ 0 w 150"/>
                    <a:gd name="T5" fmla="*/ 22 h 173"/>
                    <a:gd name="T6" fmla="*/ 10 w 150"/>
                    <a:gd name="T7" fmla="*/ 20 h 173"/>
                    <a:gd name="T8" fmla="*/ 13 w 150"/>
                    <a:gd name="T9" fmla="*/ 11 h 173"/>
                    <a:gd name="T10" fmla="*/ 19 w 150"/>
                    <a:gd name="T11" fmla="*/ 4 h 173"/>
                    <a:gd name="T12" fmla="*/ 14 w 150"/>
                    <a:gd name="T13" fmla="*/ 0 h 173"/>
                    <a:gd name="T14" fmla="*/ 14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83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20 w 1684"/>
                    <a:gd name="T1" fmla="*/ 0 h 880"/>
                    <a:gd name="T2" fmla="*/ 8 w 1684"/>
                    <a:gd name="T3" fmla="*/ 7 h 880"/>
                    <a:gd name="T4" fmla="*/ 0 w 1684"/>
                    <a:gd name="T5" fmla="*/ 26 h 880"/>
                    <a:gd name="T6" fmla="*/ 9 w 1684"/>
                    <a:gd name="T7" fmla="*/ 45 h 880"/>
                    <a:gd name="T8" fmla="*/ 148 w 1684"/>
                    <a:gd name="T9" fmla="*/ 109 h 880"/>
                    <a:gd name="T10" fmla="*/ 178 w 1684"/>
                    <a:gd name="T11" fmla="*/ 105 h 880"/>
                    <a:gd name="T12" fmla="*/ 202 w 1684"/>
                    <a:gd name="T13" fmla="*/ 110 h 880"/>
                    <a:gd name="T14" fmla="*/ 211 w 1684"/>
                    <a:gd name="T15" fmla="*/ 101 h 880"/>
                    <a:gd name="T16" fmla="*/ 188 w 1684"/>
                    <a:gd name="T17" fmla="*/ 83 h 880"/>
                    <a:gd name="T18" fmla="*/ 179 w 1684"/>
                    <a:gd name="T19" fmla="*/ 64 h 880"/>
                    <a:gd name="T20" fmla="*/ 172 w 1684"/>
                    <a:gd name="T21" fmla="*/ 66 h 880"/>
                    <a:gd name="T22" fmla="*/ 180 w 1684"/>
                    <a:gd name="T23" fmla="*/ 83 h 880"/>
                    <a:gd name="T24" fmla="*/ 198 w 1684"/>
                    <a:gd name="T25" fmla="*/ 102 h 880"/>
                    <a:gd name="T26" fmla="*/ 177 w 1684"/>
                    <a:gd name="T27" fmla="*/ 99 h 880"/>
                    <a:gd name="T28" fmla="*/ 153 w 1684"/>
                    <a:gd name="T29" fmla="*/ 102 h 880"/>
                    <a:gd name="T30" fmla="*/ 157 w 1684"/>
                    <a:gd name="T31" fmla="*/ 82 h 880"/>
                    <a:gd name="T32" fmla="*/ 168 w 1684"/>
                    <a:gd name="T33" fmla="*/ 68 h 880"/>
                    <a:gd name="T34" fmla="*/ 156 w 1684"/>
                    <a:gd name="T35" fmla="*/ 69 h 880"/>
                    <a:gd name="T36" fmla="*/ 146 w 1684"/>
                    <a:gd name="T37" fmla="*/ 83 h 880"/>
                    <a:gd name="T38" fmla="*/ 143 w 1684"/>
                    <a:gd name="T39" fmla="*/ 99 h 880"/>
                    <a:gd name="T40" fmla="*/ 14 w 1684"/>
                    <a:gd name="T41" fmla="*/ 39 h 880"/>
                    <a:gd name="T42" fmla="*/ 10 w 1684"/>
                    <a:gd name="T43" fmla="*/ 27 h 880"/>
                    <a:gd name="T44" fmla="*/ 13 w 1684"/>
                    <a:gd name="T45" fmla="*/ 12 h 880"/>
                    <a:gd name="T46" fmla="*/ 28 w 1684"/>
                    <a:gd name="T47" fmla="*/ 0 h 880"/>
                    <a:gd name="T48" fmla="*/ 20 w 1684"/>
                    <a:gd name="T49" fmla="*/ 0 h 880"/>
                    <a:gd name="T50" fmla="*/ 20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84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5 w 160"/>
                    <a:gd name="T1" fmla="*/ 0 h 335"/>
                    <a:gd name="T2" fmla="*/ 3 w 160"/>
                    <a:gd name="T3" fmla="*/ 13 h 335"/>
                    <a:gd name="T4" fmla="*/ 0 w 160"/>
                    <a:gd name="T5" fmla="*/ 28 h 335"/>
                    <a:gd name="T6" fmla="*/ 5 w 160"/>
                    <a:gd name="T7" fmla="*/ 39 h 335"/>
                    <a:gd name="T8" fmla="*/ 12 w 160"/>
                    <a:gd name="T9" fmla="*/ 41 h 335"/>
                    <a:gd name="T10" fmla="*/ 10 w 160"/>
                    <a:gd name="T11" fmla="*/ 19 h 335"/>
                    <a:gd name="T12" fmla="*/ 20 w 160"/>
                    <a:gd name="T13" fmla="*/ 2 h 335"/>
                    <a:gd name="T14" fmla="*/ 15 w 160"/>
                    <a:gd name="T15" fmla="*/ 0 h 335"/>
                    <a:gd name="T16" fmla="*/ 15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85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8 w 642"/>
                    <a:gd name="T1" fmla="*/ 112 h 1188"/>
                    <a:gd name="T2" fmla="*/ 0 w 642"/>
                    <a:gd name="T3" fmla="*/ 16 h 1188"/>
                    <a:gd name="T4" fmla="*/ 11 w 642"/>
                    <a:gd name="T5" fmla="*/ 5 h 1188"/>
                    <a:gd name="T6" fmla="*/ 33 w 642"/>
                    <a:gd name="T7" fmla="*/ 0 h 1188"/>
                    <a:gd name="T8" fmla="*/ 50 w 642"/>
                    <a:gd name="T9" fmla="*/ 8 h 1188"/>
                    <a:gd name="T10" fmla="*/ 81 w 642"/>
                    <a:gd name="T11" fmla="*/ 149 h 1188"/>
                    <a:gd name="T12" fmla="*/ 70 w 642"/>
                    <a:gd name="T13" fmla="*/ 137 h 1188"/>
                    <a:gd name="T14" fmla="*/ 45 w 642"/>
                    <a:gd name="T15" fmla="*/ 13 h 1188"/>
                    <a:gd name="T16" fmla="*/ 29 w 642"/>
                    <a:gd name="T17" fmla="*/ 8 h 1188"/>
                    <a:gd name="T18" fmla="*/ 15 w 642"/>
                    <a:gd name="T19" fmla="*/ 10 h 1188"/>
                    <a:gd name="T20" fmla="*/ 10 w 642"/>
                    <a:gd name="T21" fmla="*/ 18 h 1188"/>
                    <a:gd name="T22" fmla="*/ 39 w 642"/>
                    <a:gd name="T23" fmla="*/ 116 h 1188"/>
                    <a:gd name="T24" fmla="*/ 28 w 642"/>
                    <a:gd name="T25" fmla="*/ 112 h 1188"/>
                    <a:gd name="T26" fmla="*/ 28 w 642"/>
                    <a:gd name="T27" fmla="*/ 112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86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4 h 504"/>
                    <a:gd name="T2" fmla="*/ 10 w 192"/>
                    <a:gd name="T3" fmla="*/ 25 h 504"/>
                    <a:gd name="T4" fmla="*/ 15 w 192"/>
                    <a:gd name="T5" fmla="*/ 40 h 504"/>
                    <a:gd name="T6" fmla="*/ 15 w 192"/>
                    <a:gd name="T7" fmla="*/ 63 h 504"/>
                    <a:gd name="T8" fmla="*/ 24 w 192"/>
                    <a:gd name="T9" fmla="*/ 63 h 504"/>
                    <a:gd name="T10" fmla="*/ 24 w 192"/>
                    <a:gd name="T11" fmla="*/ 45 h 504"/>
                    <a:gd name="T12" fmla="*/ 21 w 192"/>
                    <a:gd name="T13" fmla="*/ 26 h 504"/>
                    <a:gd name="T14" fmla="*/ 13 w 192"/>
                    <a:gd name="T15" fmla="*/ 8 h 504"/>
                    <a:gd name="T16" fmla="*/ 8 w 192"/>
                    <a:gd name="T17" fmla="*/ 0 h 504"/>
                    <a:gd name="T18" fmla="*/ 0 w 192"/>
                    <a:gd name="T19" fmla="*/ 4 h 504"/>
                    <a:gd name="T20" fmla="*/ 0 w 192"/>
                    <a:gd name="T21" fmla="*/ 4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87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38 w 390"/>
                    <a:gd name="T1" fmla="*/ 0 h 269"/>
                    <a:gd name="T2" fmla="*/ 33 w 390"/>
                    <a:gd name="T3" fmla="*/ 3 h 269"/>
                    <a:gd name="T4" fmla="*/ 32 w 390"/>
                    <a:gd name="T5" fmla="*/ 9 h 269"/>
                    <a:gd name="T6" fmla="*/ 0 w 390"/>
                    <a:gd name="T7" fmla="*/ 22 h 269"/>
                    <a:gd name="T8" fmla="*/ 0 w 390"/>
                    <a:gd name="T9" fmla="*/ 28 h 269"/>
                    <a:gd name="T10" fmla="*/ 36 w 390"/>
                    <a:gd name="T11" fmla="*/ 29 h 269"/>
                    <a:gd name="T12" fmla="*/ 40 w 390"/>
                    <a:gd name="T13" fmla="*/ 34 h 269"/>
                    <a:gd name="T14" fmla="*/ 49 w 390"/>
                    <a:gd name="T15" fmla="*/ 34 h 269"/>
                    <a:gd name="T16" fmla="*/ 48 w 390"/>
                    <a:gd name="T17" fmla="*/ 24 h 269"/>
                    <a:gd name="T18" fmla="*/ 15 w 390"/>
                    <a:gd name="T19" fmla="*/ 22 h 269"/>
                    <a:gd name="T20" fmla="*/ 42 w 390"/>
                    <a:gd name="T21" fmla="*/ 12 h 269"/>
                    <a:gd name="T22" fmla="*/ 38 w 390"/>
                    <a:gd name="T23" fmla="*/ 0 h 269"/>
                    <a:gd name="T24" fmla="*/ 38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88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7 h 424"/>
                    <a:gd name="T2" fmla="*/ 108 w 941"/>
                    <a:gd name="T3" fmla="*/ 0 h 424"/>
                    <a:gd name="T4" fmla="*/ 116 w 941"/>
                    <a:gd name="T5" fmla="*/ 10 h 424"/>
                    <a:gd name="T6" fmla="*/ 118 w 941"/>
                    <a:gd name="T7" fmla="*/ 23 h 424"/>
                    <a:gd name="T8" fmla="*/ 113 w 941"/>
                    <a:gd name="T9" fmla="*/ 36 h 424"/>
                    <a:gd name="T10" fmla="*/ 8 w 941"/>
                    <a:gd name="T11" fmla="*/ 53 h 424"/>
                    <a:gd name="T12" fmla="*/ 7 w 941"/>
                    <a:gd name="T13" fmla="*/ 48 h 424"/>
                    <a:gd name="T14" fmla="*/ 108 w 941"/>
                    <a:gd name="T15" fmla="*/ 31 h 424"/>
                    <a:gd name="T16" fmla="*/ 112 w 941"/>
                    <a:gd name="T17" fmla="*/ 19 h 424"/>
                    <a:gd name="T18" fmla="*/ 105 w 941"/>
                    <a:gd name="T19" fmla="*/ 8 h 424"/>
                    <a:gd name="T20" fmla="*/ 0 w 941"/>
                    <a:gd name="T21" fmla="*/ 24 h 424"/>
                    <a:gd name="T22" fmla="*/ 0 w 941"/>
                    <a:gd name="T23" fmla="*/ 17 h 424"/>
                    <a:gd name="T24" fmla="*/ 0 w 941"/>
                    <a:gd name="T25" fmla="*/ 17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89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5 h 173"/>
                    <a:gd name="T2" fmla="*/ 9 w 488"/>
                    <a:gd name="T3" fmla="*/ 21 h 173"/>
                    <a:gd name="T4" fmla="*/ 28 w 488"/>
                    <a:gd name="T5" fmla="*/ 20 h 173"/>
                    <a:gd name="T6" fmla="*/ 53 w 488"/>
                    <a:gd name="T7" fmla="*/ 14 h 173"/>
                    <a:gd name="T8" fmla="*/ 62 w 488"/>
                    <a:gd name="T9" fmla="*/ 5 h 173"/>
                    <a:gd name="T10" fmla="*/ 56 w 488"/>
                    <a:gd name="T11" fmla="*/ 0 h 173"/>
                    <a:gd name="T12" fmla="*/ 32 w 488"/>
                    <a:gd name="T13" fmla="*/ 0 h 173"/>
                    <a:gd name="T14" fmla="*/ 14 w 488"/>
                    <a:gd name="T15" fmla="*/ 1 h 173"/>
                    <a:gd name="T16" fmla="*/ 2 w 488"/>
                    <a:gd name="T17" fmla="*/ 9 h 173"/>
                    <a:gd name="T18" fmla="*/ 14 w 488"/>
                    <a:gd name="T19" fmla="*/ 11 h 173"/>
                    <a:gd name="T20" fmla="*/ 35 w 488"/>
                    <a:gd name="T21" fmla="*/ 6 h 173"/>
                    <a:gd name="T22" fmla="*/ 53 w 488"/>
                    <a:gd name="T23" fmla="*/ 6 h 173"/>
                    <a:gd name="T24" fmla="*/ 34 w 488"/>
                    <a:gd name="T25" fmla="*/ 13 h 173"/>
                    <a:gd name="T26" fmla="*/ 18 w 488"/>
                    <a:gd name="T27" fmla="*/ 15 h 173"/>
                    <a:gd name="T28" fmla="*/ 0 w 488"/>
                    <a:gd name="T29" fmla="*/ 15 h 173"/>
                    <a:gd name="T30" fmla="*/ 0 w 488"/>
                    <a:gd name="T31" fmla="*/ 15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</p:grpSp>
        </p:grpSp>
      </p:grpSp>
      <p:grpSp>
        <p:nvGrpSpPr>
          <p:cNvPr id="10251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265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13 w 772"/>
                <a:gd name="T1" fmla="*/ 263 h 3266"/>
                <a:gd name="T2" fmla="*/ 7 w 772"/>
                <a:gd name="T3" fmla="*/ 246 h 3266"/>
                <a:gd name="T4" fmla="*/ 6 w 772"/>
                <a:gd name="T5" fmla="*/ 232 h 3266"/>
                <a:gd name="T6" fmla="*/ 7 w 772"/>
                <a:gd name="T7" fmla="*/ 212 h 3266"/>
                <a:gd name="T8" fmla="*/ 11 w 772"/>
                <a:gd name="T9" fmla="*/ 188 h 3266"/>
                <a:gd name="T10" fmla="*/ 12 w 772"/>
                <a:gd name="T11" fmla="*/ 173 h 3266"/>
                <a:gd name="T12" fmla="*/ 11 w 772"/>
                <a:gd name="T13" fmla="*/ 163 h 3266"/>
                <a:gd name="T14" fmla="*/ 7 w 772"/>
                <a:gd name="T15" fmla="*/ 155 h 3266"/>
                <a:gd name="T16" fmla="*/ 7 w 772"/>
                <a:gd name="T17" fmla="*/ 145 h 3266"/>
                <a:gd name="T18" fmla="*/ 8 w 772"/>
                <a:gd name="T19" fmla="*/ 132 h 3266"/>
                <a:gd name="T20" fmla="*/ 14 w 772"/>
                <a:gd name="T21" fmla="*/ 97 h 3266"/>
                <a:gd name="T22" fmla="*/ 14 w 772"/>
                <a:gd name="T23" fmla="*/ 79 h 3266"/>
                <a:gd name="T24" fmla="*/ 13 w 772"/>
                <a:gd name="T25" fmla="*/ 59 h 3266"/>
                <a:gd name="T26" fmla="*/ 8 w 772"/>
                <a:gd name="T27" fmla="*/ 50 h 3266"/>
                <a:gd name="T28" fmla="*/ 4 w 772"/>
                <a:gd name="T29" fmla="*/ 35 h 3266"/>
                <a:gd name="T30" fmla="*/ 0 w 772"/>
                <a:gd name="T31" fmla="*/ 0 h 3266"/>
                <a:gd name="T32" fmla="*/ 1 w 772"/>
                <a:gd name="T33" fmla="*/ 32 h 3266"/>
                <a:gd name="T34" fmla="*/ 3 w 772"/>
                <a:gd name="T35" fmla="*/ 51 h 3266"/>
                <a:gd name="T36" fmla="*/ 7 w 772"/>
                <a:gd name="T37" fmla="*/ 63 h 3266"/>
                <a:gd name="T38" fmla="*/ 11 w 772"/>
                <a:gd name="T39" fmla="*/ 69 h 3266"/>
                <a:gd name="T40" fmla="*/ 11 w 772"/>
                <a:gd name="T41" fmla="*/ 87 h 3266"/>
                <a:gd name="T42" fmla="*/ 9 w 772"/>
                <a:gd name="T43" fmla="*/ 106 h 3266"/>
                <a:gd name="T44" fmla="*/ 5 w 772"/>
                <a:gd name="T45" fmla="*/ 138 h 3266"/>
                <a:gd name="T46" fmla="*/ 4 w 772"/>
                <a:gd name="T47" fmla="*/ 159 h 3266"/>
                <a:gd name="T48" fmla="*/ 9 w 772"/>
                <a:gd name="T49" fmla="*/ 171 h 3266"/>
                <a:gd name="T50" fmla="*/ 8 w 772"/>
                <a:gd name="T51" fmla="*/ 182 h 3266"/>
                <a:gd name="T52" fmla="*/ 5 w 772"/>
                <a:gd name="T53" fmla="*/ 204 h 3266"/>
                <a:gd name="T54" fmla="*/ 3 w 772"/>
                <a:gd name="T55" fmla="*/ 226 h 3266"/>
                <a:gd name="T56" fmla="*/ 5 w 772"/>
                <a:gd name="T57" fmla="*/ 249 h 3266"/>
                <a:gd name="T58" fmla="*/ 8 w 772"/>
                <a:gd name="T59" fmla="*/ 262 h 3266"/>
                <a:gd name="T60" fmla="*/ 12 w 772"/>
                <a:gd name="T61" fmla="*/ 272 h 3266"/>
                <a:gd name="T62" fmla="*/ 13 w 772"/>
                <a:gd name="T63" fmla="*/ 263 h 3266"/>
                <a:gd name="T64" fmla="*/ 13 w 772"/>
                <a:gd name="T65" fmla="*/ 263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266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13 w 772"/>
                <a:gd name="T1" fmla="*/ 395 h 3266"/>
                <a:gd name="T2" fmla="*/ 7 w 772"/>
                <a:gd name="T3" fmla="*/ 369 h 3266"/>
                <a:gd name="T4" fmla="*/ 6 w 772"/>
                <a:gd name="T5" fmla="*/ 348 h 3266"/>
                <a:gd name="T6" fmla="*/ 7 w 772"/>
                <a:gd name="T7" fmla="*/ 318 h 3266"/>
                <a:gd name="T8" fmla="*/ 11 w 772"/>
                <a:gd name="T9" fmla="*/ 282 h 3266"/>
                <a:gd name="T10" fmla="*/ 12 w 772"/>
                <a:gd name="T11" fmla="*/ 259 h 3266"/>
                <a:gd name="T12" fmla="*/ 11 w 772"/>
                <a:gd name="T13" fmla="*/ 244 h 3266"/>
                <a:gd name="T14" fmla="*/ 7 w 772"/>
                <a:gd name="T15" fmla="*/ 233 h 3266"/>
                <a:gd name="T16" fmla="*/ 7 w 772"/>
                <a:gd name="T17" fmla="*/ 219 h 3266"/>
                <a:gd name="T18" fmla="*/ 8 w 772"/>
                <a:gd name="T19" fmla="*/ 199 h 3266"/>
                <a:gd name="T20" fmla="*/ 14 w 772"/>
                <a:gd name="T21" fmla="*/ 145 h 3266"/>
                <a:gd name="T22" fmla="*/ 14 w 772"/>
                <a:gd name="T23" fmla="*/ 119 h 3266"/>
                <a:gd name="T24" fmla="*/ 13 w 772"/>
                <a:gd name="T25" fmla="*/ 90 h 3266"/>
                <a:gd name="T26" fmla="*/ 8 w 772"/>
                <a:gd name="T27" fmla="*/ 76 h 3266"/>
                <a:gd name="T28" fmla="*/ 4 w 772"/>
                <a:gd name="T29" fmla="*/ 53 h 3266"/>
                <a:gd name="T30" fmla="*/ 0 w 772"/>
                <a:gd name="T31" fmla="*/ 0 h 3266"/>
                <a:gd name="T32" fmla="*/ 1 w 772"/>
                <a:gd name="T33" fmla="*/ 48 h 3266"/>
                <a:gd name="T34" fmla="*/ 3 w 772"/>
                <a:gd name="T35" fmla="*/ 77 h 3266"/>
                <a:gd name="T36" fmla="*/ 7 w 772"/>
                <a:gd name="T37" fmla="*/ 95 h 3266"/>
                <a:gd name="T38" fmla="*/ 11 w 772"/>
                <a:gd name="T39" fmla="*/ 105 h 3266"/>
                <a:gd name="T40" fmla="*/ 11 w 772"/>
                <a:gd name="T41" fmla="*/ 131 h 3266"/>
                <a:gd name="T42" fmla="*/ 9 w 772"/>
                <a:gd name="T43" fmla="*/ 159 h 3266"/>
                <a:gd name="T44" fmla="*/ 5 w 772"/>
                <a:gd name="T45" fmla="*/ 208 h 3266"/>
                <a:gd name="T46" fmla="*/ 4 w 772"/>
                <a:gd name="T47" fmla="*/ 239 h 3266"/>
                <a:gd name="T48" fmla="*/ 9 w 772"/>
                <a:gd name="T49" fmla="*/ 257 h 3266"/>
                <a:gd name="T50" fmla="*/ 8 w 772"/>
                <a:gd name="T51" fmla="*/ 273 h 3266"/>
                <a:gd name="T52" fmla="*/ 5 w 772"/>
                <a:gd name="T53" fmla="*/ 307 h 3266"/>
                <a:gd name="T54" fmla="*/ 3 w 772"/>
                <a:gd name="T55" fmla="*/ 340 h 3266"/>
                <a:gd name="T56" fmla="*/ 5 w 772"/>
                <a:gd name="T57" fmla="*/ 375 h 3266"/>
                <a:gd name="T58" fmla="*/ 8 w 772"/>
                <a:gd name="T59" fmla="*/ 393 h 3266"/>
                <a:gd name="T60" fmla="*/ 12 w 772"/>
                <a:gd name="T61" fmla="*/ 409 h 3266"/>
                <a:gd name="T62" fmla="*/ 13 w 772"/>
                <a:gd name="T63" fmla="*/ 395 h 3266"/>
                <a:gd name="T64" fmla="*/ 13 w 772"/>
                <a:gd name="T65" fmla="*/ 395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</p:grpSp>
      <p:grpSp>
        <p:nvGrpSpPr>
          <p:cNvPr id="10252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253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255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2 w 245"/>
                  <a:gd name="T1" fmla="*/ 0 h 806"/>
                  <a:gd name="T2" fmla="*/ 2 w 245"/>
                  <a:gd name="T3" fmla="*/ 16 h 806"/>
                  <a:gd name="T4" fmla="*/ 0 w 245"/>
                  <a:gd name="T5" fmla="*/ 37 h 806"/>
                  <a:gd name="T6" fmla="*/ 1 w 245"/>
                  <a:gd name="T7" fmla="*/ 36 h 806"/>
                  <a:gd name="T8" fmla="*/ 4 w 245"/>
                  <a:gd name="T9" fmla="*/ 17 h 806"/>
                  <a:gd name="T10" fmla="*/ 4 w 245"/>
                  <a:gd name="T11" fmla="*/ 0 h 806"/>
                  <a:gd name="T12" fmla="*/ 2 w 245"/>
                  <a:gd name="T13" fmla="*/ 0 h 806"/>
                  <a:gd name="T14" fmla="*/ 2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id-ID"/>
              </a:p>
            </p:txBody>
          </p:sp>
          <p:grpSp>
            <p:nvGrpSpPr>
              <p:cNvPr id="10256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257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5 w 604"/>
                    <a:gd name="T3" fmla="*/ 9 h 349"/>
                    <a:gd name="T4" fmla="*/ 8 w 604"/>
                    <a:gd name="T5" fmla="*/ 16 h 349"/>
                    <a:gd name="T6" fmla="*/ 10 w 604"/>
                    <a:gd name="T7" fmla="*/ 6 h 349"/>
                    <a:gd name="T8" fmla="*/ 6 w 604"/>
                    <a:gd name="T9" fmla="*/ 0 h 349"/>
                    <a:gd name="T10" fmla="*/ 8 w 604"/>
                    <a:gd name="T11" fmla="*/ 9 h 349"/>
                    <a:gd name="T12" fmla="*/ 2 w 604"/>
                    <a:gd name="T13" fmla="*/ 1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58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8" y="322"/>
                  <a:ext cx="269" cy="438"/>
                </a:xfrm>
                <a:custGeom>
                  <a:avLst/>
                  <a:gdLst>
                    <a:gd name="T0" fmla="*/ 12 w 1064"/>
                    <a:gd name="T1" fmla="*/ 6 h 1230"/>
                    <a:gd name="T2" fmla="*/ 8 w 1064"/>
                    <a:gd name="T3" fmla="*/ 16 h 1230"/>
                    <a:gd name="T4" fmla="*/ 3 w 1064"/>
                    <a:gd name="T5" fmla="*/ 35 h 1230"/>
                    <a:gd name="T6" fmla="*/ 0 w 1064"/>
                    <a:gd name="T7" fmla="*/ 50 h 1230"/>
                    <a:gd name="T8" fmla="*/ 1 w 1064"/>
                    <a:gd name="T9" fmla="*/ 56 h 1230"/>
                    <a:gd name="T10" fmla="*/ 4 w 1064"/>
                    <a:gd name="T11" fmla="*/ 54 h 1230"/>
                    <a:gd name="T12" fmla="*/ 9 w 1064"/>
                    <a:gd name="T13" fmla="*/ 41 h 1230"/>
                    <a:gd name="T14" fmla="*/ 14 w 1064"/>
                    <a:gd name="T15" fmla="*/ 24 h 1230"/>
                    <a:gd name="T16" fmla="*/ 17 w 1064"/>
                    <a:gd name="T17" fmla="*/ 12 h 1230"/>
                    <a:gd name="T18" fmla="*/ 17 w 1064"/>
                    <a:gd name="T19" fmla="*/ 4 h 1230"/>
                    <a:gd name="T20" fmla="*/ 16 w 1064"/>
                    <a:gd name="T21" fmla="*/ 0 h 1230"/>
                    <a:gd name="T22" fmla="*/ 13 w 1064"/>
                    <a:gd name="T23" fmla="*/ 3 h 1230"/>
                    <a:gd name="T24" fmla="*/ 16 w 1064"/>
                    <a:gd name="T25" fmla="*/ 5 h 1230"/>
                    <a:gd name="T26" fmla="*/ 14 w 1064"/>
                    <a:gd name="T27" fmla="*/ 16 h 1230"/>
                    <a:gd name="T28" fmla="*/ 11 w 1064"/>
                    <a:gd name="T29" fmla="*/ 30 h 1230"/>
                    <a:gd name="T30" fmla="*/ 6 w 1064"/>
                    <a:gd name="T31" fmla="*/ 46 h 1230"/>
                    <a:gd name="T32" fmla="*/ 2 w 1064"/>
                    <a:gd name="T33" fmla="*/ 50 h 1230"/>
                    <a:gd name="T34" fmla="*/ 2 w 1064"/>
                    <a:gd name="T35" fmla="*/ 43 h 1230"/>
                    <a:gd name="T36" fmla="*/ 7 w 1064"/>
                    <a:gd name="T37" fmla="*/ 23 h 1230"/>
                    <a:gd name="T38" fmla="*/ 13 w 1064"/>
                    <a:gd name="T39" fmla="*/ 5 h 1230"/>
                    <a:gd name="T40" fmla="*/ 12 w 1064"/>
                    <a:gd name="T41" fmla="*/ 6 h 1230"/>
                    <a:gd name="T42" fmla="*/ 12 w 1064"/>
                    <a:gd name="T43" fmla="*/ 6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59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8" y="172"/>
                  <a:ext cx="505" cy="898"/>
                </a:xfrm>
                <a:custGeom>
                  <a:avLst/>
                  <a:gdLst>
                    <a:gd name="T0" fmla="*/ 31 w 2002"/>
                    <a:gd name="T1" fmla="*/ 0 h 2521"/>
                    <a:gd name="T2" fmla="*/ 0 w 2002"/>
                    <a:gd name="T3" fmla="*/ 114 h 2521"/>
                    <a:gd name="T4" fmla="*/ 3 w 2002"/>
                    <a:gd name="T5" fmla="*/ 111 h 2521"/>
                    <a:gd name="T6" fmla="*/ 32 w 2002"/>
                    <a:gd name="T7" fmla="*/ 3 h 2521"/>
                    <a:gd name="T8" fmla="*/ 31 w 2002"/>
                    <a:gd name="T9" fmla="*/ 0 h 2521"/>
                    <a:gd name="T10" fmla="*/ 31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60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2 w 3007"/>
                    <a:gd name="T1" fmla="*/ 129 h 3771"/>
                    <a:gd name="T2" fmla="*/ 6 w 3007"/>
                    <a:gd name="T3" fmla="*/ 128 h 3771"/>
                    <a:gd name="T4" fmla="*/ 13 w 3007"/>
                    <a:gd name="T5" fmla="*/ 136 h 3771"/>
                    <a:gd name="T6" fmla="*/ 11 w 3007"/>
                    <a:gd name="T7" fmla="*/ 128 h 3771"/>
                    <a:gd name="T8" fmla="*/ 6 w 3007"/>
                    <a:gd name="T9" fmla="*/ 122 h 3771"/>
                    <a:gd name="T10" fmla="*/ 10 w 3007"/>
                    <a:gd name="T11" fmla="*/ 123 h 3771"/>
                    <a:gd name="T12" fmla="*/ 16 w 3007"/>
                    <a:gd name="T13" fmla="*/ 130 h 3771"/>
                    <a:gd name="T14" fmla="*/ 46 w 3007"/>
                    <a:gd name="T15" fmla="*/ 19 h 3771"/>
                    <a:gd name="T16" fmla="*/ 41 w 3007"/>
                    <a:gd name="T17" fmla="*/ 7 h 3771"/>
                    <a:gd name="T18" fmla="*/ 37 w 3007"/>
                    <a:gd name="T19" fmla="*/ 0 h 3771"/>
                    <a:gd name="T20" fmla="*/ 43 w 3007"/>
                    <a:gd name="T21" fmla="*/ 4 h 3771"/>
                    <a:gd name="T22" fmla="*/ 48 w 3007"/>
                    <a:gd name="T23" fmla="*/ 20 h 3771"/>
                    <a:gd name="T24" fmla="*/ 13 w 3007"/>
                    <a:gd name="T25" fmla="*/ 148 h 3771"/>
                    <a:gd name="T26" fmla="*/ 8 w 3007"/>
                    <a:gd name="T27" fmla="*/ 154 h 3771"/>
                    <a:gd name="T28" fmla="*/ 2 w 3007"/>
                    <a:gd name="T29" fmla="*/ 171 h 3771"/>
                    <a:gd name="T30" fmla="*/ 0 w 3007"/>
                    <a:gd name="T31" fmla="*/ 166 h 3771"/>
                    <a:gd name="T32" fmla="*/ 2 w 3007"/>
                    <a:gd name="T33" fmla="*/ 164 h 3771"/>
                    <a:gd name="T34" fmla="*/ 6 w 3007"/>
                    <a:gd name="T35" fmla="*/ 153 h 3771"/>
                    <a:gd name="T36" fmla="*/ 3 w 3007"/>
                    <a:gd name="T37" fmla="*/ 148 h 3771"/>
                    <a:gd name="T38" fmla="*/ 3 w 3007"/>
                    <a:gd name="T39" fmla="*/ 144 h 3771"/>
                    <a:gd name="T40" fmla="*/ 7 w 3007"/>
                    <a:gd name="T41" fmla="*/ 149 h 3771"/>
                    <a:gd name="T42" fmla="*/ 7 w 3007"/>
                    <a:gd name="T43" fmla="*/ 144 h 3771"/>
                    <a:gd name="T44" fmla="*/ 10 w 3007"/>
                    <a:gd name="T45" fmla="*/ 146 h 3771"/>
                    <a:gd name="T46" fmla="*/ 7 w 3007"/>
                    <a:gd name="T47" fmla="*/ 139 h 3771"/>
                    <a:gd name="T48" fmla="*/ 10 w 3007"/>
                    <a:gd name="T49" fmla="*/ 139 h 3771"/>
                    <a:gd name="T50" fmla="*/ 2 w 3007"/>
                    <a:gd name="T51" fmla="*/ 129 h 3771"/>
                    <a:gd name="T52" fmla="*/ 2 w 3007"/>
                    <a:gd name="T53" fmla="*/ 129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61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7" y="887"/>
                  <a:ext cx="169" cy="122"/>
                </a:xfrm>
                <a:custGeom>
                  <a:avLst/>
                  <a:gdLst>
                    <a:gd name="T0" fmla="*/ 0 w 673"/>
                    <a:gd name="T1" fmla="*/ 4 h 342"/>
                    <a:gd name="T2" fmla="*/ 4 w 673"/>
                    <a:gd name="T3" fmla="*/ 5 h 342"/>
                    <a:gd name="T4" fmla="*/ 10 w 673"/>
                    <a:gd name="T5" fmla="*/ 16 h 342"/>
                    <a:gd name="T6" fmla="*/ 11 w 673"/>
                    <a:gd name="T7" fmla="*/ 13 h 342"/>
                    <a:gd name="T8" fmla="*/ 7 w 673"/>
                    <a:gd name="T9" fmla="*/ 5 h 342"/>
                    <a:gd name="T10" fmla="*/ 1 w 673"/>
                    <a:gd name="T11" fmla="*/ 0 h 342"/>
                    <a:gd name="T12" fmla="*/ 0 w 673"/>
                    <a:gd name="T13" fmla="*/ 4 h 342"/>
                    <a:gd name="T14" fmla="*/ 0 w 673"/>
                    <a:gd name="T15" fmla="*/ 4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62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796"/>
                  <a:ext cx="181" cy="144"/>
                </a:xfrm>
                <a:custGeom>
                  <a:avLst/>
                  <a:gdLst>
                    <a:gd name="T0" fmla="*/ 0 w 716"/>
                    <a:gd name="T1" fmla="*/ 4 h 403"/>
                    <a:gd name="T2" fmla="*/ 6 w 716"/>
                    <a:gd name="T3" fmla="*/ 7 h 403"/>
                    <a:gd name="T4" fmla="*/ 10 w 716"/>
                    <a:gd name="T5" fmla="*/ 18 h 403"/>
                    <a:gd name="T6" fmla="*/ 12 w 716"/>
                    <a:gd name="T7" fmla="*/ 14 h 403"/>
                    <a:gd name="T8" fmla="*/ 7 w 716"/>
                    <a:gd name="T9" fmla="*/ 5 h 403"/>
                    <a:gd name="T10" fmla="*/ 1 w 716"/>
                    <a:gd name="T11" fmla="*/ 0 h 403"/>
                    <a:gd name="T12" fmla="*/ 0 w 716"/>
                    <a:gd name="T13" fmla="*/ 4 h 403"/>
                    <a:gd name="T14" fmla="*/ 0 w 716"/>
                    <a:gd name="T15" fmla="*/ 4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63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4 h 411"/>
                    <a:gd name="T2" fmla="*/ 5 w 717"/>
                    <a:gd name="T3" fmla="*/ 6 h 411"/>
                    <a:gd name="T4" fmla="*/ 10 w 717"/>
                    <a:gd name="T5" fmla="*/ 19 h 411"/>
                    <a:gd name="T6" fmla="*/ 12 w 717"/>
                    <a:gd name="T7" fmla="*/ 14 h 411"/>
                    <a:gd name="T8" fmla="*/ 6 w 717"/>
                    <a:gd name="T9" fmla="*/ 4 h 411"/>
                    <a:gd name="T10" fmla="*/ 1 w 717"/>
                    <a:gd name="T11" fmla="*/ 0 h 411"/>
                    <a:gd name="T12" fmla="*/ 0 w 717"/>
                    <a:gd name="T13" fmla="*/ 4 h 411"/>
                    <a:gd name="T14" fmla="*/ 0 w 717"/>
                    <a:gd name="T15" fmla="*/ 4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  <p:sp>
              <p:nvSpPr>
                <p:cNvPr id="10264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7" y="132"/>
                  <a:ext cx="179" cy="138"/>
                </a:xfrm>
                <a:custGeom>
                  <a:avLst/>
                  <a:gdLst>
                    <a:gd name="T0" fmla="*/ 0 w 709"/>
                    <a:gd name="T1" fmla="*/ 4 h 386"/>
                    <a:gd name="T2" fmla="*/ 4 w 709"/>
                    <a:gd name="T3" fmla="*/ 6 h 386"/>
                    <a:gd name="T4" fmla="*/ 11 w 709"/>
                    <a:gd name="T5" fmla="*/ 18 h 386"/>
                    <a:gd name="T6" fmla="*/ 11 w 709"/>
                    <a:gd name="T7" fmla="*/ 14 h 386"/>
                    <a:gd name="T8" fmla="*/ 5 w 709"/>
                    <a:gd name="T9" fmla="*/ 3 h 386"/>
                    <a:gd name="T10" fmla="*/ 1 w 709"/>
                    <a:gd name="T11" fmla="*/ 0 h 386"/>
                    <a:gd name="T12" fmla="*/ 0 w 709"/>
                    <a:gd name="T13" fmla="*/ 4 h 386"/>
                    <a:gd name="T14" fmla="*/ 0 w 709"/>
                    <a:gd name="T15" fmla="*/ 4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id-ID"/>
                </a:p>
              </p:txBody>
            </p:sp>
          </p:grpSp>
        </p:grpSp>
        <p:sp>
          <p:nvSpPr>
            <p:cNvPr id="10254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63" r:id="rId1"/>
    <p:sldLayoutId id="2147486105" r:id="rId2"/>
    <p:sldLayoutId id="2147486106" r:id="rId3"/>
    <p:sldLayoutId id="2147486107" r:id="rId4"/>
    <p:sldLayoutId id="2147486108" r:id="rId5"/>
    <p:sldLayoutId id="2147486109" r:id="rId6"/>
    <p:sldLayoutId id="2147486110" r:id="rId7"/>
    <p:sldLayoutId id="2147486111" r:id="rId8"/>
    <p:sldLayoutId id="2147486112" r:id="rId9"/>
    <p:sldLayoutId id="2147486113" r:id="rId10"/>
    <p:sldLayoutId id="2147486114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6963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/>
      <p:bldP spid="69636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96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96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96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96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96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96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96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96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96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96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96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96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96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96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96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89091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Arial" charset="0"/>
              </a:endParaRPr>
            </a:p>
          </p:txBody>
        </p:sp>
        <p:pic>
          <p:nvPicPr>
            <p:cNvPr id="11273" name="Picture 4" descr="slidemaster_med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909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AC8087E-F215-4ECC-A289-3DFE18D1744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64" r:id="rId1"/>
    <p:sldLayoutId id="2147486115" r:id="rId2"/>
    <p:sldLayoutId id="2147486116" r:id="rId3"/>
    <p:sldLayoutId id="2147486117" r:id="rId4"/>
    <p:sldLayoutId id="2147486118" r:id="rId5"/>
    <p:sldLayoutId id="2147486119" r:id="rId6"/>
    <p:sldLayoutId id="2147486120" r:id="rId7"/>
    <p:sldLayoutId id="2147486121" r:id="rId8"/>
    <p:sldLayoutId id="2147486122" r:id="rId9"/>
    <p:sldLayoutId id="2147486123" r:id="rId10"/>
    <p:sldLayoutId id="2147486124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890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90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90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90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90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90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90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90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90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90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/>
      <p:bldP spid="89094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0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909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909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909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0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909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909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909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0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909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909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909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0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909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909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909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0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909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909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90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1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/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latin typeface="Tahoma" panose="020B0604030504040204" pitchFamily="34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/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latin typeface="Tahoma" panose="020B0604030504040204" pitchFamily="34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/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latin typeface="Tahoma" panose="020B0604030504040204" pitchFamily="34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/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latin typeface="Tahoma" panose="020B0604030504040204" pitchFamily="34" charset="0"/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/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latin typeface="Tahoma" panose="020B0604030504040204" pitchFamily="34" charset="0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/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latin typeface="Tahoma" panose="020B0604030504040204" pitchFamily="34" charset="0"/>
            </a:endParaRP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/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sz="2400" smtClean="0">
              <a:latin typeface="Tahoma" panose="020B0604030504040204" pitchFamily="34" charset="0"/>
            </a:endParaRPr>
          </a:p>
        </p:txBody>
      </p:sp>
      <p:sp>
        <p:nvSpPr>
          <p:cNvPr id="10240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1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1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1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1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1D9AA367-4C0F-407F-9CEF-8D7B0696B3D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65" r:id="rId1"/>
    <p:sldLayoutId id="2147486166" r:id="rId2"/>
    <p:sldLayoutId id="2147486167" r:id="rId3"/>
    <p:sldLayoutId id="2147486168" r:id="rId4"/>
    <p:sldLayoutId id="2147486169" r:id="rId5"/>
    <p:sldLayoutId id="2147486170" r:id="rId6"/>
    <p:sldLayoutId id="2147486171" r:id="rId7"/>
    <p:sldLayoutId id="2147486172" r:id="rId8"/>
    <p:sldLayoutId id="2147486173" r:id="rId9"/>
    <p:sldLayoutId id="2147486174" r:id="rId10"/>
    <p:sldLayoutId id="2147486175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024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0240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9" grpId="0"/>
      <p:bldP spid="102410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4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4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4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4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4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4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4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4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4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4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4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41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4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4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4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4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3320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0 h 2182"/>
                <a:gd name="T4" fmla="*/ 5972 w 4897"/>
                <a:gd name="T5" fmla="*/ 590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3321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3322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62 h 2182"/>
                <a:gd name="T4" fmla="*/ 5972 w 4897"/>
                <a:gd name="T5" fmla="*/ 562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547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547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548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548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548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1054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2AA0B7-5642-4C07-A4AD-B61A680BD4D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5486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5487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76" r:id="rId1"/>
    <p:sldLayoutId id="2147486125" r:id="rId2"/>
    <p:sldLayoutId id="2147486126" r:id="rId3"/>
    <p:sldLayoutId id="2147486127" r:id="rId4"/>
    <p:sldLayoutId id="2147486128" r:id="rId5"/>
    <p:sldLayoutId id="2147486129" r:id="rId6"/>
    <p:sldLayoutId id="2147486130" r:id="rId7"/>
    <p:sldLayoutId id="2147486131" r:id="rId8"/>
    <p:sldLayoutId id="2147486132" r:id="rId9"/>
    <p:sldLayoutId id="2147486133" r:id="rId10"/>
    <p:sldLayoutId id="2147486134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054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054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5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5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5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5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5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5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5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5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5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5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5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5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5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6" grpId="0"/>
      <p:bldP spid="105487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4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54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54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548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4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54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54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548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4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54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54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548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4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54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54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548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4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54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54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548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1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rc 2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609600"/>
            <a:ext cx="609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19400" y="1981200"/>
            <a:ext cx="6096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76F96EB-5245-471C-A8E9-8A510BAB46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77" r:id="rId1"/>
    <p:sldLayoutId id="2147486178" r:id="rId2"/>
    <p:sldLayoutId id="2147486179" r:id="rId3"/>
    <p:sldLayoutId id="2147486180" r:id="rId4"/>
    <p:sldLayoutId id="2147486181" r:id="rId5"/>
    <p:sldLayoutId id="2147486182" r:id="rId6"/>
    <p:sldLayoutId id="2147486183" r:id="rId7"/>
    <p:sldLayoutId id="2147486184" r:id="rId8"/>
    <p:sldLayoutId id="2147486185" r:id="rId9"/>
    <p:sldLayoutId id="2147486186" r:id="rId10"/>
    <p:sldLayoutId id="2147486187" r:id="rId11"/>
  </p:sldLayoutIdLst>
  <p:transition spd="slow">
    <p:random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5pPr>
      <a:lvl6pPr marL="4572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6pPr>
      <a:lvl7pPr marL="9144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7pPr>
      <a:lvl8pPr marL="13716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8pPr>
      <a:lvl9pPr marL="18288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«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rc 2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609600"/>
            <a:ext cx="609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19400" y="1981200"/>
            <a:ext cx="6096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22111FB-C0CF-4A19-A914-93B48620EC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88" r:id="rId1"/>
    <p:sldLayoutId id="2147486189" r:id="rId2"/>
    <p:sldLayoutId id="2147486190" r:id="rId3"/>
    <p:sldLayoutId id="2147486191" r:id="rId4"/>
    <p:sldLayoutId id="2147486192" r:id="rId5"/>
    <p:sldLayoutId id="2147486193" r:id="rId6"/>
    <p:sldLayoutId id="2147486194" r:id="rId7"/>
    <p:sldLayoutId id="2147486195" r:id="rId8"/>
    <p:sldLayoutId id="2147486196" r:id="rId9"/>
    <p:sldLayoutId id="2147486197" r:id="rId10"/>
    <p:sldLayoutId id="2147486198" r:id="rId11"/>
  </p:sldLayoutIdLst>
  <p:transition spd="slow">
    <p:random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5pPr>
      <a:lvl6pPr marL="4572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6pPr>
      <a:lvl7pPr marL="9144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7pPr>
      <a:lvl8pPr marL="13716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8pPr>
      <a:lvl9pPr marL="18288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«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/>
            </a:lvl1pPr>
          </a:lstStyle>
          <a:p>
            <a:pPr>
              <a:defRPr/>
            </a:pPr>
            <a:fld id="{F2760090-0747-4221-A26A-43EA6E4BE1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199" r:id="rId1"/>
    <p:sldLayoutId id="2147486200" r:id="rId2"/>
    <p:sldLayoutId id="2147486201" r:id="rId3"/>
    <p:sldLayoutId id="2147486202" r:id="rId4"/>
    <p:sldLayoutId id="2147486203" r:id="rId5"/>
    <p:sldLayoutId id="2147486204" r:id="rId6"/>
    <p:sldLayoutId id="2147486205" r:id="rId7"/>
    <p:sldLayoutId id="2147486206" r:id="rId8"/>
    <p:sldLayoutId id="2147486207" r:id="rId9"/>
    <p:sldLayoutId id="2147486208" r:id="rId10"/>
    <p:sldLayoutId id="2147486209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E3E3E3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E3E3E3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E3E3E3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E3E3E3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E3E3E3"/>
          </a:solidFill>
          <a:latin typeface="Century Gothic" pitchFamily="34" charset="0"/>
        </a:defRPr>
      </a:lvl5pPr>
      <a:lvl6pPr marL="941388" indent="-484188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E3E3E3"/>
          </a:solidFill>
          <a:latin typeface="Century Gothic" pitchFamily="34" charset="0"/>
        </a:defRPr>
      </a:lvl6pPr>
      <a:lvl7pPr marL="1398588" indent="-484188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E3E3E3"/>
          </a:solidFill>
          <a:latin typeface="Century Gothic" pitchFamily="34" charset="0"/>
        </a:defRPr>
      </a:lvl7pPr>
      <a:lvl8pPr marL="1855788" indent="-484188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E3E3E3"/>
          </a:solidFill>
          <a:latin typeface="Century Gothic" pitchFamily="34" charset="0"/>
        </a:defRPr>
      </a:lvl8pPr>
      <a:lvl9pPr marL="2312988" indent="-484188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E3E3E3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E6E6E6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/>
            </a:lvl1pPr>
          </a:lstStyle>
          <a:p>
            <a:pPr>
              <a:defRPr/>
            </a:pPr>
            <a:fld id="{132C10D9-351C-49C2-8EA0-82804C20F7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210" r:id="rId1"/>
    <p:sldLayoutId id="2147486211" r:id="rId2"/>
    <p:sldLayoutId id="2147486212" r:id="rId3"/>
    <p:sldLayoutId id="2147486213" r:id="rId4"/>
    <p:sldLayoutId id="2147486214" r:id="rId5"/>
    <p:sldLayoutId id="2147486215" r:id="rId6"/>
    <p:sldLayoutId id="2147486216" r:id="rId7"/>
    <p:sldLayoutId id="2147486217" r:id="rId8"/>
    <p:sldLayoutId id="2147486218" r:id="rId9"/>
    <p:sldLayoutId id="2147486219" r:id="rId10"/>
    <p:sldLayoutId id="2147486220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99F166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5pPr>
      <a:lvl6pPr marL="941388" indent="-484188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6pPr>
      <a:lvl7pPr marL="1398588" indent="-484188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7pPr>
      <a:lvl8pPr marL="1855788" indent="-484188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8pPr>
      <a:lvl9pPr marL="2312988" indent="-484188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ABDE91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e-learning.kep1.unw.ac.id/index.php/login" TargetMode="External"/><Relationship Id="rId1" Type="http://schemas.openxmlformats.org/officeDocument/2006/relationships/slideLayout" Target="../slideLayouts/slideLayout3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415337" cy="1524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  <a:latin typeface="Juice ITC" pitchFamily="82" charset="0"/>
              </a:rPr>
              <a:t>PROGRAM STUDI S1 KEPERAWATAN</a:t>
            </a:r>
            <a:r>
              <a:rPr lang="id-ID" sz="4000" b="1" dirty="0" smtClean="0">
                <a:solidFill>
                  <a:srgbClr val="FF0000"/>
                </a:solidFill>
                <a:latin typeface="Juice ITC" pitchFamily="82" charset="0"/>
              </a:rPr>
              <a:t>  &amp;</a:t>
            </a:r>
            <a:br>
              <a:rPr lang="id-ID" sz="4000" b="1" dirty="0" smtClean="0">
                <a:solidFill>
                  <a:srgbClr val="FF0000"/>
                </a:solidFill>
                <a:latin typeface="Juice ITC" pitchFamily="82" charset="0"/>
              </a:rPr>
            </a:br>
            <a:r>
              <a:rPr lang="id-ID" sz="4000" b="1" dirty="0" smtClean="0">
                <a:solidFill>
                  <a:srgbClr val="FF0000"/>
                </a:solidFill>
                <a:latin typeface="Juice ITC" pitchFamily="82" charset="0"/>
              </a:rPr>
              <a:t>PENDIDIKAN PROFESI NERS</a:t>
            </a:r>
            <a:r>
              <a:rPr lang="id-ID" sz="3600" b="1" dirty="0" smtClean="0">
                <a:solidFill>
                  <a:srgbClr val="FFFF00"/>
                </a:solidFill>
                <a:latin typeface="Juice ITC" pitchFamily="82" charset="0"/>
              </a:rPr>
              <a:t/>
            </a:r>
            <a:br>
              <a:rPr lang="id-ID" sz="3600" b="1" dirty="0" smtClean="0">
                <a:solidFill>
                  <a:srgbClr val="FFFF00"/>
                </a:solidFill>
                <a:latin typeface="Juice ITC" pitchFamily="82" charset="0"/>
              </a:rPr>
            </a:br>
            <a:r>
              <a:rPr lang="id-ID" sz="2800" b="1" dirty="0" smtClean="0">
                <a:solidFill>
                  <a:schemeClr val="tx1"/>
                </a:solidFill>
                <a:latin typeface="Juice ITC" pitchFamily="82" charset="0"/>
              </a:rPr>
              <a:t>Oleh : Umi Aniroh,S.Kep.Ns.M.Kes</a:t>
            </a:r>
            <a:r>
              <a:rPr lang="id-ID" sz="3600" b="1" dirty="0" smtClean="0">
                <a:solidFill>
                  <a:srgbClr val="FFFF00"/>
                </a:solidFill>
                <a:latin typeface="Juice ITC" pitchFamily="82" charset="0"/>
              </a:rPr>
              <a:t>.</a:t>
            </a:r>
            <a:endParaRPr lang="id-ID" sz="3600" dirty="0">
              <a:solidFill>
                <a:srgbClr val="FFFF00"/>
              </a:solidFill>
            </a:endParaRPr>
          </a:p>
        </p:txBody>
      </p:sp>
      <p:pic>
        <p:nvPicPr>
          <p:cNvPr id="3604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2667000"/>
            <a:ext cx="8305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>
                <a:solidFill>
                  <a:srgbClr val="FF33CC"/>
                </a:solidFill>
              </a:rPr>
              <a:t>Selamat Datang Peserta OKMABA 2020 </a:t>
            </a:r>
            <a:endParaRPr lang="en-US" dirty="0" smtClean="0">
              <a:solidFill>
                <a:srgbClr val="FF33CC"/>
              </a:solidFill>
            </a:endParaRPr>
          </a:p>
        </p:txBody>
      </p:sp>
      <p:pic>
        <p:nvPicPr>
          <p:cNvPr id="108547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91440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dirty="0" smtClean="0">
                <a:solidFill>
                  <a:schemeClr val="bg1"/>
                </a:solidFill>
              </a:rPr>
              <a:t>Sejarah Pendirian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153400" cy="5029200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id-ID" sz="3000" dirty="0" smtClean="0"/>
              <a:t>* Dibawah naungan </a:t>
            </a:r>
            <a:r>
              <a:rPr lang="en-US" sz="3000" dirty="0" smtClean="0"/>
              <a:t>STIKES</a:t>
            </a:r>
            <a:r>
              <a:rPr lang="id-ID" sz="3000" dirty="0" smtClean="0"/>
              <a:t> Ngudi Waluyo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id-ID" sz="3000" dirty="0" smtClean="0"/>
              <a:t>Berdiri </a:t>
            </a:r>
            <a:r>
              <a:rPr lang="en-US" sz="3000" dirty="0" err="1" smtClean="0"/>
              <a:t>sejak</a:t>
            </a:r>
            <a:r>
              <a:rPr lang="en-US" sz="3000" dirty="0" smtClean="0"/>
              <a:t> </a:t>
            </a:r>
            <a:r>
              <a:rPr lang="en-US" sz="3000" dirty="0" err="1" smtClean="0"/>
              <a:t>tanggal</a:t>
            </a:r>
            <a:r>
              <a:rPr lang="en-US" sz="3000" dirty="0" smtClean="0"/>
              <a:t> </a:t>
            </a:r>
            <a:r>
              <a:rPr lang="id-ID" sz="3000" dirty="0" smtClean="0">
                <a:solidFill>
                  <a:srgbClr val="0070C0"/>
                </a:solidFill>
              </a:rPr>
              <a:t>5 Juni 2001</a:t>
            </a:r>
            <a:r>
              <a:rPr lang="en-US" sz="3000" dirty="0" smtClean="0">
                <a:solidFill>
                  <a:srgbClr val="0070C0"/>
                </a:solidFill>
              </a:rPr>
              <a:t> </a:t>
            </a:r>
            <a:r>
              <a:rPr lang="en-US" sz="3000" dirty="0" err="1" smtClean="0"/>
              <a:t>dengan</a:t>
            </a:r>
            <a:r>
              <a:rPr lang="en-US" sz="3000" dirty="0" smtClean="0"/>
              <a:t> SK </a:t>
            </a:r>
            <a:r>
              <a:rPr lang="en-US" sz="3000" dirty="0" err="1" smtClean="0"/>
              <a:t>Dirjen</a:t>
            </a:r>
            <a:r>
              <a:rPr lang="en-US" sz="3000" dirty="0" smtClean="0"/>
              <a:t> </a:t>
            </a:r>
            <a:r>
              <a:rPr lang="en-US" sz="3000" dirty="0" err="1" smtClean="0"/>
              <a:t>Dikti</a:t>
            </a:r>
            <a:r>
              <a:rPr lang="en-US" sz="3000" dirty="0" smtClean="0"/>
              <a:t> </a:t>
            </a:r>
            <a:r>
              <a:rPr lang="id-ID" sz="3000" dirty="0" smtClean="0">
                <a:solidFill>
                  <a:srgbClr val="0070C0"/>
                </a:solidFill>
              </a:rPr>
              <a:t>No. 39/ D/O/2001</a:t>
            </a:r>
            <a:endParaRPr lang="en-US" sz="3000" dirty="0">
              <a:solidFill>
                <a:srgbClr val="0070C0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id-ID" sz="3000" dirty="0" smtClean="0"/>
              <a:t>* </a:t>
            </a:r>
            <a:r>
              <a:rPr lang="en-US" sz="3000" dirty="0" err="1" smtClean="0">
                <a:solidFill>
                  <a:srgbClr val="92D050"/>
                </a:solidFill>
              </a:rPr>
              <a:t>Nomor</a:t>
            </a:r>
            <a:r>
              <a:rPr lang="en-US" sz="3000" dirty="0" smtClean="0">
                <a:solidFill>
                  <a:srgbClr val="92D050"/>
                </a:solidFill>
              </a:rPr>
              <a:t> SK </a:t>
            </a:r>
            <a:r>
              <a:rPr lang="en-US" sz="3000" dirty="0" err="1" smtClean="0">
                <a:solidFill>
                  <a:srgbClr val="92D050"/>
                </a:solidFill>
              </a:rPr>
              <a:t>Izin</a:t>
            </a:r>
            <a:r>
              <a:rPr lang="en-US" sz="3000" dirty="0" smtClean="0">
                <a:solidFill>
                  <a:srgbClr val="92D050"/>
                </a:solidFill>
              </a:rPr>
              <a:t> </a:t>
            </a:r>
            <a:r>
              <a:rPr lang="en-US" sz="3000" dirty="0" err="1" smtClean="0">
                <a:solidFill>
                  <a:srgbClr val="92D050"/>
                </a:solidFill>
              </a:rPr>
              <a:t>Operasional</a:t>
            </a:r>
            <a:r>
              <a:rPr lang="en-US" sz="3000" dirty="0" smtClean="0">
                <a:solidFill>
                  <a:srgbClr val="92D050"/>
                </a:solidFill>
              </a:rPr>
              <a:t> :  </a:t>
            </a: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8436</a:t>
            </a:r>
            <a:r>
              <a:rPr lang="id-ID" sz="3000" dirty="0" smtClean="0">
                <a:solidFill>
                  <a:schemeClr val="accent2">
                    <a:lumMod val="50000"/>
                  </a:schemeClr>
                </a:solidFill>
              </a:rPr>
              <a:t>/D/T/</a:t>
            </a: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K-VI/</a:t>
            </a:r>
            <a:r>
              <a:rPr lang="id-ID" sz="3000" dirty="0" smtClean="0">
                <a:solidFill>
                  <a:schemeClr val="accent2">
                    <a:lumMod val="50000"/>
                  </a:schemeClr>
                </a:solidFill>
              </a:rPr>
              <a:t>20</a:t>
            </a: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11 </a:t>
            </a:r>
            <a:r>
              <a:rPr lang="en-US" sz="3000" dirty="0" err="1" smtClean="0">
                <a:solidFill>
                  <a:schemeClr val="accent2">
                    <a:lumMod val="50000"/>
                  </a:schemeClr>
                </a:solidFill>
              </a:rPr>
              <a:t>Tanggal</a:t>
            </a: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 22 </a:t>
            </a:r>
            <a:r>
              <a:rPr lang="en-US" sz="3000" dirty="0" err="1" smtClean="0">
                <a:solidFill>
                  <a:schemeClr val="accent2">
                    <a:lumMod val="50000"/>
                  </a:schemeClr>
                </a:solidFill>
              </a:rPr>
              <a:t>Agustus</a:t>
            </a: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 2011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000" dirty="0" err="1" smtClean="0">
                <a:solidFill>
                  <a:srgbClr val="92D050"/>
                </a:solidFill>
              </a:rPr>
              <a:t>Alih</a:t>
            </a:r>
            <a:r>
              <a:rPr lang="en-US" sz="3000" dirty="0" smtClean="0">
                <a:solidFill>
                  <a:srgbClr val="92D050"/>
                </a:solidFill>
              </a:rPr>
              <a:t> </a:t>
            </a:r>
            <a:r>
              <a:rPr lang="en-US" sz="3000" dirty="0" err="1" smtClean="0">
                <a:solidFill>
                  <a:srgbClr val="92D050"/>
                </a:solidFill>
              </a:rPr>
              <a:t>bentuk</a:t>
            </a:r>
            <a:r>
              <a:rPr lang="en-US" sz="3000" dirty="0" smtClean="0">
                <a:solidFill>
                  <a:srgbClr val="92D050"/>
                </a:solidFill>
              </a:rPr>
              <a:t> </a:t>
            </a:r>
            <a:r>
              <a:rPr lang="en-US" sz="3000" dirty="0" err="1" smtClean="0">
                <a:solidFill>
                  <a:srgbClr val="92D050"/>
                </a:solidFill>
              </a:rPr>
              <a:t>menjadi</a:t>
            </a:r>
            <a:r>
              <a:rPr lang="en-US" sz="3000" dirty="0" smtClean="0">
                <a:solidFill>
                  <a:srgbClr val="92D050"/>
                </a:solidFill>
              </a:rPr>
              <a:t> </a:t>
            </a:r>
            <a:r>
              <a:rPr lang="en-US" sz="3000" dirty="0" err="1" smtClean="0">
                <a:solidFill>
                  <a:srgbClr val="92D050"/>
                </a:solidFill>
              </a:rPr>
              <a:t>universitas</a:t>
            </a:r>
            <a:r>
              <a:rPr lang="en-US" sz="3000" dirty="0" smtClean="0">
                <a:solidFill>
                  <a:srgbClr val="92D050"/>
                </a:solidFill>
              </a:rPr>
              <a:t> </a:t>
            </a:r>
            <a:r>
              <a:rPr lang="en-US" sz="3000" dirty="0" err="1" smtClean="0">
                <a:solidFill>
                  <a:srgbClr val="92D050"/>
                </a:solidFill>
              </a:rPr>
              <a:t>Ngudi</a:t>
            </a:r>
            <a:r>
              <a:rPr lang="en-US" sz="3000" dirty="0" smtClean="0">
                <a:solidFill>
                  <a:srgbClr val="92D050"/>
                </a:solidFill>
              </a:rPr>
              <a:t> </a:t>
            </a:r>
            <a:r>
              <a:rPr lang="en-US" sz="3000" dirty="0" err="1" smtClean="0">
                <a:solidFill>
                  <a:srgbClr val="92D050"/>
                </a:solidFill>
              </a:rPr>
              <a:t>Waluyo</a:t>
            </a:r>
            <a:r>
              <a:rPr lang="en-US" sz="3000" dirty="0" smtClean="0">
                <a:solidFill>
                  <a:srgbClr val="92D050"/>
                </a:solidFill>
              </a:rPr>
              <a:t> </a:t>
            </a:r>
            <a:r>
              <a:rPr lang="en-US" sz="3000" dirty="0" err="1" smtClean="0">
                <a:solidFill>
                  <a:srgbClr val="92D050"/>
                </a:solidFill>
              </a:rPr>
              <a:t>pada</a:t>
            </a:r>
            <a:r>
              <a:rPr lang="en-US" sz="3000" dirty="0" smtClean="0">
                <a:solidFill>
                  <a:srgbClr val="92D050"/>
                </a:solidFill>
              </a:rPr>
              <a:t> </a:t>
            </a:r>
            <a:r>
              <a:rPr lang="en-US" sz="3000" dirty="0" err="1" smtClean="0">
                <a:solidFill>
                  <a:srgbClr val="92D050"/>
                </a:solidFill>
              </a:rPr>
              <a:t>tanggal</a:t>
            </a:r>
            <a:r>
              <a:rPr lang="en-US" sz="3000" dirty="0" smtClean="0">
                <a:solidFill>
                  <a:srgbClr val="92D050"/>
                </a:solidFill>
              </a:rPr>
              <a:t> </a:t>
            </a: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29 </a:t>
            </a:r>
            <a:r>
              <a:rPr lang="en-US" sz="3000" dirty="0" err="1" smtClean="0">
                <a:solidFill>
                  <a:schemeClr val="accent2">
                    <a:lumMod val="50000"/>
                  </a:schemeClr>
                </a:solidFill>
              </a:rPr>
              <a:t>Agustus</a:t>
            </a: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 2017 dg SK </a:t>
            </a:r>
            <a:r>
              <a:rPr lang="en-US" sz="3000" dirty="0" err="1" smtClean="0">
                <a:solidFill>
                  <a:schemeClr val="accent2">
                    <a:lumMod val="50000"/>
                  </a:schemeClr>
                </a:solidFill>
              </a:rPr>
              <a:t>Kemenristek</a:t>
            </a: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000" dirty="0" err="1" smtClean="0">
                <a:solidFill>
                  <a:schemeClr val="accent2">
                    <a:lumMod val="50000"/>
                  </a:schemeClr>
                </a:solidFill>
              </a:rPr>
              <a:t>dikti</a:t>
            </a: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000" dirty="0" err="1" smtClean="0">
                <a:solidFill>
                  <a:schemeClr val="accent2">
                    <a:lumMod val="50000"/>
                  </a:schemeClr>
                </a:solidFill>
              </a:rPr>
              <a:t>nomor</a:t>
            </a: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 : </a:t>
            </a:r>
            <a:r>
              <a:rPr lang="id-ID" sz="2800" dirty="0">
                <a:solidFill>
                  <a:schemeClr val="accent2">
                    <a:lumMod val="50000"/>
                  </a:schemeClr>
                </a:solidFill>
              </a:rPr>
              <a:t>262/KPT/I/2016</a:t>
            </a:r>
            <a:endParaRPr lang="en-US" sz="3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829550" cy="914400"/>
          </a:xfrm>
        </p:spPr>
        <p:txBody>
          <a:bodyPr/>
          <a:lstStyle/>
          <a:p>
            <a:pPr eaLnBrk="1" hangingPunct="1"/>
            <a:r>
              <a:rPr lang="en-US" smtClean="0"/>
              <a:t>Akreditasi Program Studi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lvl="1" eaLnBrk="1" hangingPunct="1">
              <a:defRPr/>
            </a:pPr>
            <a:r>
              <a:rPr lang="en-US" dirty="0" smtClean="0">
                <a:solidFill>
                  <a:srgbClr val="009999"/>
                </a:solidFill>
              </a:rPr>
              <a:t>Program </a:t>
            </a:r>
            <a:r>
              <a:rPr lang="en-US" dirty="0" err="1" smtClean="0">
                <a:solidFill>
                  <a:srgbClr val="009999"/>
                </a:solidFill>
              </a:rPr>
              <a:t>Studi</a:t>
            </a:r>
            <a:r>
              <a:rPr lang="en-US" dirty="0" smtClean="0">
                <a:solidFill>
                  <a:srgbClr val="009999"/>
                </a:solidFill>
              </a:rPr>
              <a:t> S1 </a:t>
            </a:r>
            <a:r>
              <a:rPr lang="en-US" dirty="0" err="1" smtClean="0">
                <a:solidFill>
                  <a:srgbClr val="009999"/>
                </a:solidFill>
              </a:rPr>
              <a:t>Kep</a:t>
            </a:r>
            <a:r>
              <a:rPr lang="en-US" dirty="0" smtClean="0">
                <a:solidFill>
                  <a:srgbClr val="009999"/>
                </a:solidFill>
              </a:rPr>
              <a:t> </a:t>
            </a:r>
            <a:r>
              <a:rPr lang="en-US" dirty="0" err="1" smtClean="0">
                <a:solidFill>
                  <a:srgbClr val="009999"/>
                </a:solidFill>
              </a:rPr>
              <a:t>akreditasi</a:t>
            </a:r>
            <a:r>
              <a:rPr lang="en-US" dirty="0" smtClean="0">
                <a:solidFill>
                  <a:srgbClr val="009999"/>
                </a:solidFill>
              </a:rPr>
              <a:t> LAM-</a:t>
            </a:r>
            <a:r>
              <a:rPr lang="en-US" dirty="0" err="1" smtClean="0">
                <a:solidFill>
                  <a:srgbClr val="009999"/>
                </a:solidFill>
              </a:rPr>
              <a:t>PTKes</a:t>
            </a:r>
            <a:r>
              <a:rPr lang="en-US" dirty="0" smtClean="0">
                <a:solidFill>
                  <a:srgbClr val="009999"/>
                </a:solidFill>
              </a:rPr>
              <a:t>  </a:t>
            </a:r>
            <a:r>
              <a:rPr lang="en-US" dirty="0" err="1" smtClean="0">
                <a:solidFill>
                  <a:srgbClr val="009999"/>
                </a:solidFill>
              </a:rPr>
              <a:t>Nomor</a:t>
            </a:r>
            <a:r>
              <a:rPr lang="en-US" dirty="0" smtClean="0">
                <a:solidFill>
                  <a:srgbClr val="009999"/>
                </a:solidFill>
              </a:rPr>
              <a:t> : 0</a:t>
            </a:r>
            <a:r>
              <a:rPr lang="id-ID" dirty="0" smtClean="0">
                <a:solidFill>
                  <a:srgbClr val="009999"/>
                </a:solidFill>
              </a:rPr>
              <a:t>784</a:t>
            </a:r>
            <a:r>
              <a:rPr lang="en-US" dirty="0" smtClean="0">
                <a:solidFill>
                  <a:srgbClr val="009999"/>
                </a:solidFill>
              </a:rPr>
              <a:t>/Lam-</a:t>
            </a:r>
            <a:r>
              <a:rPr lang="en-US" dirty="0" err="1" smtClean="0">
                <a:solidFill>
                  <a:srgbClr val="009999"/>
                </a:solidFill>
              </a:rPr>
              <a:t>PTKes</a:t>
            </a:r>
            <a:r>
              <a:rPr lang="en-US" dirty="0" smtClean="0">
                <a:solidFill>
                  <a:srgbClr val="009999"/>
                </a:solidFill>
              </a:rPr>
              <a:t>/</a:t>
            </a:r>
            <a:r>
              <a:rPr lang="en-US" dirty="0" err="1" smtClean="0">
                <a:solidFill>
                  <a:srgbClr val="009999"/>
                </a:solidFill>
              </a:rPr>
              <a:t>Akr</a:t>
            </a:r>
            <a:r>
              <a:rPr lang="en-US" dirty="0" smtClean="0">
                <a:solidFill>
                  <a:srgbClr val="009999"/>
                </a:solidFill>
              </a:rPr>
              <a:t>/</a:t>
            </a:r>
            <a:r>
              <a:rPr lang="en-US" dirty="0" err="1" smtClean="0">
                <a:solidFill>
                  <a:srgbClr val="009999"/>
                </a:solidFill>
              </a:rPr>
              <a:t>Sar</a:t>
            </a:r>
            <a:r>
              <a:rPr lang="en-US" dirty="0" smtClean="0">
                <a:solidFill>
                  <a:srgbClr val="009999"/>
                </a:solidFill>
              </a:rPr>
              <a:t>/</a:t>
            </a:r>
            <a:r>
              <a:rPr lang="id-ID" dirty="0" smtClean="0">
                <a:solidFill>
                  <a:srgbClr val="009999"/>
                </a:solidFill>
              </a:rPr>
              <a:t>XII</a:t>
            </a:r>
            <a:r>
              <a:rPr lang="en-US" dirty="0" smtClean="0">
                <a:solidFill>
                  <a:srgbClr val="009999"/>
                </a:solidFill>
              </a:rPr>
              <a:t>/20</a:t>
            </a:r>
            <a:r>
              <a:rPr lang="id-ID" dirty="0" smtClean="0">
                <a:solidFill>
                  <a:srgbClr val="009999"/>
                </a:solidFill>
              </a:rPr>
              <a:t>20</a:t>
            </a:r>
            <a:r>
              <a:rPr lang="en-US" dirty="0" smtClean="0">
                <a:solidFill>
                  <a:srgbClr val="009999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predikat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A</a:t>
            </a:r>
            <a:r>
              <a:rPr lang="id-ID" dirty="0" smtClean="0">
                <a:solidFill>
                  <a:srgbClr val="009999"/>
                </a:solidFill>
              </a:rPr>
              <a:t> (Sangat Baik)</a:t>
            </a:r>
            <a:r>
              <a:rPr lang="en-US" dirty="0" smtClean="0">
                <a:solidFill>
                  <a:srgbClr val="009999"/>
                </a:solidFill>
              </a:rPr>
              <a:t>  </a:t>
            </a:r>
            <a:endParaRPr lang="id-ID" dirty="0" smtClean="0">
              <a:solidFill>
                <a:srgbClr val="009999"/>
              </a:solidFill>
            </a:endParaRPr>
          </a:p>
          <a:p>
            <a:pPr lvl="1" eaLnBrk="1" hangingPunct="1">
              <a:defRPr/>
            </a:pPr>
            <a:endParaRPr lang="id-ID" dirty="0" smtClean="0">
              <a:solidFill>
                <a:srgbClr val="009999"/>
              </a:solidFill>
            </a:endParaRPr>
          </a:p>
          <a:p>
            <a:pPr lvl="1" eaLnBrk="1" hangingPunct="1">
              <a:defRPr/>
            </a:pPr>
            <a:r>
              <a:rPr lang="en-US" dirty="0" smtClean="0"/>
              <a:t>Program </a:t>
            </a: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Profesi</a:t>
            </a:r>
            <a:r>
              <a:rPr lang="en-US" dirty="0" smtClean="0"/>
              <a:t> </a:t>
            </a:r>
            <a:r>
              <a:rPr lang="en-US" dirty="0" err="1" smtClean="0"/>
              <a:t>Ners</a:t>
            </a:r>
            <a:r>
              <a:rPr lang="en-US" dirty="0" smtClean="0"/>
              <a:t> </a:t>
            </a:r>
            <a:r>
              <a:rPr lang="en-US" dirty="0" err="1" smtClean="0"/>
              <a:t>terakreditasi</a:t>
            </a:r>
            <a:r>
              <a:rPr lang="en-US" dirty="0" smtClean="0"/>
              <a:t> Lam-</a:t>
            </a:r>
            <a:r>
              <a:rPr lang="en-US" dirty="0" err="1" smtClean="0"/>
              <a:t>PTKes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: 07</a:t>
            </a:r>
            <a:r>
              <a:rPr lang="id-ID" dirty="0" smtClean="0"/>
              <a:t>8</a:t>
            </a:r>
            <a:r>
              <a:rPr lang="en-US" dirty="0" smtClean="0"/>
              <a:t>5</a:t>
            </a:r>
            <a:r>
              <a:rPr lang="id-ID" dirty="0" smtClean="0"/>
              <a:t>/</a:t>
            </a:r>
            <a:r>
              <a:rPr lang="en-US" dirty="0" smtClean="0"/>
              <a:t>Lam-</a:t>
            </a:r>
            <a:r>
              <a:rPr lang="en-US" dirty="0" err="1" smtClean="0"/>
              <a:t>PTKes</a:t>
            </a:r>
            <a:r>
              <a:rPr lang="en-US" dirty="0" smtClean="0"/>
              <a:t>/</a:t>
            </a:r>
            <a:r>
              <a:rPr lang="en-US" dirty="0" err="1" smtClean="0"/>
              <a:t>Akr</a:t>
            </a:r>
            <a:r>
              <a:rPr lang="en-US" dirty="0" smtClean="0"/>
              <a:t>/</a:t>
            </a:r>
            <a:r>
              <a:rPr lang="id-ID" dirty="0" smtClean="0"/>
              <a:t>Pro</a:t>
            </a:r>
            <a:r>
              <a:rPr lang="en-US" dirty="0" smtClean="0"/>
              <a:t>/</a:t>
            </a:r>
            <a:r>
              <a:rPr lang="id-ID" dirty="0" smtClean="0"/>
              <a:t>XII</a:t>
            </a:r>
            <a:r>
              <a:rPr lang="en-US" dirty="0" smtClean="0"/>
              <a:t>/20</a:t>
            </a:r>
            <a:r>
              <a:rPr lang="id-ID" dirty="0" smtClean="0"/>
              <a:t>20</a:t>
            </a:r>
            <a:r>
              <a:rPr lang="en-US" dirty="0" smtClean="0"/>
              <a:t>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0070C0"/>
                </a:solidFill>
              </a:rPr>
              <a:t>predikat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id-ID" dirty="0" smtClean="0">
                <a:solidFill>
                  <a:srgbClr val="0070C0"/>
                </a:solidFill>
              </a:rPr>
              <a:t>A (Sangat Baik)</a:t>
            </a:r>
            <a:endParaRPr lang="en-US" dirty="0" smtClean="0">
              <a:solidFill>
                <a:srgbClr val="0070C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3000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VISI  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Menjadi</a:t>
            </a:r>
            <a:r>
              <a:rPr lang="en-US" dirty="0" smtClean="0">
                <a:solidFill>
                  <a:srgbClr val="FF0000"/>
                </a:solidFill>
              </a:rPr>
              <a:t> Program </a:t>
            </a:r>
            <a:r>
              <a:rPr lang="en-US" dirty="0" err="1" smtClean="0">
                <a:solidFill>
                  <a:srgbClr val="FF0000"/>
                </a:solidFill>
              </a:rPr>
              <a:t>Studi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Ners</a:t>
            </a:r>
            <a:r>
              <a:rPr lang="en-US" dirty="0" smtClean="0">
                <a:solidFill>
                  <a:srgbClr val="FF0000"/>
                </a:solidFill>
              </a:rPr>
              <a:t> yang </a:t>
            </a:r>
            <a:r>
              <a:rPr lang="en-US" dirty="0" err="1" smtClean="0">
                <a:solidFill>
                  <a:srgbClr val="FF0000"/>
                </a:solidFill>
              </a:rPr>
              <a:t>profesional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berbudaya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sehat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dengan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keunggulan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keperawatan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kronis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mampu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berkompetisi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secara</a:t>
            </a:r>
            <a:r>
              <a:rPr lang="en-US" dirty="0" smtClean="0">
                <a:solidFill>
                  <a:srgbClr val="FF0000"/>
                </a:solidFill>
              </a:rPr>
              <a:t> global </a:t>
            </a:r>
            <a:r>
              <a:rPr lang="en-US" dirty="0" err="1" smtClean="0">
                <a:solidFill>
                  <a:srgbClr val="FF0000"/>
                </a:solidFill>
              </a:rPr>
              <a:t>pada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tahun</a:t>
            </a:r>
            <a:r>
              <a:rPr lang="en-US" dirty="0" smtClean="0">
                <a:solidFill>
                  <a:srgbClr val="FF0000"/>
                </a:solidFill>
              </a:rPr>
              <a:t> 2025</a:t>
            </a:r>
            <a:endParaRPr lang="id-ID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MISI 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 err="1" smtClean="0">
                <a:solidFill>
                  <a:srgbClr val="00B050"/>
                </a:solidFill>
              </a:rPr>
              <a:t>Menyelenggarakan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dan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mengembangkan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pendidikan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dan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pengajaran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sesuai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perkembangan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Ilmu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Pengetahuan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dan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Teknologi</a:t>
            </a:r>
            <a:r>
              <a:rPr lang="en-US" sz="2400" dirty="0" smtClean="0">
                <a:solidFill>
                  <a:srgbClr val="00B050"/>
                </a:solidFill>
              </a:rPr>
              <a:t> (IPTEK)</a:t>
            </a:r>
            <a:endParaRPr lang="id-ID" sz="2400" dirty="0" smtClean="0">
              <a:solidFill>
                <a:srgbClr val="00B050"/>
              </a:solidFill>
            </a:endParaRPr>
          </a:p>
          <a:p>
            <a:pPr lvl="0"/>
            <a:r>
              <a:rPr lang="en-US" sz="2400" dirty="0" err="1" smtClean="0">
                <a:solidFill>
                  <a:srgbClr val="00B050"/>
                </a:solidFill>
              </a:rPr>
              <a:t>Menyelenggarakan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penelitian</a:t>
            </a:r>
            <a:r>
              <a:rPr lang="en-US" sz="2400" dirty="0" smtClean="0">
                <a:solidFill>
                  <a:srgbClr val="00B050"/>
                </a:solidFill>
              </a:rPr>
              <a:t> yang </a:t>
            </a:r>
            <a:r>
              <a:rPr lang="en-US" sz="2400" dirty="0" err="1" smtClean="0">
                <a:solidFill>
                  <a:srgbClr val="00B050"/>
                </a:solidFill>
              </a:rPr>
              <a:t>inovatif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untuk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menunjang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pengembangan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pendidikan</a:t>
            </a:r>
            <a:endParaRPr lang="id-ID" sz="2400" dirty="0" smtClean="0">
              <a:solidFill>
                <a:srgbClr val="00B050"/>
              </a:solidFill>
            </a:endParaRPr>
          </a:p>
          <a:p>
            <a:pPr lvl="0"/>
            <a:r>
              <a:rPr lang="en-US" sz="2400" dirty="0" err="1" smtClean="0">
                <a:solidFill>
                  <a:srgbClr val="00B050"/>
                </a:solidFill>
              </a:rPr>
              <a:t>Menyelenggarakan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pengabdian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kepada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masyarakat</a:t>
            </a:r>
            <a:r>
              <a:rPr lang="en-US" sz="2400" dirty="0" smtClean="0">
                <a:solidFill>
                  <a:srgbClr val="00B050"/>
                </a:solidFill>
              </a:rPr>
              <a:t> yang </a:t>
            </a:r>
            <a:r>
              <a:rPr lang="en-US" sz="2400" dirty="0" err="1" smtClean="0">
                <a:solidFill>
                  <a:srgbClr val="00B050"/>
                </a:solidFill>
              </a:rPr>
              <a:t>inovatif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untuk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mewujudkan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masyarakat</a:t>
            </a:r>
            <a:r>
              <a:rPr lang="en-US" sz="2400" dirty="0" smtClean="0">
                <a:solidFill>
                  <a:srgbClr val="00B050"/>
                </a:solidFill>
              </a:rPr>
              <a:t> yang </a:t>
            </a:r>
            <a:r>
              <a:rPr lang="en-US" sz="2400" dirty="0" err="1" smtClean="0">
                <a:solidFill>
                  <a:srgbClr val="00B050"/>
                </a:solidFill>
              </a:rPr>
              <a:t>berbudaya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sehat</a:t>
            </a:r>
            <a:endParaRPr lang="id-ID" sz="2400" dirty="0" smtClean="0">
              <a:solidFill>
                <a:srgbClr val="00B050"/>
              </a:solidFill>
            </a:endParaRPr>
          </a:p>
          <a:p>
            <a:pPr lvl="0"/>
            <a:r>
              <a:rPr lang="en-US" sz="2400" dirty="0" err="1" smtClean="0">
                <a:solidFill>
                  <a:srgbClr val="00B050"/>
                </a:solidFill>
              </a:rPr>
              <a:t>Menyelenggarakan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pengelolaan</a:t>
            </a:r>
            <a:r>
              <a:rPr lang="en-US" sz="2400" dirty="0" smtClean="0">
                <a:solidFill>
                  <a:srgbClr val="00B050"/>
                </a:solidFill>
              </a:rPr>
              <a:t> program </a:t>
            </a:r>
            <a:r>
              <a:rPr lang="en-US" sz="2400" dirty="0" err="1" smtClean="0">
                <a:solidFill>
                  <a:srgbClr val="00B050"/>
                </a:solidFill>
              </a:rPr>
              <a:t>studi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berdasarkan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asas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tata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pamong</a:t>
            </a:r>
            <a:r>
              <a:rPr lang="en-US" sz="2400" dirty="0" smtClean="0">
                <a:solidFill>
                  <a:srgbClr val="00B050"/>
                </a:solidFill>
              </a:rPr>
              <a:t> yang </a:t>
            </a:r>
            <a:r>
              <a:rPr lang="en-US" sz="2400" dirty="0" err="1" smtClean="0">
                <a:solidFill>
                  <a:srgbClr val="00B050"/>
                </a:solidFill>
              </a:rPr>
              <a:t>baik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dan</a:t>
            </a:r>
            <a:r>
              <a:rPr lang="en-US" sz="2400" dirty="0" smtClean="0">
                <a:solidFill>
                  <a:srgbClr val="00B050"/>
                </a:solidFill>
              </a:rPr>
              <a:t>  </a:t>
            </a:r>
            <a:r>
              <a:rPr lang="en-US" sz="2400" dirty="0" err="1" smtClean="0">
                <a:solidFill>
                  <a:srgbClr val="00B050"/>
                </a:solidFill>
              </a:rPr>
              <a:t>berbudaya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sehat</a:t>
            </a:r>
            <a:r>
              <a:rPr lang="en-US" sz="2400" dirty="0" smtClean="0">
                <a:solidFill>
                  <a:srgbClr val="00B050"/>
                </a:solidFill>
              </a:rPr>
              <a:t>.</a:t>
            </a:r>
            <a:endParaRPr lang="id-ID" sz="2400" dirty="0" smtClean="0">
              <a:solidFill>
                <a:srgbClr val="00B050"/>
              </a:solidFill>
            </a:endParaRPr>
          </a:p>
          <a:p>
            <a:endParaRPr lang="id-ID" dirty="0"/>
          </a:p>
        </p:txBody>
      </p:sp>
    </p:spTree>
  </p:cSld>
  <p:clrMapOvr>
    <a:masterClrMapping/>
  </p:clrMapOvr>
  <p:transition>
    <p:cover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4"/>
          <p:cNvSpPr>
            <a:spLocks noGrp="1"/>
          </p:cNvSpPr>
          <p:nvPr>
            <p:ph type="title"/>
          </p:nvPr>
        </p:nvSpPr>
        <p:spPr>
          <a:xfrm>
            <a:off x="457200" y="228600"/>
            <a:ext cx="7753350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smtClean="0">
                <a:latin typeface="Franklin Gothic Medium Cond" pitchFamily="34" charset="0"/>
              </a:rPr>
              <a:t>Pendidikan &amp; Pengajaran</a:t>
            </a:r>
            <a:endParaRPr lang="en-US" sz="4000" smtClean="0"/>
          </a:p>
        </p:txBody>
      </p:sp>
      <p:grpSp>
        <p:nvGrpSpPr>
          <p:cNvPr id="4" name="Group 25"/>
          <p:cNvGrpSpPr/>
          <p:nvPr/>
        </p:nvGrpSpPr>
        <p:grpSpPr>
          <a:xfrm>
            <a:off x="500034" y="1371600"/>
            <a:ext cx="8186766" cy="3581400"/>
            <a:chOff x="1219200" y="1511809"/>
            <a:chExt cx="3171790" cy="2928676"/>
          </a:xfrm>
          <a:solidFill>
            <a:srgbClr val="993366"/>
          </a:solidFill>
        </p:grpSpPr>
        <p:grpSp>
          <p:nvGrpSpPr>
            <p:cNvPr id="5" name="Group 15"/>
            <p:cNvGrpSpPr/>
            <p:nvPr/>
          </p:nvGrpSpPr>
          <p:grpSpPr>
            <a:xfrm>
              <a:off x="1219200" y="1511809"/>
              <a:ext cx="3171790" cy="2928676"/>
              <a:chOff x="1219200" y="1642434"/>
              <a:chExt cx="3171790" cy="2928676"/>
            </a:xfrm>
            <a:grpFill/>
          </p:grpSpPr>
          <p:sp>
            <p:nvSpPr>
              <p:cNvPr id="2" name="Freeform 10"/>
              <p:cNvSpPr>
                <a:spLocks/>
              </p:cNvSpPr>
              <p:nvPr/>
            </p:nvSpPr>
            <p:spPr bwMode="auto">
              <a:xfrm>
                <a:off x="1219200" y="1642434"/>
                <a:ext cx="3171790" cy="2928676"/>
              </a:xfrm>
              <a:custGeom>
                <a:avLst/>
                <a:gdLst>
                  <a:gd name="T0" fmla="*/ 2930525 w 1846"/>
                  <a:gd name="T1" fmla="*/ 1951037 h 1229"/>
                  <a:gd name="T2" fmla="*/ 2930525 w 1846"/>
                  <a:gd name="T3" fmla="*/ 1473199 h 1229"/>
                  <a:gd name="T4" fmla="*/ 2811463 w 1846"/>
                  <a:gd name="T5" fmla="*/ 1473199 h 1229"/>
                  <a:gd name="T6" fmla="*/ 2811463 w 1846"/>
                  <a:gd name="T7" fmla="*/ 0 h 1229"/>
                  <a:gd name="T8" fmla="*/ 0 w 1846"/>
                  <a:gd name="T9" fmla="*/ 0 h 1229"/>
                  <a:gd name="T10" fmla="*/ 0 w 1846"/>
                  <a:gd name="T11" fmla="*/ 1835150 h 1229"/>
                  <a:gd name="T12" fmla="*/ 2452688 w 1846"/>
                  <a:gd name="T13" fmla="*/ 1835150 h 1229"/>
                  <a:gd name="T14" fmla="*/ 2452688 w 1846"/>
                  <a:gd name="T15" fmla="*/ 1951037 h 1229"/>
                  <a:gd name="T16" fmla="*/ 2930525 w 1846"/>
                  <a:gd name="T17" fmla="*/ 1951037 h 12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46"/>
                  <a:gd name="T28" fmla="*/ 0 h 1229"/>
                  <a:gd name="T29" fmla="*/ 1846 w 1846"/>
                  <a:gd name="T30" fmla="*/ 1229 h 12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46" h="1229">
                    <a:moveTo>
                      <a:pt x="1846" y="1229"/>
                    </a:moveTo>
                    <a:lnTo>
                      <a:pt x="1846" y="928"/>
                    </a:lnTo>
                    <a:lnTo>
                      <a:pt x="1771" y="928"/>
                    </a:lnTo>
                    <a:lnTo>
                      <a:pt x="1771" y="0"/>
                    </a:lnTo>
                    <a:lnTo>
                      <a:pt x="0" y="0"/>
                    </a:lnTo>
                    <a:lnTo>
                      <a:pt x="0" y="1156"/>
                    </a:lnTo>
                    <a:lnTo>
                      <a:pt x="1545" y="1156"/>
                    </a:lnTo>
                    <a:lnTo>
                      <a:pt x="1545" y="1229"/>
                    </a:lnTo>
                    <a:lnTo>
                      <a:pt x="1846" y="1229"/>
                    </a:lnTo>
                    <a:close/>
                  </a:path>
                </a:pathLst>
              </a:custGeom>
              <a:grpFill/>
              <a:ln w="9">
                <a:solidFill>
                  <a:srgbClr val="000000"/>
                </a:solidFill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295400" y="1718636"/>
                <a:ext cx="2895600" cy="381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1357290" y="1571612"/>
              <a:ext cx="2786082" cy="240963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Program </a:t>
              </a:r>
              <a:r>
                <a:rPr lang="id-ID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S</a:t>
              </a:r>
              <a:r>
                <a:rPr lang="en-US" sz="2000" dirty="0" err="1" smtClean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arjana</a:t>
              </a:r>
              <a:r>
                <a:rPr lang="en-US" sz="2000" dirty="0" smtClean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(S1) </a:t>
              </a:r>
              <a:r>
                <a:rPr lang="id-ID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L</a:t>
              </a:r>
              <a:r>
                <a:rPr lang="en-US" sz="2000" dirty="0" err="1" smtClean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intas</a:t>
              </a:r>
              <a:r>
                <a:rPr lang="en-US" sz="2000" dirty="0" smtClean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</a:t>
              </a:r>
              <a:r>
                <a:rPr lang="id-ID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J</a:t>
              </a:r>
              <a:r>
                <a:rPr lang="en-US" sz="2000" dirty="0" err="1" smtClean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alur</a:t>
              </a:r>
              <a:r>
                <a:rPr lang="en-US" sz="2000" dirty="0" smtClean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/</a:t>
              </a:r>
              <a:r>
                <a:rPr lang="en-US" sz="2000" dirty="0" err="1" smtClean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Reguler</a:t>
              </a:r>
              <a:r>
                <a:rPr lang="en-US" sz="2000" dirty="0" smtClean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</a:t>
              </a:r>
              <a:r>
                <a:rPr lang="id-ID" sz="2000" dirty="0" smtClean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T</a:t>
              </a:r>
              <a:r>
                <a:rPr lang="en-US" sz="2000" dirty="0" err="1" smtClean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ransfer</a:t>
              </a:r>
              <a:r>
                <a:rPr lang="en-US" sz="2000" dirty="0" smtClean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adalah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program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sarjana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(S1) yang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diselenggarakan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dengan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cara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menerima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lulusan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program D III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dan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atau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program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sarjana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muda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yang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sejenis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program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sarjana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yang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dituju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dengan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lama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studi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</a:t>
              </a:r>
              <a:r>
                <a:rPr lang="en-US" sz="2000" dirty="0" err="1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maksimal</a:t>
              </a:r>
              <a:r>
                <a:rPr lang="en-US" sz="20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 10 semester</a:t>
              </a:r>
              <a:r>
                <a:rPr lang="en-US" sz="2400" dirty="0">
                  <a:solidFill>
                    <a:schemeClr val="bg2">
                      <a:lumMod val="10000"/>
                      <a:lumOff val="90000"/>
                    </a:schemeClr>
                  </a:solidFill>
                  <a:latin typeface="Arial" charset="0"/>
                </a:rPr>
                <a:t>. </a:t>
              </a:r>
            </a:p>
          </p:txBody>
        </p:sp>
      </p:grp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/>
          <p:cNvSpPr>
            <a:spLocks noGrp="1"/>
          </p:cNvSpPr>
          <p:nvPr>
            <p:ph type="title"/>
          </p:nvPr>
        </p:nvSpPr>
        <p:spPr>
          <a:xfrm>
            <a:off x="1143000" y="428625"/>
            <a:ext cx="7620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id-ID" dirty="0" smtClean="0"/>
              <a:t>S</a:t>
            </a:r>
            <a:r>
              <a:rPr lang="en-US" dirty="0" err="1" smtClean="0"/>
              <a:t>emester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20835" name="Content Placeholder 2"/>
          <p:cNvSpPr>
            <a:spLocks noGrp="1"/>
          </p:cNvSpPr>
          <p:nvPr>
            <p:ph idx="1"/>
          </p:nvPr>
        </p:nvSpPr>
        <p:spPr>
          <a:xfrm>
            <a:off x="762000" y="1571625"/>
            <a:ext cx="8096250" cy="4829175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600" dirty="0" smtClean="0">
                <a:solidFill>
                  <a:srgbClr val="FFFF00"/>
                </a:solidFill>
              </a:rPr>
              <a:t>Semester</a:t>
            </a:r>
            <a:r>
              <a:rPr lang="en-US" sz="2600" dirty="0" smtClean="0"/>
              <a:t> </a:t>
            </a:r>
            <a:r>
              <a:rPr lang="en-US" sz="2600" dirty="0" err="1" smtClean="0"/>
              <a:t>adalah</a:t>
            </a:r>
            <a:r>
              <a:rPr lang="en-US" sz="2600" dirty="0" smtClean="0"/>
              <a:t> </a:t>
            </a:r>
            <a:r>
              <a:rPr lang="en-US" sz="2600" dirty="0" err="1" smtClean="0"/>
              <a:t>satuan</a:t>
            </a:r>
            <a:r>
              <a:rPr lang="en-US" sz="2600" dirty="0" smtClean="0"/>
              <a:t> </a:t>
            </a:r>
            <a:r>
              <a:rPr lang="en-US" sz="2600" dirty="0" err="1" smtClean="0"/>
              <a:t>waktu</a:t>
            </a:r>
            <a:r>
              <a:rPr lang="en-US" sz="2600" dirty="0" smtClean="0"/>
              <a:t> </a:t>
            </a:r>
            <a:r>
              <a:rPr lang="en-US" sz="2600" dirty="0" err="1" smtClean="0"/>
              <a:t>kegiatan</a:t>
            </a:r>
            <a:r>
              <a:rPr lang="en-US" sz="2600" dirty="0" smtClean="0"/>
              <a:t> yang </a:t>
            </a:r>
            <a:r>
              <a:rPr lang="en-US" sz="2600" dirty="0" err="1" smtClean="0"/>
              <a:t>terdiri</a:t>
            </a:r>
            <a:r>
              <a:rPr lang="en-US" sz="2600" dirty="0" smtClean="0"/>
              <a:t> </a:t>
            </a:r>
            <a:r>
              <a:rPr lang="en-US" sz="2600" dirty="0" err="1" smtClean="0"/>
              <a:t>atas</a:t>
            </a:r>
            <a:r>
              <a:rPr lang="en-US" sz="2600" dirty="0" smtClean="0"/>
              <a:t> </a:t>
            </a:r>
            <a:r>
              <a:rPr lang="en-US" sz="2800" dirty="0" smtClean="0"/>
              <a:t>14 – 16 </a:t>
            </a:r>
            <a:r>
              <a:rPr lang="en-US" sz="2800" dirty="0" err="1" smtClean="0"/>
              <a:t>minggu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  <a:r>
              <a:rPr lang="en-US" sz="2800" dirty="0" err="1" smtClean="0"/>
              <a:t>termasuk</a:t>
            </a:r>
            <a:r>
              <a:rPr lang="en-US" sz="2800" dirty="0" smtClean="0"/>
              <a:t> </a:t>
            </a:r>
            <a:r>
              <a:rPr lang="en-US" sz="2800" dirty="0" err="1" smtClean="0"/>
              <a:t>pekan</a:t>
            </a:r>
            <a:r>
              <a:rPr lang="en-US" sz="2800" dirty="0" smtClean="0"/>
              <a:t> </a:t>
            </a:r>
            <a:r>
              <a:rPr lang="en-US" sz="2800" dirty="0" err="1" smtClean="0"/>
              <a:t>teduh</a:t>
            </a:r>
            <a:r>
              <a:rPr lang="en-US" sz="2800" dirty="0" smtClean="0"/>
              <a:t> (</a:t>
            </a:r>
            <a:r>
              <a:rPr lang="en-US" sz="2800" dirty="0" err="1" smtClean="0"/>
              <a:t>minggu</a:t>
            </a:r>
            <a:r>
              <a:rPr lang="en-US" sz="2800" dirty="0" smtClean="0"/>
              <a:t> </a:t>
            </a:r>
            <a:r>
              <a:rPr lang="en-US" sz="2800" dirty="0" err="1" smtClean="0"/>
              <a:t>tenang</a:t>
            </a:r>
            <a:r>
              <a:rPr lang="en-US" sz="2800" dirty="0" smtClean="0"/>
              <a:t>), </a:t>
            </a:r>
            <a:r>
              <a:rPr lang="en-US" sz="2800" dirty="0" err="1" smtClean="0"/>
              <a:t>ujian</a:t>
            </a:r>
            <a:r>
              <a:rPr lang="en-US" sz="2800" dirty="0" smtClean="0"/>
              <a:t> semester </a:t>
            </a:r>
            <a:r>
              <a:rPr lang="en-US" sz="2800" dirty="0" err="1" smtClean="0"/>
              <a:t>dan</a:t>
            </a:r>
            <a:r>
              <a:rPr lang="en-US" sz="2800" dirty="0" smtClean="0"/>
              <a:t> proses </a:t>
            </a:r>
            <a:r>
              <a:rPr lang="en-US" sz="2800" dirty="0" err="1" smtClean="0"/>
              <a:t>penilaian</a:t>
            </a:r>
            <a:endParaRPr lang="en-US" sz="2800" dirty="0" smtClean="0"/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600" dirty="0" smtClean="0">
                <a:solidFill>
                  <a:srgbClr val="FFFF00"/>
                </a:solidFill>
              </a:rPr>
              <a:t>Semester </a:t>
            </a:r>
            <a:r>
              <a:rPr lang="id-ID" sz="2600" dirty="0" err="1" smtClean="0">
                <a:solidFill>
                  <a:srgbClr val="FFFF00"/>
                </a:solidFill>
              </a:rPr>
              <a:t>A</a:t>
            </a:r>
            <a:r>
              <a:rPr lang="en-US" sz="2600" dirty="0" err="1" smtClean="0">
                <a:solidFill>
                  <a:srgbClr val="FFFF00"/>
                </a:solidFill>
              </a:rPr>
              <a:t>ntara</a:t>
            </a:r>
            <a:r>
              <a:rPr lang="en-US" sz="2600" dirty="0" smtClean="0">
                <a:solidFill>
                  <a:srgbClr val="FFFF00"/>
                </a:solidFill>
              </a:rPr>
              <a:t> </a:t>
            </a:r>
            <a:r>
              <a:rPr lang="en-US" sz="2600" dirty="0" err="1" smtClean="0"/>
              <a:t>adalah</a:t>
            </a:r>
            <a:r>
              <a:rPr lang="en-US" sz="2600" dirty="0" smtClean="0"/>
              <a:t> </a:t>
            </a:r>
            <a:r>
              <a:rPr lang="en-US" sz="2600" dirty="0" err="1" smtClean="0"/>
              <a:t>satuan</a:t>
            </a:r>
            <a:r>
              <a:rPr lang="en-US" sz="2600" dirty="0" smtClean="0"/>
              <a:t> </a:t>
            </a:r>
            <a:r>
              <a:rPr lang="en-US" sz="2600" dirty="0" err="1" smtClean="0"/>
              <a:t>kegiatan</a:t>
            </a:r>
            <a:r>
              <a:rPr lang="en-US" sz="2600" dirty="0" smtClean="0"/>
              <a:t> </a:t>
            </a:r>
            <a:r>
              <a:rPr lang="en-US" sz="2600" dirty="0" err="1" smtClean="0"/>
              <a:t>akademik</a:t>
            </a:r>
            <a:r>
              <a:rPr lang="en-US" sz="2600" dirty="0" smtClean="0"/>
              <a:t> yang </a:t>
            </a:r>
            <a:r>
              <a:rPr lang="en-US" sz="2600" dirty="0" err="1" smtClean="0"/>
              <a:t>diselenggarakan</a:t>
            </a:r>
            <a:r>
              <a:rPr lang="en-US" sz="2600" dirty="0" smtClean="0"/>
              <a:t> </a:t>
            </a:r>
            <a:r>
              <a:rPr lang="en-US" sz="2600" dirty="0" err="1" smtClean="0"/>
              <a:t>antara</a:t>
            </a:r>
            <a:r>
              <a:rPr lang="en-US" sz="2600" dirty="0" smtClean="0"/>
              <a:t> semester </a:t>
            </a:r>
            <a:r>
              <a:rPr lang="en-US" sz="2600" dirty="0" err="1" smtClean="0"/>
              <a:t>genap</a:t>
            </a:r>
            <a:r>
              <a:rPr lang="en-US" sz="2600" dirty="0" smtClean="0"/>
              <a:t> </a:t>
            </a:r>
            <a:r>
              <a:rPr lang="en-US" sz="2600" dirty="0" err="1" smtClean="0"/>
              <a:t>dan</a:t>
            </a:r>
            <a:r>
              <a:rPr lang="en-US" sz="2600" dirty="0" smtClean="0"/>
              <a:t> semester </a:t>
            </a:r>
            <a:r>
              <a:rPr lang="en-US" sz="2600" dirty="0" err="1" smtClean="0"/>
              <a:t>gasal</a:t>
            </a:r>
            <a:r>
              <a:rPr lang="en-US" sz="2600" dirty="0" smtClean="0"/>
              <a:t> </a:t>
            </a:r>
            <a:r>
              <a:rPr lang="en-US" sz="2600" dirty="0" err="1" smtClean="0"/>
              <a:t>atau</a:t>
            </a:r>
            <a:r>
              <a:rPr lang="en-US" sz="2600" dirty="0" smtClean="0"/>
              <a:t> </a:t>
            </a:r>
            <a:r>
              <a:rPr lang="en-US" sz="2600" dirty="0" err="1" smtClean="0"/>
              <a:t>sebaliknya</a:t>
            </a:r>
            <a:r>
              <a:rPr lang="en-US" sz="2600" dirty="0" smtClean="0"/>
              <a:t> yang </a:t>
            </a:r>
            <a:r>
              <a:rPr lang="en-US" sz="2600" dirty="0" err="1" smtClean="0"/>
              <a:t>ekuivalen</a:t>
            </a:r>
            <a:r>
              <a:rPr lang="en-US" sz="2600" dirty="0" smtClean="0"/>
              <a:t> </a:t>
            </a:r>
            <a:r>
              <a:rPr lang="en-US" sz="2600" dirty="0" err="1" smtClean="0"/>
              <a:t>dengan</a:t>
            </a:r>
            <a:r>
              <a:rPr lang="en-US" sz="2600" dirty="0" smtClean="0"/>
              <a:t> semester </a:t>
            </a:r>
            <a:r>
              <a:rPr lang="en-US" sz="2600" dirty="0" err="1" smtClean="0"/>
              <a:t>genap</a:t>
            </a:r>
            <a:r>
              <a:rPr lang="en-US" sz="2600" dirty="0" smtClean="0"/>
              <a:t> </a:t>
            </a:r>
            <a:r>
              <a:rPr lang="en-US" sz="2600" dirty="0" err="1" smtClean="0"/>
              <a:t>dan</a:t>
            </a:r>
            <a:r>
              <a:rPr lang="en-US" sz="2600" dirty="0" smtClean="0"/>
              <a:t> semester </a:t>
            </a:r>
            <a:r>
              <a:rPr lang="en-US" sz="2600" dirty="0" err="1" smtClean="0"/>
              <a:t>gasal</a:t>
            </a:r>
            <a:r>
              <a:rPr lang="en-US" sz="2600" dirty="0" smtClean="0"/>
              <a:t> </a:t>
            </a:r>
            <a:r>
              <a:rPr lang="en-US" sz="2600" dirty="0" err="1" smtClean="0"/>
              <a:t>sesuai</a:t>
            </a:r>
            <a:r>
              <a:rPr lang="en-US" sz="2600" dirty="0" smtClean="0"/>
              <a:t> </a:t>
            </a:r>
            <a:r>
              <a:rPr lang="en-US" sz="2600" dirty="0" err="1" smtClean="0"/>
              <a:t>dengan</a:t>
            </a:r>
            <a:r>
              <a:rPr lang="en-US" sz="2600" dirty="0" smtClean="0"/>
              <a:t> </a:t>
            </a:r>
            <a:r>
              <a:rPr lang="en-US" sz="2600" dirty="0" err="1" smtClean="0"/>
              <a:t>pengertian</a:t>
            </a:r>
            <a:r>
              <a:rPr lang="en-US" sz="2600" dirty="0" smtClean="0"/>
              <a:t> </a:t>
            </a:r>
            <a:r>
              <a:rPr lang="en-US" sz="2600" dirty="0" err="1" smtClean="0"/>
              <a:t>Sistem</a:t>
            </a:r>
            <a:r>
              <a:rPr lang="en-US" sz="2600" dirty="0" smtClean="0"/>
              <a:t> </a:t>
            </a:r>
            <a:r>
              <a:rPr lang="en-US" sz="2600" dirty="0" err="1" smtClean="0"/>
              <a:t>Kredit</a:t>
            </a:r>
            <a:r>
              <a:rPr lang="en-US" sz="2600" dirty="0" smtClean="0"/>
              <a:t> Semester (SKS). </a:t>
            </a:r>
          </a:p>
          <a:p>
            <a:pPr marL="0" indent="0" eaLnBrk="1" hangingPunct="1">
              <a:buFont typeface="Monotype Sorts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/>
          </p:nvPr>
        </p:nvSpPr>
        <p:spPr>
          <a:xfrm>
            <a:off x="1071563" y="285750"/>
            <a:ext cx="7620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Satuan</a:t>
            </a:r>
            <a:r>
              <a:rPr lang="en-US" dirty="0" smtClean="0"/>
              <a:t> </a:t>
            </a:r>
            <a:r>
              <a:rPr lang="id-ID" dirty="0" smtClean="0"/>
              <a:t>K</a:t>
            </a:r>
            <a:r>
              <a:rPr lang="en-US" dirty="0" err="1" smtClean="0"/>
              <a:t>redit</a:t>
            </a:r>
            <a:r>
              <a:rPr lang="en-US" dirty="0" smtClean="0"/>
              <a:t> </a:t>
            </a:r>
            <a:r>
              <a:rPr lang="id-ID" dirty="0" smtClean="0"/>
              <a:t>S</a:t>
            </a:r>
            <a:r>
              <a:rPr lang="en-US" dirty="0" err="1" smtClean="0"/>
              <a:t>emester</a:t>
            </a:r>
            <a:r>
              <a:rPr lang="en-US" dirty="0" smtClean="0"/>
              <a:t> (</a:t>
            </a:r>
            <a:r>
              <a:rPr lang="id-ID" dirty="0" smtClean="0"/>
              <a:t>SKS</a:t>
            </a:r>
            <a:r>
              <a:rPr lang="en-US" dirty="0" smtClean="0"/>
              <a:t>)  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5105400"/>
          </a:xfrm>
        </p:spPr>
        <p:txBody>
          <a:bodyPr/>
          <a:lstStyle/>
          <a:p>
            <a:pPr eaLnBrk="1" hangingPunct="1"/>
            <a:r>
              <a:rPr lang="en-US" sz="2800" dirty="0" err="1" smtClean="0">
                <a:solidFill>
                  <a:srgbClr val="FF5050"/>
                </a:solidFill>
              </a:rPr>
              <a:t>Sistem</a:t>
            </a:r>
            <a:r>
              <a:rPr lang="en-US" sz="2800" dirty="0" smtClean="0">
                <a:solidFill>
                  <a:srgbClr val="FF5050"/>
                </a:solidFill>
              </a:rPr>
              <a:t> </a:t>
            </a:r>
            <a:r>
              <a:rPr lang="en-US" sz="2800" dirty="0" err="1" smtClean="0">
                <a:solidFill>
                  <a:srgbClr val="FF5050"/>
                </a:solidFill>
              </a:rPr>
              <a:t>Kredit</a:t>
            </a:r>
            <a:r>
              <a:rPr lang="en-US" sz="2800" dirty="0" smtClean="0">
                <a:solidFill>
                  <a:srgbClr val="FF5050"/>
                </a:solidFill>
              </a:rPr>
              <a:t> Semester (SKS):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penyelenggaraan</a:t>
            </a:r>
            <a:r>
              <a:rPr lang="en-US" sz="2800" dirty="0" smtClean="0"/>
              <a:t>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</a:t>
            </a:r>
            <a:r>
              <a:rPr lang="en-US" sz="2800" dirty="0" err="1" smtClean="0"/>
              <a:t>dimana</a:t>
            </a:r>
            <a:r>
              <a:rPr lang="en-US" sz="2800" dirty="0" smtClean="0"/>
              <a:t> </a:t>
            </a:r>
            <a:r>
              <a:rPr lang="en-US" sz="2800" dirty="0" err="1" smtClean="0"/>
              <a:t>beban</a:t>
            </a:r>
            <a:r>
              <a:rPr lang="en-US" sz="2800" dirty="0" smtClean="0"/>
              <a:t> </a:t>
            </a:r>
            <a:r>
              <a:rPr lang="en-US" sz="2800" dirty="0" err="1" smtClean="0"/>
              <a:t>studi</a:t>
            </a:r>
            <a:r>
              <a:rPr lang="en-US" sz="2800" dirty="0" smtClean="0"/>
              <a:t> </a:t>
            </a:r>
            <a:r>
              <a:rPr lang="en-US" sz="2800" dirty="0" err="1" smtClean="0"/>
              <a:t>mahasiswa</a:t>
            </a:r>
            <a:r>
              <a:rPr lang="en-US" sz="2800" dirty="0" smtClean="0"/>
              <a:t>, </a:t>
            </a:r>
            <a:r>
              <a:rPr lang="en-US" sz="2800" dirty="0" err="1" smtClean="0"/>
              <a:t>beban</a:t>
            </a:r>
            <a:r>
              <a:rPr lang="en-US" sz="2800" dirty="0" smtClean="0"/>
              <a:t> </a:t>
            </a:r>
            <a:r>
              <a:rPr lang="en-US" sz="2800" dirty="0" err="1" smtClean="0"/>
              <a:t>dosen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beban</a:t>
            </a:r>
            <a:r>
              <a:rPr lang="en-US" sz="2800" dirty="0" smtClean="0"/>
              <a:t> </a:t>
            </a:r>
            <a:r>
              <a:rPr lang="en-US" sz="2800" dirty="0" err="1" smtClean="0"/>
              <a:t>penyelenggaran</a:t>
            </a:r>
            <a:r>
              <a:rPr lang="en-US" sz="2800" dirty="0" smtClean="0"/>
              <a:t> program </a:t>
            </a:r>
            <a:r>
              <a:rPr lang="en-US" sz="2800" dirty="0" err="1" smtClean="0"/>
              <a:t>lembaga</a:t>
            </a:r>
            <a:r>
              <a:rPr lang="en-US" sz="2800" dirty="0" smtClean="0"/>
              <a:t>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</a:t>
            </a:r>
            <a:r>
              <a:rPr lang="en-US" sz="2800" dirty="0" err="1" smtClean="0"/>
              <a:t>dinyatakan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kredit</a:t>
            </a:r>
            <a:r>
              <a:rPr lang="en-US" sz="2800" dirty="0" smtClean="0"/>
              <a:t>.</a:t>
            </a:r>
          </a:p>
          <a:p>
            <a:pPr eaLnBrk="1" hangingPunct="1"/>
            <a:endParaRPr lang="id-ID" sz="2800" dirty="0" smtClean="0"/>
          </a:p>
          <a:p>
            <a:pPr eaLnBrk="1" hangingPunct="1"/>
            <a:r>
              <a:rPr lang="en-US" sz="2800" dirty="0" err="1" smtClean="0"/>
              <a:t>Satuan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digunakan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menyatakan</a:t>
            </a:r>
            <a:r>
              <a:rPr lang="en-US" sz="2800" dirty="0" smtClean="0"/>
              <a:t> </a:t>
            </a:r>
            <a:r>
              <a:rPr lang="en-US" sz="2800" dirty="0" err="1" smtClean="0"/>
              <a:t>besarnya</a:t>
            </a:r>
            <a:r>
              <a:rPr lang="en-US" sz="2800" dirty="0" smtClean="0"/>
              <a:t> </a:t>
            </a:r>
            <a:r>
              <a:rPr lang="en-US" sz="2800" dirty="0" err="1" smtClean="0"/>
              <a:t>beban</a:t>
            </a:r>
            <a:r>
              <a:rPr lang="en-US" sz="2800" dirty="0" smtClean="0"/>
              <a:t> </a:t>
            </a:r>
            <a:r>
              <a:rPr lang="en-US" sz="2800" dirty="0" err="1" smtClean="0"/>
              <a:t>studi</a:t>
            </a:r>
            <a:r>
              <a:rPr lang="en-US" sz="2800" dirty="0" smtClean="0"/>
              <a:t> </a:t>
            </a:r>
            <a:r>
              <a:rPr lang="en-US" sz="2800" dirty="0" err="1" smtClean="0"/>
              <a:t>mahasiswa</a:t>
            </a:r>
            <a:r>
              <a:rPr lang="en-US" sz="2800" dirty="0" smtClean="0"/>
              <a:t>, </a:t>
            </a:r>
            <a:r>
              <a:rPr lang="en-US" sz="2800" dirty="0" err="1" smtClean="0"/>
              <a:t>besarnya</a:t>
            </a:r>
            <a:r>
              <a:rPr lang="en-US" sz="2800" dirty="0" smtClean="0"/>
              <a:t> </a:t>
            </a:r>
            <a:r>
              <a:rPr lang="en-US" sz="2800" dirty="0" err="1" smtClean="0"/>
              <a:t>pengakuan</a:t>
            </a:r>
            <a:r>
              <a:rPr lang="en-US" sz="2800" dirty="0" smtClean="0"/>
              <a:t> </a:t>
            </a:r>
            <a:r>
              <a:rPr lang="en-US" sz="2800" dirty="0" err="1" smtClean="0"/>
              <a:t>atas</a:t>
            </a:r>
            <a:r>
              <a:rPr lang="en-US" sz="2800" dirty="0" smtClean="0"/>
              <a:t> </a:t>
            </a:r>
            <a:r>
              <a:rPr lang="en-US" sz="2800" dirty="0" err="1" smtClean="0"/>
              <a:t>keberhasilan</a:t>
            </a:r>
            <a:r>
              <a:rPr lang="en-US" sz="2800" dirty="0" smtClean="0"/>
              <a:t> </a:t>
            </a:r>
            <a:r>
              <a:rPr lang="en-US" sz="2800" dirty="0" err="1" smtClean="0"/>
              <a:t>usaha</a:t>
            </a:r>
            <a:r>
              <a:rPr lang="en-US" sz="2800" dirty="0" smtClean="0"/>
              <a:t> </a:t>
            </a:r>
            <a:r>
              <a:rPr lang="en-US" sz="2800" dirty="0" err="1" smtClean="0"/>
              <a:t>mahasiswa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menyelenggarakan</a:t>
            </a:r>
            <a:r>
              <a:rPr lang="en-US" sz="2800" dirty="0" smtClean="0"/>
              <a:t>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</a:t>
            </a:r>
            <a:r>
              <a:rPr lang="en-US" sz="2800" dirty="0" err="1" smtClean="0"/>
              <a:t>bagi</a:t>
            </a:r>
            <a:r>
              <a:rPr lang="en-US" sz="2800" dirty="0" smtClean="0"/>
              <a:t> </a:t>
            </a:r>
            <a:r>
              <a:rPr lang="en-US" sz="2800" dirty="0" err="1" smtClean="0"/>
              <a:t>perguruan</a:t>
            </a:r>
            <a:r>
              <a:rPr lang="en-US" sz="2800" dirty="0" smtClean="0"/>
              <a:t> </a:t>
            </a:r>
            <a:r>
              <a:rPr lang="en-US" sz="2800" dirty="0" err="1" smtClean="0"/>
              <a:t>tinggi</a:t>
            </a:r>
            <a:endParaRPr lang="en-US" sz="2800" dirty="0" smtClean="0"/>
          </a:p>
          <a:p>
            <a:pPr eaLnBrk="1" hangingPunct="1"/>
            <a:endParaRPr lang="en-US" sz="2600" dirty="0" smtClean="0"/>
          </a:p>
          <a:p>
            <a:pPr eaLnBrk="1" hangingPunct="1"/>
            <a:endParaRPr lang="en-US" sz="26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H="1">
            <a:off x="-28566" y="1279073"/>
            <a:ext cx="3286116" cy="5130028"/>
          </a:xfrm>
          <a:prstGeom prst="rect">
            <a:avLst/>
          </a:prstGeom>
          <a:solidFill>
            <a:srgbClr val="99FF33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Calibri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677069" y="3964781"/>
            <a:ext cx="5073650" cy="1588"/>
          </a:xfrm>
          <a:prstGeom prst="line">
            <a:avLst/>
          </a:prstGeom>
          <a:ln w="57150">
            <a:solidFill>
              <a:schemeClr val="accent6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429256" y="1370806"/>
            <a:ext cx="3562345" cy="5201466"/>
          </a:xfrm>
          <a:prstGeom prst="rect">
            <a:avLst/>
          </a:prstGeom>
          <a:solidFill>
            <a:srgbClr val="FF505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3372644" y="3485356"/>
            <a:ext cx="4114800" cy="1588"/>
          </a:xfrm>
          <a:prstGeom prst="line">
            <a:avLst/>
          </a:prstGeom>
          <a:ln w="57150">
            <a:solidFill>
              <a:schemeClr val="accent6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4"/>
          <p:cNvGrpSpPr/>
          <p:nvPr/>
        </p:nvGrpSpPr>
        <p:grpSpPr>
          <a:xfrm>
            <a:off x="5429256" y="1446212"/>
            <a:ext cx="3714744" cy="2465626"/>
            <a:chOff x="6096000" y="1295400"/>
            <a:chExt cx="3048000" cy="2417838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3000">
                <a:schemeClr val="bg1"/>
              </a:gs>
            </a:gsLst>
          </a:gradFill>
        </p:grpSpPr>
        <p:sp>
          <p:nvSpPr>
            <p:cNvPr id="17" name="TextBox 16"/>
            <p:cNvSpPr txBox="1"/>
            <p:nvPr/>
          </p:nvSpPr>
          <p:spPr>
            <a:xfrm>
              <a:off x="6172200" y="1630740"/>
              <a:ext cx="2971800" cy="20824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buFont typeface="Wingdings" pitchFamily="2" charset="2"/>
                <a:buChar char="Ø"/>
                <a:defRPr/>
              </a:pPr>
              <a:r>
                <a:rPr lang="en-US" sz="2200" dirty="0" err="1">
                  <a:latin typeface="Calibri" pitchFamily="34" charset="0"/>
                </a:rPr>
                <a:t>Tatap</a:t>
              </a:r>
              <a:r>
                <a:rPr lang="en-US" sz="2200" dirty="0">
                  <a:latin typeface="Calibri" pitchFamily="34" charset="0"/>
                </a:rPr>
                <a:t> </a:t>
              </a:r>
              <a:r>
                <a:rPr lang="en-US" sz="2200" dirty="0" err="1">
                  <a:latin typeface="Calibri" pitchFamily="34" charset="0"/>
                </a:rPr>
                <a:t>muka</a:t>
              </a:r>
              <a:r>
                <a:rPr lang="en-US" sz="2200" dirty="0">
                  <a:latin typeface="Calibri" pitchFamily="34" charset="0"/>
                </a:rPr>
                <a:t>: 100 </a:t>
              </a:r>
              <a:r>
                <a:rPr lang="en-US" sz="2200" dirty="0" err="1">
                  <a:latin typeface="Calibri" pitchFamily="34" charset="0"/>
                </a:rPr>
                <a:t>menit</a:t>
              </a:r>
              <a:r>
                <a:rPr lang="en-US" sz="2200" dirty="0">
                  <a:latin typeface="Calibri" pitchFamily="34" charset="0"/>
                </a:rPr>
                <a:t>/</a:t>
              </a:r>
              <a:r>
                <a:rPr lang="en-US" sz="2200" dirty="0" err="1">
                  <a:latin typeface="Calibri" pitchFamily="34" charset="0"/>
                </a:rPr>
                <a:t>sks</a:t>
              </a:r>
              <a:r>
                <a:rPr lang="en-US" sz="2200" dirty="0">
                  <a:latin typeface="Calibri" pitchFamily="34" charset="0"/>
                </a:rPr>
                <a:t>/</a:t>
              </a:r>
              <a:r>
                <a:rPr lang="en-US" sz="2200" dirty="0" err="1">
                  <a:latin typeface="Calibri" pitchFamily="34" charset="0"/>
                </a:rPr>
                <a:t>minggu</a:t>
              </a:r>
              <a:endParaRPr lang="en-US" sz="2200" dirty="0">
                <a:latin typeface="Calibri" pitchFamily="34" charset="0"/>
              </a:endParaRPr>
            </a:p>
            <a:p>
              <a:pPr eaLnBrk="1" hangingPunct="1">
                <a:buFont typeface="Wingdings" pitchFamily="2" charset="2"/>
                <a:buChar char="Ø"/>
                <a:defRPr/>
              </a:pPr>
              <a:r>
                <a:rPr lang="en-US" sz="2200" dirty="0" err="1">
                  <a:latin typeface="Calibri" pitchFamily="34" charset="0"/>
                </a:rPr>
                <a:t>Belajar</a:t>
              </a:r>
              <a:r>
                <a:rPr lang="en-US" sz="2200" dirty="0">
                  <a:latin typeface="Calibri" pitchFamily="34" charset="0"/>
                </a:rPr>
                <a:t> </a:t>
              </a:r>
              <a:r>
                <a:rPr lang="en-US" sz="2200" dirty="0" err="1">
                  <a:latin typeface="Calibri" pitchFamily="34" charset="0"/>
                </a:rPr>
                <a:t>mandiri</a:t>
              </a:r>
              <a:r>
                <a:rPr lang="en-US" sz="2200" dirty="0">
                  <a:latin typeface="Calibri" pitchFamily="34" charset="0"/>
                </a:rPr>
                <a:t>; 70 </a:t>
              </a:r>
              <a:r>
                <a:rPr lang="en-US" sz="2200" dirty="0" err="1">
                  <a:latin typeface="Calibri" pitchFamily="34" charset="0"/>
                </a:rPr>
                <a:t>menit</a:t>
              </a:r>
              <a:r>
                <a:rPr lang="en-US" sz="2200" dirty="0">
                  <a:latin typeface="Calibri" pitchFamily="34" charset="0"/>
                </a:rPr>
                <a:t>/</a:t>
              </a:r>
              <a:r>
                <a:rPr lang="en-US" sz="2200" dirty="0" err="1">
                  <a:latin typeface="Calibri" pitchFamily="34" charset="0"/>
                </a:rPr>
                <a:t>sks</a:t>
              </a:r>
              <a:r>
                <a:rPr lang="en-US" sz="2200" dirty="0">
                  <a:latin typeface="Calibri" pitchFamily="34" charset="0"/>
                </a:rPr>
                <a:t>/</a:t>
              </a:r>
              <a:r>
                <a:rPr lang="en-US" sz="2200" dirty="0" err="1">
                  <a:latin typeface="Calibri" pitchFamily="34" charset="0"/>
                </a:rPr>
                <a:t>minggu</a:t>
              </a:r>
              <a:endParaRPr lang="en-US" sz="2200" dirty="0">
                <a:latin typeface="Calibri" pitchFamily="34" charset="0"/>
              </a:endParaRPr>
            </a:p>
            <a:p>
              <a:pPr eaLnBrk="1" hangingPunct="1">
                <a:buFontTx/>
                <a:buChar char="-"/>
                <a:defRPr/>
              </a:pPr>
              <a:endParaRPr lang="en-US" sz="2200" dirty="0">
                <a:latin typeface="Calibri" pitchFamily="34" charset="0"/>
              </a:endParaRPr>
            </a:p>
            <a:p>
              <a:pPr eaLnBrk="1" hangingPunct="1">
                <a:buFontTx/>
                <a:buChar char="-"/>
                <a:defRPr/>
              </a:pPr>
              <a:endParaRPr lang="en-US" sz="2200" dirty="0">
                <a:latin typeface="Calibri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72200" y="1295400"/>
              <a:ext cx="2518669" cy="4527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2400" b="1" dirty="0" err="1">
                  <a:solidFill>
                    <a:srgbClr val="FFFF00"/>
                  </a:solidFill>
                  <a:latin typeface="Calibri" pitchFamily="34" charset="0"/>
                </a:rPr>
                <a:t>Pembelajaran</a:t>
              </a:r>
              <a:r>
                <a:rPr lang="en-US" sz="2400" b="1" dirty="0">
                  <a:solidFill>
                    <a:srgbClr val="FFFF00"/>
                  </a:solidFill>
                  <a:latin typeface="Calibri" pitchFamily="34" charset="0"/>
                </a:rPr>
                <a:t> Seminar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096000" y="3200400"/>
              <a:ext cx="3048000" cy="1588"/>
            </a:xfrm>
            <a:prstGeom prst="line">
              <a:avLst/>
            </a:prstGeom>
            <a:grpFill/>
            <a:ln>
              <a:solidFill>
                <a:schemeClr val="accent6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5429250" y="3571875"/>
            <a:ext cx="3714750" cy="2116138"/>
            <a:chOff x="6172200" y="3478501"/>
            <a:chExt cx="2971800" cy="1599139"/>
          </a:xfrm>
        </p:grpSpPr>
        <p:sp>
          <p:nvSpPr>
            <p:cNvPr id="117780" name="TextBox 20"/>
            <p:cNvSpPr txBox="1">
              <a:spLocks noChangeArrowheads="1"/>
            </p:cNvSpPr>
            <p:nvPr/>
          </p:nvSpPr>
          <p:spPr bwMode="auto">
            <a:xfrm>
              <a:off x="6172200" y="4449886"/>
              <a:ext cx="2971800" cy="627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Wingdings" pitchFamily="2" charset="2"/>
                <a:buChar char="Ø"/>
              </a:pPr>
              <a:r>
                <a:rPr lang="en-US" sz="2400">
                  <a:latin typeface="Calibri" pitchFamily="34" charset="0"/>
                </a:rPr>
                <a:t> 1 sks: 170 menit/minggu/semester. </a:t>
              </a:r>
            </a:p>
          </p:txBody>
        </p:sp>
        <p:sp>
          <p:nvSpPr>
            <p:cNvPr id="117781" name="TextBox 21"/>
            <p:cNvSpPr txBox="1">
              <a:spLocks noChangeArrowheads="1"/>
            </p:cNvSpPr>
            <p:nvPr/>
          </p:nvSpPr>
          <p:spPr bwMode="auto">
            <a:xfrm>
              <a:off x="6229350" y="3478501"/>
              <a:ext cx="2763069" cy="837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200" b="1">
                  <a:solidFill>
                    <a:srgbClr val="FFFF00"/>
                  </a:solidFill>
                  <a:latin typeface="Calibri" pitchFamily="34" charset="0"/>
                </a:rPr>
                <a:t>Praktikum/praktik lapangan</a:t>
              </a:r>
            </a:p>
            <a:p>
              <a:pPr eaLnBrk="1" hangingPunct="1"/>
              <a:r>
                <a:rPr lang="en-US" sz="2200" b="1">
                  <a:solidFill>
                    <a:srgbClr val="FFFF00"/>
                  </a:solidFill>
                  <a:latin typeface="Calibri" pitchFamily="34" charset="0"/>
                </a:rPr>
                <a:t>Penelitian, pengabdian </a:t>
              </a:r>
            </a:p>
            <a:p>
              <a:pPr eaLnBrk="1" hangingPunct="1"/>
              <a:r>
                <a:rPr lang="en-US" sz="2200" b="1">
                  <a:solidFill>
                    <a:srgbClr val="FFFF00"/>
                  </a:solidFill>
                  <a:latin typeface="Calibri" pitchFamily="34" charset="0"/>
                </a:rPr>
                <a:t>masyarakat</a:t>
              </a: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-76200" y="1446213"/>
            <a:ext cx="3333750" cy="4554537"/>
            <a:chOff x="-76200" y="1447006"/>
            <a:chExt cx="2885349" cy="1985170"/>
          </a:xfrm>
        </p:grpSpPr>
        <p:sp>
          <p:nvSpPr>
            <p:cNvPr id="117777" name="TextBox 25"/>
            <p:cNvSpPr txBox="1">
              <a:spLocks noChangeArrowheads="1"/>
            </p:cNvSpPr>
            <p:nvPr/>
          </p:nvSpPr>
          <p:spPr bwMode="auto">
            <a:xfrm>
              <a:off x="-76200" y="1828006"/>
              <a:ext cx="2724491" cy="1328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buFont typeface="Wingdings" pitchFamily="2" charset="2"/>
                <a:buChar char="Ø"/>
              </a:pPr>
              <a:r>
                <a:rPr lang="en-US" sz="2400">
                  <a:solidFill>
                    <a:schemeClr val="bg2"/>
                  </a:solidFill>
                  <a:latin typeface="Calibri" pitchFamily="34" charset="0"/>
                </a:rPr>
                <a:t>Tatap Muka: 50 menit/sks/minggu</a:t>
              </a:r>
            </a:p>
            <a:p>
              <a:pPr algn="r" eaLnBrk="1" hangingPunct="1">
                <a:buFont typeface="Wingdings" pitchFamily="2" charset="2"/>
                <a:buChar char="Ø"/>
              </a:pPr>
              <a:r>
                <a:rPr lang="en-US" sz="2400">
                  <a:solidFill>
                    <a:schemeClr val="bg2"/>
                  </a:solidFill>
                  <a:latin typeface="Calibri" pitchFamily="34" charset="0"/>
                </a:rPr>
                <a:t> Penugasan terstruktur: 60 menit/sks/minggu.</a:t>
              </a:r>
            </a:p>
            <a:p>
              <a:pPr algn="r" eaLnBrk="1" hangingPunct="1">
                <a:buFont typeface="Wingdings" pitchFamily="2" charset="2"/>
                <a:buChar char="Ø"/>
              </a:pPr>
              <a:r>
                <a:rPr lang="en-US" sz="2400">
                  <a:solidFill>
                    <a:schemeClr val="bg2"/>
                  </a:solidFill>
                  <a:latin typeface="Calibri" pitchFamily="34" charset="0"/>
                </a:rPr>
                <a:t>Pembelajaran mandiri: 60 menit/sks/minggu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5238" y="1447006"/>
              <a:ext cx="2492392" cy="3688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400" b="1" dirty="0" err="1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</a:rPr>
                <a:t>Pembelajaran</a:t>
              </a:r>
              <a:r>
                <a:rPr lang="en-US" sz="2400" b="1" dirty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</a:rPr>
                <a:t> </a:t>
              </a:r>
              <a:r>
                <a:rPr lang="en-US" sz="2400" b="1" dirty="0" err="1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</a:rPr>
                <a:t>Kuliah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-10249" y="3430792"/>
              <a:ext cx="2819398" cy="1384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3214688" y="1357313"/>
            <a:ext cx="2214562" cy="4386262"/>
            <a:chOff x="3003977" y="1604949"/>
            <a:chExt cx="2749131" cy="4386270"/>
          </a:xfrm>
        </p:grpSpPr>
        <p:pic>
          <p:nvPicPr>
            <p:cNvPr id="15" name="Picture 3" descr="D:\Some example templates\Useful vectors 1\Blue Globe.png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rcRect b="-2353"/>
            <a:stretch>
              <a:fillRect/>
            </a:stretch>
          </p:blipFill>
          <p:spPr bwMode="auto">
            <a:xfrm>
              <a:off x="3385800" y="3605213"/>
              <a:ext cx="2276305" cy="2386006"/>
            </a:xfrm>
            <a:prstGeom prst="rect">
              <a:avLst/>
            </a:prstGeom>
            <a:noFill/>
          </p:spPr>
        </p:pic>
        <p:sp>
          <p:nvSpPr>
            <p:cNvPr id="117776" name="TextBox 31"/>
            <p:cNvSpPr txBox="1">
              <a:spLocks noChangeArrowheads="1"/>
            </p:cNvSpPr>
            <p:nvPr/>
          </p:nvSpPr>
          <p:spPr bwMode="auto">
            <a:xfrm>
              <a:off x="3003977" y="1604949"/>
              <a:ext cx="2749131" cy="1692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600">
                  <a:solidFill>
                    <a:srgbClr val="C00000"/>
                  </a:solidFill>
                  <a:latin typeface="Calibri" pitchFamily="34" charset="0"/>
                </a:rPr>
                <a:t>Sistem Pembelajaran </a:t>
              </a:r>
            </a:p>
            <a:p>
              <a:pPr algn="ctr" eaLnBrk="1" hangingPunct="1"/>
              <a:r>
                <a:rPr lang="en-US" sz="2600">
                  <a:solidFill>
                    <a:srgbClr val="C00000"/>
                  </a:solidFill>
                  <a:latin typeface="Calibri" pitchFamily="34" charset="0"/>
                </a:rPr>
                <a:t>Menggunakan SKS</a:t>
              </a:r>
            </a:p>
          </p:txBody>
        </p:sp>
      </p:grpSp>
      <p:sp>
        <p:nvSpPr>
          <p:cNvPr id="122894" name="Title 30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smtClean="0"/>
              <a:t>SISTEM PEMBELAJARAN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635828" y="4365174"/>
            <a:ext cx="1676400" cy="1676400"/>
          </a:xfrm>
          <a:prstGeom prst="ellipse">
            <a:avLst/>
          </a:prstGeom>
          <a:effectLst>
            <a:outerShdw blurRad="101600" dist="38100" dir="5400000" sx="112000" sy="112000" algn="t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  <a:sp3d extrusionH="254000"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40628" y="4517574"/>
            <a:ext cx="1066800" cy="1066800"/>
          </a:xfrm>
          <a:prstGeom prst="ellipse">
            <a:avLst/>
          </a:prstGeom>
          <a:scene3d>
            <a:camera prst="isometricOffAxis1Top"/>
            <a:lightRig rig="threePt" dir="t"/>
          </a:scene3d>
          <a:sp3d extrusionH="127000"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Can 7"/>
          <p:cNvSpPr/>
          <p:nvPr/>
        </p:nvSpPr>
        <p:spPr>
          <a:xfrm>
            <a:off x="4245428" y="4060374"/>
            <a:ext cx="457200" cy="1066800"/>
          </a:xfrm>
          <a:prstGeom prst="can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11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91000">
                <a:srgbClr val="292929"/>
              </a:gs>
              <a:gs pos="98000">
                <a:srgbClr val="777777"/>
              </a:gs>
              <a:gs pos="100000">
                <a:srgbClr val="EAEAEA"/>
              </a:gs>
            </a:gsLst>
            <a:lin ang="10800000" scaled="1"/>
            <a:tileRect/>
          </a:gra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5400000" sx="101000" sy="101000" algn="t" rotWithShape="0">
              <a:prstClr val="black">
                <a:alpha val="56000"/>
              </a:prstClr>
            </a:outerShdw>
          </a:effectLst>
          <a:sp3d z="2159000" extrusionH="2222500"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2" name="Group 21"/>
          <p:cNvGrpSpPr/>
          <p:nvPr/>
        </p:nvGrpSpPr>
        <p:grpSpPr>
          <a:xfrm>
            <a:off x="1752600" y="2133600"/>
            <a:ext cx="2763541" cy="1676400"/>
            <a:chOff x="1752600" y="2133600"/>
            <a:chExt cx="2763541" cy="1676400"/>
          </a:xfrm>
          <a:solidFill>
            <a:schemeClr val="accent2">
              <a:lumMod val="50000"/>
            </a:schemeClr>
          </a:solidFill>
        </p:grpSpPr>
        <p:sp>
          <p:nvSpPr>
            <p:cNvPr id="15" name="Can 14"/>
            <p:cNvSpPr/>
            <p:nvPr/>
          </p:nvSpPr>
          <p:spPr>
            <a:xfrm rot="17580000" flipH="1">
              <a:off x="3411241" y="2647646"/>
              <a:ext cx="228600" cy="1981200"/>
            </a:xfrm>
            <a:prstGeom prst="can">
              <a:avLst/>
            </a:prstGeom>
            <a:grpFill/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  <a:sp3d z="2159000" extrusionH="2222500"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752600" y="2133600"/>
              <a:ext cx="1676400" cy="1676400"/>
            </a:xfrm>
            <a:prstGeom prst="ellipse">
              <a:avLst/>
            </a:prstGeom>
            <a:grpFill/>
            <a:ln w="6350">
              <a:solidFill>
                <a:schemeClr val="bg1">
                  <a:lumMod val="65000"/>
                </a:schemeClr>
              </a:solidFill>
            </a:ln>
            <a:effectLst/>
            <a:scene3d>
              <a:camera prst="isometricOffAxis1Top"/>
              <a:lightRig rig="threePt" dir="t"/>
            </a:scene3d>
            <a:sp3d extrusionH="254000"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grpSp>
        <p:nvGrpSpPr>
          <p:cNvPr id="3" name="Group 20"/>
          <p:cNvGrpSpPr/>
          <p:nvPr/>
        </p:nvGrpSpPr>
        <p:grpSpPr>
          <a:xfrm>
            <a:off x="4439939" y="2155374"/>
            <a:ext cx="2701089" cy="1676400"/>
            <a:chOff x="4439939" y="2155374"/>
            <a:chExt cx="2701089" cy="1676400"/>
          </a:xfrm>
          <a:solidFill>
            <a:srgbClr val="CC0099"/>
          </a:solidFill>
        </p:grpSpPr>
        <p:sp>
          <p:nvSpPr>
            <p:cNvPr id="13" name="Can 12"/>
            <p:cNvSpPr/>
            <p:nvPr/>
          </p:nvSpPr>
          <p:spPr>
            <a:xfrm rot="4020000">
              <a:off x="5316239" y="2647647"/>
              <a:ext cx="228600" cy="1981200"/>
            </a:xfrm>
            <a:prstGeom prst="can">
              <a:avLst/>
            </a:prstGeom>
            <a:grpFill/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  <a:sp3d z="2159000" extrusionH="2222500"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5464628" y="2155374"/>
              <a:ext cx="1676400" cy="1676400"/>
            </a:xfrm>
            <a:prstGeom prst="ellipse">
              <a:avLst/>
            </a:prstGeom>
            <a:grpFill/>
            <a:ln w="6350">
              <a:solidFill>
                <a:schemeClr val="bg1">
                  <a:lumMod val="65000"/>
                </a:schemeClr>
              </a:solidFill>
            </a:ln>
            <a:effectLst/>
            <a:scene3d>
              <a:camera prst="isometricOffAxis1Top"/>
              <a:lightRig rig="threePt" dir="t"/>
            </a:scene3d>
            <a:sp3d extrusionH="254000"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grpSp>
        <p:nvGrpSpPr>
          <p:cNvPr id="118791" name="Group 18"/>
          <p:cNvGrpSpPr>
            <a:grpSpLocks/>
          </p:cNvGrpSpPr>
          <p:nvPr/>
        </p:nvGrpSpPr>
        <p:grpSpPr bwMode="auto">
          <a:xfrm>
            <a:off x="4148138" y="3679825"/>
            <a:ext cx="687387" cy="838200"/>
            <a:chOff x="4169228" y="3048000"/>
            <a:chExt cx="688848" cy="838200"/>
          </a:xfrm>
        </p:grpSpPr>
        <p:grpSp>
          <p:nvGrpSpPr>
            <p:cNvPr id="118807" name="Group 17"/>
            <p:cNvGrpSpPr>
              <a:grpSpLocks/>
            </p:cNvGrpSpPr>
            <p:nvPr/>
          </p:nvGrpSpPr>
          <p:grpSpPr bwMode="auto">
            <a:xfrm>
              <a:off x="4169228" y="3048000"/>
              <a:ext cx="688848" cy="838200"/>
              <a:chOff x="4169228" y="3048000"/>
              <a:chExt cx="688848" cy="838200"/>
            </a:xfrm>
          </p:grpSpPr>
          <p:sp>
            <p:nvSpPr>
              <p:cNvPr id="11" name="Chord 10"/>
              <p:cNvSpPr/>
              <p:nvPr/>
            </p:nvSpPr>
            <p:spPr>
              <a:xfrm>
                <a:off x="4169228" y="3048000"/>
                <a:ext cx="688848" cy="838200"/>
              </a:xfrm>
              <a:prstGeom prst="chord">
                <a:avLst>
                  <a:gd name="adj1" fmla="val 10818793"/>
                  <a:gd name="adj2" fmla="val 21533896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14" name="Chord 13"/>
              <p:cNvSpPr/>
              <p:nvPr/>
            </p:nvSpPr>
            <p:spPr>
              <a:xfrm>
                <a:off x="4419600" y="3352800"/>
                <a:ext cx="187868" cy="228600"/>
              </a:xfrm>
              <a:prstGeom prst="chord">
                <a:avLst>
                  <a:gd name="adj1" fmla="val 10818793"/>
                  <a:gd name="adj2" fmla="val 21533896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>
              <a:off x="4480046" y="3101156"/>
              <a:ext cx="64192" cy="33144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118792" name="TextBox 23"/>
          <p:cNvSpPr txBox="1">
            <a:spLocks noChangeArrowheads="1"/>
          </p:cNvSpPr>
          <p:nvPr/>
        </p:nvSpPr>
        <p:spPr bwMode="auto">
          <a:xfrm>
            <a:off x="685800" y="3810000"/>
            <a:ext cx="2286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400" b="1">
                <a:solidFill>
                  <a:srgbClr val="FF0000"/>
                </a:solidFill>
              </a:rPr>
              <a:t>Beban belajar Normal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z="2400"/>
              <a:t> 8-9 jam/hari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z="2400"/>
              <a:t> setara dg 18-20 sks/semester</a:t>
            </a:r>
          </a:p>
        </p:txBody>
      </p:sp>
      <p:sp>
        <p:nvSpPr>
          <p:cNvPr id="118793" name="TextBox 24"/>
          <p:cNvSpPr txBox="1">
            <a:spLocks noChangeArrowheads="1"/>
          </p:cNvSpPr>
          <p:nvPr/>
        </p:nvSpPr>
        <p:spPr bwMode="auto">
          <a:xfrm>
            <a:off x="5715000" y="3733800"/>
            <a:ext cx="28575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FF0000"/>
                </a:solidFill>
              </a:rPr>
              <a:t>Beban Belajar Mahasiswa Indeks Prestasi Tinggi</a:t>
            </a:r>
          </a:p>
          <a:p>
            <a:pPr eaLnBrk="1" hangingPunct="1"/>
            <a:endParaRPr lang="en-US" sz="2400" b="1">
              <a:solidFill>
                <a:srgbClr val="FF0000"/>
              </a:solidFill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sz="2400"/>
              <a:t> maksimal 24 sks/ semester </a:t>
            </a:r>
          </a:p>
        </p:txBody>
      </p:sp>
      <p:sp>
        <p:nvSpPr>
          <p:cNvPr id="29" name="Ellipse 53"/>
          <p:cNvSpPr/>
          <p:nvPr/>
        </p:nvSpPr>
        <p:spPr bwMode="auto">
          <a:xfrm>
            <a:off x="1992084" y="2873828"/>
            <a:ext cx="1066800" cy="268132"/>
          </a:xfrm>
          <a:prstGeom prst="ellipse">
            <a:avLst/>
          </a:prstGeom>
          <a:gradFill flip="none" rotWithShape="1">
            <a:gsLst>
              <a:gs pos="24000">
                <a:schemeClr val="tx1"/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sp>
        <p:nvSpPr>
          <p:cNvPr id="27" name="Oval 3"/>
          <p:cNvSpPr/>
          <p:nvPr/>
        </p:nvSpPr>
        <p:spPr>
          <a:xfrm>
            <a:off x="1981200" y="1828800"/>
            <a:ext cx="1218835" cy="121883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 w="608330" h="608330"/>
            <a:bevelB w="608330" h="60833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0" name="Ellipse 53"/>
          <p:cNvSpPr/>
          <p:nvPr/>
        </p:nvSpPr>
        <p:spPr bwMode="auto">
          <a:xfrm>
            <a:off x="5769430" y="2895600"/>
            <a:ext cx="1066800" cy="268132"/>
          </a:xfrm>
          <a:prstGeom prst="ellipse">
            <a:avLst/>
          </a:prstGeom>
          <a:gradFill flip="none" rotWithShape="1">
            <a:gsLst>
              <a:gs pos="24000">
                <a:schemeClr val="tx1"/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da-DK">
              <a:solidFill>
                <a:srgbClr val="FFFFFF"/>
              </a:solidFill>
              <a:latin typeface="Calibri" charset="0"/>
              <a:ea typeface="ＭＳ Ｐゴシック" charset="-128"/>
            </a:endParaRPr>
          </a:p>
        </p:txBody>
      </p:sp>
      <p:sp>
        <p:nvSpPr>
          <p:cNvPr id="28" name="Oval 3"/>
          <p:cNvSpPr/>
          <p:nvPr/>
        </p:nvSpPr>
        <p:spPr>
          <a:xfrm>
            <a:off x="5715000" y="1828800"/>
            <a:ext cx="1218835" cy="1218835"/>
          </a:xfrm>
          <a:prstGeom prst="ellipse">
            <a:avLst/>
          </a:prstGeom>
          <a:solidFill>
            <a:srgbClr val="CC0099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 w="608330" h="608330"/>
            <a:bevelB w="608330" h="60833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23926" name="Title 30"/>
          <p:cNvSpPr>
            <a:spLocks noGrp="1"/>
          </p:cNvSpPr>
          <p:nvPr>
            <p:ph type="title"/>
          </p:nvPr>
        </p:nvSpPr>
        <p:spPr>
          <a:xfrm>
            <a:off x="571500" y="228600"/>
            <a:ext cx="7639050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i="0" dirty="0" smtClean="0">
                <a:latin typeface="Franklin Gothic Medium Cond" pitchFamily="34" charset="0"/>
              </a:rPr>
              <a:t>BEBAN STUDI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343400"/>
            <a:ext cx="9144000" cy="2514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600200" y="1219200"/>
            <a:ext cx="7354415" cy="3581400"/>
            <a:chOff x="1524000" y="1871294"/>
            <a:chExt cx="7354445" cy="2765536"/>
          </a:xfrm>
        </p:grpSpPr>
        <p:grpSp>
          <p:nvGrpSpPr>
            <p:cNvPr id="119835" name="Group 24"/>
            <p:cNvGrpSpPr>
              <a:grpSpLocks/>
            </p:cNvGrpSpPr>
            <p:nvPr/>
          </p:nvGrpSpPr>
          <p:grpSpPr bwMode="auto">
            <a:xfrm>
              <a:off x="1524000" y="1871294"/>
              <a:ext cx="7191404" cy="2765536"/>
              <a:chOff x="1524000" y="1871294"/>
              <a:chExt cx="7191404" cy="2765536"/>
            </a:xfrm>
          </p:grpSpPr>
          <p:sp>
            <p:nvSpPr>
              <p:cNvPr id="13" name="Bent Arrow 12"/>
              <p:cNvSpPr/>
              <p:nvPr/>
            </p:nvSpPr>
            <p:spPr>
              <a:xfrm rot="16200000">
                <a:off x="2403191" y="1286309"/>
                <a:ext cx="1853498" cy="3611880"/>
              </a:xfrm>
              <a:prstGeom prst="bentArrow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</p:sp>
          <p:sp>
            <p:nvSpPr>
              <p:cNvPr id="16" name="Freeform 15"/>
              <p:cNvSpPr/>
              <p:nvPr/>
            </p:nvSpPr>
            <p:spPr>
              <a:xfrm>
                <a:off x="3329940" y="1871294"/>
                <a:ext cx="5385464" cy="2765536"/>
              </a:xfrm>
              <a:custGeom>
                <a:avLst/>
                <a:gdLst>
                  <a:gd name="connsiteX0" fmla="*/ 601992 w 4213860"/>
                  <a:gd name="connsiteY0" fmla="*/ 0 h 3611880"/>
                  <a:gd name="connsiteX1" fmla="*/ 4213860 w 4213860"/>
                  <a:gd name="connsiteY1" fmla="*/ 0 h 3611880"/>
                  <a:gd name="connsiteX2" fmla="*/ 4213860 w 4213860"/>
                  <a:gd name="connsiteY2" fmla="*/ 0 h 3611880"/>
                  <a:gd name="connsiteX3" fmla="*/ 4213860 w 4213860"/>
                  <a:gd name="connsiteY3" fmla="*/ 3009888 h 3611880"/>
                  <a:gd name="connsiteX4" fmla="*/ 3611868 w 4213860"/>
                  <a:gd name="connsiteY4" fmla="*/ 3611880 h 3611880"/>
                  <a:gd name="connsiteX5" fmla="*/ 0 w 4213860"/>
                  <a:gd name="connsiteY5" fmla="*/ 3611880 h 3611880"/>
                  <a:gd name="connsiteX6" fmla="*/ 0 w 4213860"/>
                  <a:gd name="connsiteY6" fmla="*/ 3611880 h 3611880"/>
                  <a:gd name="connsiteX7" fmla="*/ 0 w 4213860"/>
                  <a:gd name="connsiteY7" fmla="*/ 601992 h 3611880"/>
                  <a:gd name="connsiteX8" fmla="*/ 601992 w 4213860"/>
                  <a:gd name="connsiteY8" fmla="*/ 0 h 3611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13860" h="3611880">
                    <a:moveTo>
                      <a:pt x="601992" y="0"/>
                    </a:moveTo>
                    <a:lnTo>
                      <a:pt x="4213860" y="0"/>
                    </a:lnTo>
                    <a:lnTo>
                      <a:pt x="4213860" y="0"/>
                    </a:lnTo>
                    <a:lnTo>
                      <a:pt x="4213860" y="3009888"/>
                    </a:lnTo>
                    <a:cubicBezTo>
                      <a:pt x="4213860" y="3342359"/>
                      <a:pt x="3944339" y="3611880"/>
                      <a:pt x="3611868" y="3611880"/>
                    </a:cubicBezTo>
                    <a:lnTo>
                      <a:pt x="0" y="3611880"/>
                    </a:lnTo>
                    <a:lnTo>
                      <a:pt x="0" y="3611880"/>
                    </a:lnTo>
                    <a:lnTo>
                      <a:pt x="0" y="601992"/>
                    </a:lnTo>
                    <a:cubicBezTo>
                      <a:pt x="0" y="269521"/>
                      <a:pt x="269521" y="0"/>
                      <a:pt x="601992" y="0"/>
                    </a:cubicBezTo>
                    <a:close/>
                  </a:path>
                </a:pathLst>
              </a:cu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lIns="190500" tIns="190500" rIns="2297430" bIns="2718814" spcCol="1270" anchor="ctr"/>
              <a:lstStyle/>
              <a:p>
                <a:pPr algn="ctr" defTabSz="222250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US" sz="5000" dirty="0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3625063" y="2167559"/>
              <a:ext cx="5253382" cy="641691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2400" dirty="0" err="1"/>
                <a:t>Beban</a:t>
              </a:r>
              <a:r>
                <a:rPr lang="en-US" sz="2400" dirty="0"/>
                <a:t> </a:t>
              </a:r>
              <a:r>
                <a:rPr lang="en-US" sz="2400" dirty="0" err="1"/>
                <a:t>studi</a:t>
              </a:r>
              <a:r>
                <a:rPr lang="en-US" sz="2400" dirty="0"/>
                <a:t> S1 : 148 </a:t>
              </a:r>
              <a:r>
                <a:rPr lang="id-ID" sz="2400" dirty="0" smtClean="0"/>
                <a:t>SKS</a:t>
              </a:r>
              <a:r>
                <a:rPr lang="en-US" sz="2400" dirty="0" smtClean="0"/>
                <a:t>, </a:t>
              </a:r>
              <a:r>
                <a:rPr lang="en-US" sz="2400" dirty="0"/>
                <a:t>transfer : 67</a:t>
              </a:r>
            </a:p>
            <a:p>
              <a:pPr eaLnBrk="1" hangingPunct="1">
                <a:defRPr/>
              </a:pPr>
              <a:r>
                <a:rPr lang="en-US" sz="2400" dirty="0" smtClean="0"/>
                <a:t>S</a:t>
              </a:r>
              <a:r>
                <a:rPr lang="id-ID" sz="2400" dirty="0" smtClean="0"/>
                <a:t>KS</a:t>
              </a:r>
              <a:r>
                <a:rPr lang="en-US" sz="2400" dirty="0" smtClean="0"/>
                <a:t> </a:t>
              </a:r>
              <a:r>
                <a:rPr lang="en-US" sz="2400" dirty="0"/>
                <a:t>di UNW </a:t>
              </a:r>
            </a:p>
          </p:txBody>
        </p:sp>
      </p:grpSp>
      <p:sp>
        <p:nvSpPr>
          <p:cNvPr id="124932" name="Title 1"/>
          <p:cNvSpPr>
            <a:spLocks noGrp="1"/>
          </p:cNvSpPr>
          <p:nvPr>
            <p:ph type="title"/>
          </p:nvPr>
        </p:nvSpPr>
        <p:spPr>
          <a:xfrm>
            <a:off x="500063" y="228600"/>
            <a:ext cx="7710487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b="1" i="0" dirty="0" smtClean="0"/>
              <a:t>BEBAN DAN LAMA STUDI</a:t>
            </a:r>
          </a:p>
        </p:txBody>
      </p:sp>
      <p:sp>
        <p:nvSpPr>
          <p:cNvPr id="22" name="Freeform 21"/>
          <p:cNvSpPr/>
          <p:nvPr/>
        </p:nvSpPr>
        <p:spPr>
          <a:xfrm>
            <a:off x="5436870" y="3268137"/>
            <a:ext cx="2106930" cy="1083562"/>
          </a:xfrm>
          <a:custGeom>
            <a:avLst/>
            <a:gdLst>
              <a:gd name="connsiteX0" fmla="*/ 0 w 2106930"/>
              <a:gd name="connsiteY0" fmla="*/ 0 h 1083562"/>
              <a:gd name="connsiteX1" fmla="*/ 2106930 w 2106930"/>
              <a:gd name="connsiteY1" fmla="*/ 0 h 1083562"/>
              <a:gd name="connsiteX2" fmla="*/ 2106930 w 2106930"/>
              <a:gd name="connsiteY2" fmla="*/ 1083562 h 1083562"/>
              <a:gd name="connsiteX3" fmla="*/ 0 w 2106930"/>
              <a:gd name="connsiteY3" fmla="*/ 1083562 h 1083562"/>
              <a:gd name="connsiteX4" fmla="*/ 0 w 2106930"/>
              <a:gd name="connsiteY4" fmla="*/ 0 h 108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6930" h="1083562">
                <a:moveTo>
                  <a:pt x="0" y="0"/>
                </a:moveTo>
                <a:lnTo>
                  <a:pt x="2106930" y="0"/>
                </a:lnTo>
                <a:lnTo>
                  <a:pt x="2106930" y="1083562"/>
                </a:lnTo>
                <a:lnTo>
                  <a:pt x="0" y="108356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cene3d>
            <a:camera prst="orthographicFront"/>
            <a:lightRig rig="flat" dir="t"/>
          </a:scene3d>
          <a:sp3d/>
        </p:spPr>
        <p:style>
          <a:lnRef idx="1">
            <a:scrgbClr r="0" g="0" b="0"/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06680" tIns="106680" rIns="106680" bIns="106680" spcCol="1270" anchor="ctr"/>
          <a:lstStyle/>
          <a:p>
            <a:pPr marL="285750" lvl="1" indent="-285750" defTabSz="1244600" eaLnBrk="1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endParaRPr lang="en-US" sz="2800"/>
          </a:p>
          <a:p>
            <a:pPr marL="285750" lvl="1" indent="-285750" defTabSz="1244600" eaLnBrk="1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endParaRPr lang="en-US" sz="2800"/>
          </a:p>
        </p:txBody>
      </p:sp>
      <p:sp>
        <p:nvSpPr>
          <p:cNvPr id="23" name="Freeform 22"/>
          <p:cNvSpPr/>
          <p:nvPr/>
        </p:nvSpPr>
        <p:spPr>
          <a:xfrm>
            <a:off x="5436870" y="4351700"/>
            <a:ext cx="2106930" cy="1083562"/>
          </a:xfrm>
          <a:custGeom>
            <a:avLst/>
            <a:gdLst>
              <a:gd name="connsiteX0" fmla="*/ 0 w 2106930"/>
              <a:gd name="connsiteY0" fmla="*/ 0 h 1083562"/>
              <a:gd name="connsiteX1" fmla="*/ 2106930 w 2106930"/>
              <a:gd name="connsiteY1" fmla="*/ 0 h 1083562"/>
              <a:gd name="connsiteX2" fmla="*/ 2106930 w 2106930"/>
              <a:gd name="connsiteY2" fmla="*/ 1083562 h 1083562"/>
              <a:gd name="connsiteX3" fmla="*/ 0 w 2106930"/>
              <a:gd name="connsiteY3" fmla="*/ 1083562 h 1083562"/>
              <a:gd name="connsiteX4" fmla="*/ 0 w 2106930"/>
              <a:gd name="connsiteY4" fmla="*/ 0 h 108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6930" h="1083562">
                <a:moveTo>
                  <a:pt x="0" y="0"/>
                </a:moveTo>
                <a:lnTo>
                  <a:pt x="2106930" y="0"/>
                </a:lnTo>
                <a:lnTo>
                  <a:pt x="2106930" y="1083562"/>
                </a:lnTo>
                <a:lnTo>
                  <a:pt x="0" y="108356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cene3d>
            <a:camera prst="orthographicFront"/>
            <a:lightRig rig="flat" dir="t"/>
          </a:scene3d>
          <a:sp3d/>
        </p:spPr>
        <p:style>
          <a:lnRef idx="1">
            <a:scrgbClr r="0" g="0" b="0"/>
          </a:lnRef>
          <a:fillRef idx="1">
            <a:scrgbClr r="0" g="0" b="0"/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06680" tIns="106680" rIns="106680" bIns="106680" spcCol="1270" anchor="ctr"/>
          <a:lstStyle/>
          <a:p>
            <a:pPr marL="285750" lvl="1" indent="-285750" defTabSz="1244600" eaLnBrk="1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endParaRPr lang="en-US" sz="2800"/>
          </a:p>
          <a:p>
            <a:pPr marL="285750" lvl="1" indent="-285750" defTabSz="1244600" eaLnBrk="1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endParaRPr lang="en-US" sz="2800"/>
          </a:p>
        </p:txBody>
      </p:sp>
      <p:grpSp>
        <p:nvGrpSpPr>
          <p:cNvPr id="119822" name="Group 14"/>
          <p:cNvGrpSpPr>
            <a:grpSpLocks/>
          </p:cNvGrpSpPr>
          <p:nvPr/>
        </p:nvGrpSpPr>
        <p:grpSpPr bwMode="auto">
          <a:xfrm>
            <a:off x="0" y="2286000"/>
            <a:ext cx="1778000" cy="3429000"/>
            <a:chOff x="434975" y="3778250"/>
            <a:chExt cx="1778000" cy="2105025"/>
          </a:xfrm>
        </p:grpSpPr>
        <p:sp>
          <p:nvSpPr>
            <p:cNvPr id="5" name="Freeform 22"/>
            <p:cNvSpPr>
              <a:spLocks/>
            </p:cNvSpPr>
            <p:nvPr/>
          </p:nvSpPr>
          <p:spPr bwMode="auto">
            <a:xfrm>
              <a:off x="434975" y="3778250"/>
              <a:ext cx="615950" cy="2098675"/>
            </a:xfrm>
            <a:custGeom>
              <a:avLst/>
              <a:gdLst/>
              <a:ahLst/>
              <a:cxnLst>
                <a:cxn ang="0">
                  <a:pos x="372" y="1274"/>
                </a:cxn>
                <a:cxn ang="0">
                  <a:pos x="356" y="1258"/>
                </a:cxn>
                <a:cxn ang="0">
                  <a:pos x="320" y="1246"/>
                </a:cxn>
                <a:cxn ang="0">
                  <a:pos x="312" y="1232"/>
                </a:cxn>
                <a:cxn ang="0">
                  <a:pos x="308" y="1206"/>
                </a:cxn>
                <a:cxn ang="0">
                  <a:pos x="314" y="1182"/>
                </a:cxn>
                <a:cxn ang="0">
                  <a:pos x="318" y="1058"/>
                </a:cxn>
                <a:cxn ang="0">
                  <a:pos x="344" y="906"/>
                </a:cxn>
                <a:cxn ang="0">
                  <a:pos x="362" y="694"/>
                </a:cxn>
                <a:cxn ang="0">
                  <a:pos x="372" y="634"/>
                </a:cxn>
                <a:cxn ang="0">
                  <a:pos x="378" y="572"/>
                </a:cxn>
                <a:cxn ang="0">
                  <a:pos x="386" y="522"/>
                </a:cxn>
                <a:cxn ang="0">
                  <a:pos x="380" y="490"/>
                </a:cxn>
                <a:cxn ang="0">
                  <a:pos x="380" y="412"/>
                </a:cxn>
                <a:cxn ang="0">
                  <a:pos x="342" y="246"/>
                </a:cxn>
                <a:cxn ang="0">
                  <a:pos x="300" y="212"/>
                </a:cxn>
                <a:cxn ang="0">
                  <a:pos x="270" y="192"/>
                </a:cxn>
                <a:cxn ang="0">
                  <a:pos x="250" y="156"/>
                </a:cxn>
                <a:cxn ang="0">
                  <a:pos x="266" y="120"/>
                </a:cxn>
                <a:cxn ang="0">
                  <a:pos x="278" y="80"/>
                </a:cxn>
                <a:cxn ang="0">
                  <a:pos x="266" y="28"/>
                </a:cxn>
                <a:cxn ang="0">
                  <a:pos x="174" y="16"/>
                </a:cxn>
                <a:cxn ang="0">
                  <a:pos x="158" y="54"/>
                </a:cxn>
                <a:cxn ang="0">
                  <a:pos x="152" y="100"/>
                </a:cxn>
                <a:cxn ang="0">
                  <a:pos x="162" y="138"/>
                </a:cxn>
                <a:cxn ang="0">
                  <a:pos x="146" y="166"/>
                </a:cxn>
                <a:cxn ang="0">
                  <a:pos x="74" y="208"/>
                </a:cxn>
                <a:cxn ang="0">
                  <a:pos x="38" y="238"/>
                </a:cxn>
                <a:cxn ang="0">
                  <a:pos x="26" y="284"/>
                </a:cxn>
                <a:cxn ang="0">
                  <a:pos x="4" y="398"/>
                </a:cxn>
                <a:cxn ang="0">
                  <a:pos x="6" y="474"/>
                </a:cxn>
                <a:cxn ang="0">
                  <a:pos x="20" y="534"/>
                </a:cxn>
                <a:cxn ang="0">
                  <a:pos x="30" y="596"/>
                </a:cxn>
                <a:cxn ang="0">
                  <a:pos x="54" y="622"/>
                </a:cxn>
                <a:cxn ang="0">
                  <a:pos x="70" y="660"/>
                </a:cxn>
                <a:cxn ang="0">
                  <a:pos x="66" y="830"/>
                </a:cxn>
                <a:cxn ang="0">
                  <a:pos x="64" y="954"/>
                </a:cxn>
                <a:cxn ang="0">
                  <a:pos x="60" y="1114"/>
                </a:cxn>
                <a:cxn ang="0">
                  <a:pos x="54" y="1178"/>
                </a:cxn>
                <a:cxn ang="0">
                  <a:pos x="60" y="1230"/>
                </a:cxn>
                <a:cxn ang="0">
                  <a:pos x="70" y="1256"/>
                </a:cxn>
                <a:cxn ang="0">
                  <a:pos x="66" y="1286"/>
                </a:cxn>
                <a:cxn ang="0">
                  <a:pos x="62" y="1304"/>
                </a:cxn>
                <a:cxn ang="0">
                  <a:pos x="90" y="1322"/>
                </a:cxn>
                <a:cxn ang="0">
                  <a:pos x="150" y="1310"/>
                </a:cxn>
                <a:cxn ang="0">
                  <a:pos x="140" y="1278"/>
                </a:cxn>
                <a:cxn ang="0">
                  <a:pos x="138" y="1256"/>
                </a:cxn>
                <a:cxn ang="0">
                  <a:pos x="148" y="1236"/>
                </a:cxn>
                <a:cxn ang="0">
                  <a:pos x="162" y="1120"/>
                </a:cxn>
                <a:cxn ang="0">
                  <a:pos x="176" y="982"/>
                </a:cxn>
                <a:cxn ang="0">
                  <a:pos x="194" y="894"/>
                </a:cxn>
                <a:cxn ang="0">
                  <a:pos x="200" y="872"/>
                </a:cxn>
                <a:cxn ang="0">
                  <a:pos x="204" y="946"/>
                </a:cxn>
                <a:cxn ang="0">
                  <a:pos x="208" y="1000"/>
                </a:cxn>
                <a:cxn ang="0">
                  <a:pos x="210" y="1088"/>
                </a:cxn>
                <a:cxn ang="0">
                  <a:pos x="210" y="1160"/>
                </a:cxn>
                <a:cxn ang="0">
                  <a:pos x="208" y="1230"/>
                </a:cxn>
                <a:cxn ang="0">
                  <a:pos x="212" y="1244"/>
                </a:cxn>
                <a:cxn ang="0">
                  <a:pos x="210" y="1272"/>
                </a:cxn>
                <a:cxn ang="0">
                  <a:pos x="264" y="1280"/>
                </a:cxn>
                <a:cxn ang="0">
                  <a:pos x="316" y="1292"/>
                </a:cxn>
              </a:cxnLst>
              <a:rect l="0" t="0" r="r" b="b"/>
              <a:pathLst>
                <a:path w="388" h="1322">
                  <a:moveTo>
                    <a:pt x="374" y="1284"/>
                  </a:moveTo>
                  <a:lnTo>
                    <a:pt x="374" y="1284"/>
                  </a:lnTo>
                  <a:lnTo>
                    <a:pt x="374" y="1282"/>
                  </a:lnTo>
                  <a:lnTo>
                    <a:pt x="376" y="1282"/>
                  </a:lnTo>
                  <a:lnTo>
                    <a:pt x="376" y="1282"/>
                  </a:lnTo>
                  <a:lnTo>
                    <a:pt x="376" y="1276"/>
                  </a:lnTo>
                  <a:lnTo>
                    <a:pt x="376" y="1276"/>
                  </a:lnTo>
                  <a:lnTo>
                    <a:pt x="374" y="1276"/>
                  </a:lnTo>
                  <a:lnTo>
                    <a:pt x="372" y="1276"/>
                  </a:lnTo>
                  <a:lnTo>
                    <a:pt x="372" y="1276"/>
                  </a:lnTo>
                  <a:lnTo>
                    <a:pt x="372" y="1274"/>
                  </a:lnTo>
                  <a:lnTo>
                    <a:pt x="372" y="1274"/>
                  </a:lnTo>
                  <a:lnTo>
                    <a:pt x="370" y="1274"/>
                  </a:lnTo>
                  <a:lnTo>
                    <a:pt x="370" y="1274"/>
                  </a:lnTo>
                  <a:lnTo>
                    <a:pt x="368" y="1272"/>
                  </a:lnTo>
                  <a:lnTo>
                    <a:pt x="368" y="1272"/>
                  </a:lnTo>
                  <a:lnTo>
                    <a:pt x="368" y="1268"/>
                  </a:lnTo>
                  <a:lnTo>
                    <a:pt x="366" y="1264"/>
                  </a:lnTo>
                  <a:lnTo>
                    <a:pt x="366" y="1264"/>
                  </a:lnTo>
                  <a:lnTo>
                    <a:pt x="362" y="1260"/>
                  </a:lnTo>
                  <a:lnTo>
                    <a:pt x="356" y="1258"/>
                  </a:lnTo>
                  <a:lnTo>
                    <a:pt x="356" y="1258"/>
                  </a:lnTo>
                  <a:lnTo>
                    <a:pt x="346" y="1256"/>
                  </a:lnTo>
                  <a:lnTo>
                    <a:pt x="346" y="1256"/>
                  </a:lnTo>
                  <a:lnTo>
                    <a:pt x="340" y="1254"/>
                  </a:lnTo>
                  <a:lnTo>
                    <a:pt x="340" y="1254"/>
                  </a:lnTo>
                  <a:lnTo>
                    <a:pt x="336" y="1252"/>
                  </a:lnTo>
                  <a:lnTo>
                    <a:pt x="334" y="1252"/>
                  </a:lnTo>
                  <a:lnTo>
                    <a:pt x="334" y="1252"/>
                  </a:lnTo>
                  <a:lnTo>
                    <a:pt x="326" y="1252"/>
                  </a:lnTo>
                  <a:lnTo>
                    <a:pt x="326" y="1252"/>
                  </a:lnTo>
                  <a:lnTo>
                    <a:pt x="320" y="1246"/>
                  </a:lnTo>
                  <a:lnTo>
                    <a:pt x="320" y="1246"/>
                  </a:lnTo>
                  <a:lnTo>
                    <a:pt x="318" y="1244"/>
                  </a:lnTo>
                  <a:lnTo>
                    <a:pt x="318" y="1244"/>
                  </a:lnTo>
                  <a:lnTo>
                    <a:pt x="314" y="1238"/>
                  </a:lnTo>
                  <a:lnTo>
                    <a:pt x="314" y="1238"/>
                  </a:lnTo>
                  <a:lnTo>
                    <a:pt x="314" y="1238"/>
                  </a:lnTo>
                  <a:lnTo>
                    <a:pt x="314" y="1238"/>
                  </a:lnTo>
                  <a:lnTo>
                    <a:pt x="314" y="1238"/>
                  </a:lnTo>
                  <a:lnTo>
                    <a:pt x="316" y="1238"/>
                  </a:lnTo>
                  <a:lnTo>
                    <a:pt x="316" y="1236"/>
                  </a:lnTo>
                  <a:lnTo>
                    <a:pt x="316" y="1236"/>
                  </a:lnTo>
                  <a:lnTo>
                    <a:pt x="312" y="1232"/>
                  </a:lnTo>
                  <a:lnTo>
                    <a:pt x="312" y="1232"/>
                  </a:lnTo>
                  <a:lnTo>
                    <a:pt x="308" y="1228"/>
                  </a:lnTo>
                  <a:lnTo>
                    <a:pt x="308" y="1228"/>
                  </a:lnTo>
                  <a:lnTo>
                    <a:pt x="308" y="1226"/>
                  </a:lnTo>
                  <a:lnTo>
                    <a:pt x="308" y="1226"/>
                  </a:lnTo>
                  <a:lnTo>
                    <a:pt x="308" y="1218"/>
                  </a:lnTo>
                  <a:lnTo>
                    <a:pt x="308" y="1218"/>
                  </a:lnTo>
                  <a:lnTo>
                    <a:pt x="308" y="1208"/>
                  </a:lnTo>
                  <a:lnTo>
                    <a:pt x="308" y="1208"/>
                  </a:lnTo>
                  <a:lnTo>
                    <a:pt x="308" y="1206"/>
                  </a:lnTo>
                  <a:lnTo>
                    <a:pt x="308" y="1206"/>
                  </a:lnTo>
                  <a:lnTo>
                    <a:pt x="306" y="1204"/>
                  </a:lnTo>
                  <a:lnTo>
                    <a:pt x="306" y="1204"/>
                  </a:lnTo>
                  <a:lnTo>
                    <a:pt x="308" y="1198"/>
                  </a:lnTo>
                  <a:lnTo>
                    <a:pt x="308" y="1198"/>
                  </a:lnTo>
                  <a:lnTo>
                    <a:pt x="306" y="1196"/>
                  </a:lnTo>
                  <a:lnTo>
                    <a:pt x="308" y="1196"/>
                  </a:lnTo>
                  <a:lnTo>
                    <a:pt x="308" y="1196"/>
                  </a:lnTo>
                  <a:lnTo>
                    <a:pt x="310" y="1190"/>
                  </a:lnTo>
                  <a:lnTo>
                    <a:pt x="310" y="1190"/>
                  </a:lnTo>
                  <a:lnTo>
                    <a:pt x="314" y="1182"/>
                  </a:lnTo>
                  <a:lnTo>
                    <a:pt x="314" y="1182"/>
                  </a:lnTo>
                  <a:lnTo>
                    <a:pt x="320" y="1166"/>
                  </a:lnTo>
                  <a:lnTo>
                    <a:pt x="320" y="1166"/>
                  </a:lnTo>
                  <a:lnTo>
                    <a:pt x="322" y="1152"/>
                  </a:lnTo>
                  <a:lnTo>
                    <a:pt x="320" y="1142"/>
                  </a:lnTo>
                  <a:lnTo>
                    <a:pt x="320" y="1142"/>
                  </a:lnTo>
                  <a:lnTo>
                    <a:pt x="318" y="1114"/>
                  </a:lnTo>
                  <a:lnTo>
                    <a:pt x="318" y="1114"/>
                  </a:lnTo>
                  <a:lnTo>
                    <a:pt x="318" y="1104"/>
                  </a:lnTo>
                  <a:lnTo>
                    <a:pt x="318" y="1094"/>
                  </a:lnTo>
                  <a:lnTo>
                    <a:pt x="318" y="1094"/>
                  </a:lnTo>
                  <a:lnTo>
                    <a:pt x="318" y="1058"/>
                  </a:lnTo>
                  <a:lnTo>
                    <a:pt x="318" y="1058"/>
                  </a:lnTo>
                  <a:lnTo>
                    <a:pt x="318" y="1030"/>
                  </a:lnTo>
                  <a:lnTo>
                    <a:pt x="318" y="1030"/>
                  </a:lnTo>
                  <a:lnTo>
                    <a:pt x="318" y="1016"/>
                  </a:lnTo>
                  <a:lnTo>
                    <a:pt x="318" y="1016"/>
                  </a:lnTo>
                  <a:lnTo>
                    <a:pt x="326" y="992"/>
                  </a:lnTo>
                  <a:lnTo>
                    <a:pt x="326" y="992"/>
                  </a:lnTo>
                  <a:lnTo>
                    <a:pt x="332" y="966"/>
                  </a:lnTo>
                  <a:lnTo>
                    <a:pt x="336" y="944"/>
                  </a:lnTo>
                  <a:lnTo>
                    <a:pt x="336" y="944"/>
                  </a:lnTo>
                  <a:lnTo>
                    <a:pt x="344" y="906"/>
                  </a:lnTo>
                  <a:lnTo>
                    <a:pt x="348" y="878"/>
                  </a:lnTo>
                  <a:lnTo>
                    <a:pt x="348" y="878"/>
                  </a:lnTo>
                  <a:lnTo>
                    <a:pt x="352" y="846"/>
                  </a:lnTo>
                  <a:lnTo>
                    <a:pt x="354" y="824"/>
                  </a:lnTo>
                  <a:lnTo>
                    <a:pt x="354" y="824"/>
                  </a:lnTo>
                  <a:lnTo>
                    <a:pt x="356" y="788"/>
                  </a:lnTo>
                  <a:lnTo>
                    <a:pt x="356" y="788"/>
                  </a:lnTo>
                  <a:lnTo>
                    <a:pt x="358" y="734"/>
                  </a:lnTo>
                  <a:lnTo>
                    <a:pt x="358" y="734"/>
                  </a:lnTo>
                  <a:lnTo>
                    <a:pt x="362" y="694"/>
                  </a:lnTo>
                  <a:lnTo>
                    <a:pt x="362" y="694"/>
                  </a:lnTo>
                  <a:lnTo>
                    <a:pt x="364" y="674"/>
                  </a:lnTo>
                  <a:lnTo>
                    <a:pt x="364" y="674"/>
                  </a:lnTo>
                  <a:lnTo>
                    <a:pt x="366" y="652"/>
                  </a:lnTo>
                  <a:lnTo>
                    <a:pt x="366" y="652"/>
                  </a:lnTo>
                  <a:lnTo>
                    <a:pt x="366" y="650"/>
                  </a:lnTo>
                  <a:lnTo>
                    <a:pt x="366" y="650"/>
                  </a:lnTo>
                  <a:lnTo>
                    <a:pt x="370" y="648"/>
                  </a:lnTo>
                  <a:lnTo>
                    <a:pt x="370" y="648"/>
                  </a:lnTo>
                  <a:lnTo>
                    <a:pt x="372" y="646"/>
                  </a:lnTo>
                  <a:lnTo>
                    <a:pt x="372" y="646"/>
                  </a:lnTo>
                  <a:lnTo>
                    <a:pt x="372" y="634"/>
                  </a:lnTo>
                  <a:lnTo>
                    <a:pt x="372" y="634"/>
                  </a:lnTo>
                  <a:lnTo>
                    <a:pt x="374" y="604"/>
                  </a:lnTo>
                  <a:lnTo>
                    <a:pt x="374" y="604"/>
                  </a:lnTo>
                  <a:lnTo>
                    <a:pt x="376" y="598"/>
                  </a:lnTo>
                  <a:lnTo>
                    <a:pt x="376" y="598"/>
                  </a:lnTo>
                  <a:lnTo>
                    <a:pt x="378" y="592"/>
                  </a:lnTo>
                  <a:lnTo>
                    <a:pt x="378" y="592"/>
                  </a:lnTo>
                  <a:lnTo>
                    <a:pt x="380" y="584"/>
                  </a:lnTo>
                  <a:lnTo>
                    <a:pt x="380" y="584"/>
                  </a:lnTo>
                  <a:lnTo>
                    <a:pt x="380" y="578"/>
                  </a:lnTo>
                  <a:lnTo>
                    <a:pt x="378" y="572"/>
                  </a:lnTo>
                  <a:lnTo>
                    <a:pt x="378" y="572"/>
                  </a:lnTo>
                  <a:lnTo>
                    <a:pt x="376" y="566"/>
                  </a:lnTo>
                  <a:lnTo>
                    <a:pt x="376" y="558"/>
                  </a:lnTo>
                  <a:lnTo>
                    <a:pt x="376" y="558"/>
                  </a:lnTo>
                  <a:lnTo>
                    <a:pt x="376" y="550"/>
                  </a:lnTo>
                  <a:lnTo>
                    <a:pt x="378" y="546"/>
                  </a:lnTo>
                  <a:lnTo>
                    <a:pt x="378" y="546"/>
                  </a:lnTo>
                  <a:lnTo>
                    <a:pt x="380" y="540"/>
                  </a:lnTo>
                  <a:lnTo>
                    <a:pt x="380" y="540"/>
                  </a:lnTo>
                  <a:lnTo>
                    <a:pt x="384" y="530"/>
                  </a:lnTo>
                  <a:lnTo>
                    <a:pt x="386" y="522"/>
                  </a:lnTo>
                  <a:lnTo>
                    <a:pt x="386" y="522"/>
                  </a:lnTo>
                  <a:lnTo>
                    <a:pt x="388" y="518"/>
                  </a:lnTo>
                  <a:lnTo>
                    <a:pt x="388" y="516"/>
                  </a:lnTo>
                  <a:lnTo>
                    <a:pt x="388" y="516"/>
                  </a:lnTo>
                  <a:lnTo>
                    <a:pt x="382" y="510"/>
                  </a:lnTo>
                  <a:lnTo>
                    <a:pt x="382" y="510"/>
                  </a:lnTo>
                  <a:lnTo>
                    <a:pt x="380" y="504"/>
                  </a:lnTo>
                  <a:lnTo>
                    <a:pt x="380" y="504"/>
                  </a:lnTo>
                  <a:lnTo>
                    <a:pt x="380" y="502"/>
                  </a:lnTo>
                  <a:lnTo>
                    <a:pt x="380" y="502"/>
                  </a:lnTo>
                  <a:lnTo>
                    <a:pt x="380" y="490"/>
                  </a:lnTo>
                  <a:lnTo>
                    <a:pt x="380" y="490"/>
                  </a:lnTo>
                  <a:lnTo>
                    <a:pt x="382" y="480"/>
                  </a:lnTo>
                  <a:lnTo>
                    <a:pt x="382" y="480"/>
                  </a:lnTo>
                  <a:lnTo>
                    <a:pt x="382" y="470"/>
                  </a:lnTo>
                  <a:lnTo>
                    <a:pt x="382" y="470"/>
                  </a:lnTo>
                  <a:lnTo>
                    <a:pt x="384" y="450"/>
                  </a:lnTo>
                  <a:lnTo>
                    <a:pt x="384" y="450"/>
                  </a:lnTo>
                  <a:lnTo>
                    <a:pt x="382" y="426"/>
                  </a:lnTo>
                  <a:lnTo>
                    <a:pt x="382" y="426"/>
                  </a:lnTo>
                  <a:lnTo>
                    <a:pt x="380" y="412"/>
                  </a:lnTo>
                  <a:lnTo>
                    <a:pt x="380" y="412"/>
                  </a:lnTo>
                  <a:lnTo>
                    <a:pt x="376" y="368"/>
                  </a:lnTo>
                  <a:lnTo>
                    <a:pt x="376" y="368"/>
                  </a:lnTo>
                  <a:lnTo>
                    <a:pt x="372" y="326"/>
                  </a:lnTo>
                  <a:lnTo>
                    <a:pt x="372" y="326"/>
                  </a:lnTo>
                  <a:lnTo>
                    <a:pt x="368" y="306"/>
                  </a:lnTo>
                  <a:lnTo>
                    <a:pt x="364" y="288"/>
                  </a:lnTo>
                  <a:lnTo>
                    <a:pt x="364" y="288"/>
                  </a:lnTo>
                  <a:lnTo>
                    <a:pt x="356" y="272"/>
                  </a:lnTo>
                  <a:lnTo>
                    <a:pt x="352" y="260"/>
                  </a:lnTo>
                  <a:lnTo>
                    <a:pt x="352" y="260"/>
                  </a:lnTo>
                  <a:lnTo>
                    <a:pt x="342" y="246"/>
                  </a:lnTo>
                  <a:lnTo>
                    <a:pt x="338" y="240"/>
                  </a:lnTo>
                  <a:lnTo>
                    <a:pt x="338" y="240"/>
                  </a:lnTo>
                  <a:lnTo>
                    <a:pt x="326" y="228"/>
                  </a:lnTo>
                  <a:lnTo>
                    <a:pt x="326" y="228"/>
                  </a:lnTo>
                  <a:lnTo>
                    <a:pt x="314" y="222"/>
                  </a:lnTo>
                  <a:lnTo>
                    <a:pt x="314" y="222"/>
                  </a:lnTo>
                  <a:lnTo>
                    <a:pt x="306" y="216"/>
                  </a:lnTo>
                  <a:lnTo>
                    <a:pt x="306" y="216"/>
                  </a:lnTo>
                  <a:lnTo>
                    <a:pt x="304" y="214"/>
                  </a:lnTo>
                  <a:lnTo>
                    <a:pt x="304" y="214"/>
                  </a:lnTo>
                  <a:lnTo>
                    <a:pt x="300" y="212"/>
                  </a:lnTo>
                  <a:lnTo>
                    <a:pt x="300" y="212"/>
                  </a:lnTo>
                  <a:lnTo>
                    <a:pt x="296" y="208"/>
                  </a:lnTo>
                  <a:lnTo>
                    <a:pt x="296" y="208"/>
                  </a:lnTo>
                  <a:lnTo>
                    <a:pt x="292" y="206"/>
                  </a:lnTo>
                  <a:lnTo>
                    <a:pt x="292" y="206"/>
                  </a:lnTo>
                  <a:lnTo>
                    <a:pt x="286" y="202"/>
                  </a:lnTo>
                  <a:lnTo>
                    <a:pt x="286" y="202"/>
                  </a:lnTo>
                  <a:lnTo>
                    <a:pt x="274" y="194"/>
                  </a:lnTo>
                  <a:lnTo>
                    <a:pt x="274" y="194"/>
                  </a:lnTo>
                  <a:lnTo>
                    <a:pt x="270" y="192"/>
                  </a:lnTo>
                  <a:lnTo>
                    <a:pt x="270" y="192"/>
                  </a:lnTo>
                  <a:lnTo>
                    <a:pt x="264" y="188"/>
                  </a:lnTo>
                  <a:lnTo>
                    <a:pt x="264" y="188"/>
                  </a:lnTo>
                  <a:lnTo>
                    <a:pt x="256" y="184"/>
                  </a:lnTo>
                  <a:lnTo>
                    <a:pt x="256" y="184"/>
                  </a:lnTo>
                  <a:lnTo>
                    <a:pt x="254" y="180"/>
                  </a:lnTo>
                  <a:lnTo>
                    <a:pt x="254" y="180"/>
                  </a:lnTo>
                  <a:lnTo>
                    <a:pt x="250" y="164"/>
                  </a:lnTo>
                  <a:lnTo>
                    <a:pt x="250" y="164"/>
                  </a:lnTo>
                  <a:lnTo>
                    <a:pt x="250" y="160"/>
                  </a:lnTo>
                  <a:lnTo>
                    <a:pt x="250" y="160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2" y="148"/>
                  </a:lnTo>
                  <a:lnTo>
                    <a:pt x="252" y="148"/>
                  </a:lnTo>
                  <a:lnTo>
                    <a:pt x="256" y="142"/>
                  </a:lnTo>
                  <a:lnTo>
                    <a:pt x="256" y="142"/>
                  </a:lnTo>
                  <a:lnTo>
                    <a:pt x="262" y="126"/>
                  </a:lnTo>
                  <a:lnTo>
                    <a:pt x="262" y="126"/>
                  </a:lnTo>
                  <a:lnTo>
                    <a:pt x="262" y="122"/>
                  </a:lnTo>
                  <a:lnTo>
                    <a:pt x="262" y="122"/>
                  </a:lnTo>
                  <a:lnTo>
                    <a:pt x="262" y="122"/>
                  </a:lnTo>
                  <a:lnTo>
                    <a:pt x="266" y="120"/>
                  </a:lnTo>
                  <a:lnTo>
                    <a:pt x="268" y="118"/>
                  </a:lnTo>
                  <a:lnTo>
                    <a:pt x="268" y="118"/>
                  </a:lnTo>
                  <a:lnTo>
                    <a:pt x="274" y="110"/>
                  </a:lnTo>
                  <a:lnTo>
                    <a:pt x="274" y="110"/>
                  </a:lnTo>
                  <a:lnTo>
                    <a:pt x="278" y="98"/>
                  </a:lnTo>
                  <a:lnTo>
                    <a:pt x="278" y="98"/>
                  </a:lnTo>
                  <a:lnTo>
                    <a:pt x="280" y="90"/>
                  </a:lnTo>
                  <a:lnTo>
                    <a:pt x="280" y="90"/>
                  </a:lnTo>
                  <a:lnTo>
                    <a:pt x="278" y="84"/>
                  </a:lnTo>
                  <a:lnTo>
                    <a:pt x="278" y="84"/>
                  </a:lnTo>
                  <a:lnTo>
                    <a:pt x="278" y="80"/>
                  </a:lnTo>
                  <a:lnTo>
                    <a:pt x="276" y="80"/>
                  </a:lnTo>
                  <a:lnTo>
                    <a:pt x="274" y="80"/>
                  </a:lnTo>
                  <a:lnTo>
                    <a:pt x="274" y="80"/>
                  </a:lnTo>
                  <a:lnTo>
                    <a:pt x="272" y="80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74" y="56"/>
                  </a:lnTo>
                  <a:lnTo>
                    <a:pt x="274" y="56"/>
                  </a:lnTo>
                  <a:lnTo>
                    <a:pt x="272" y="40"/>
                  </a:lnTo>
                  <a:lnTo>
                    <a:pt x="270" y="32"/>
                  </a:lnTo>
                  <a:lnTo>
                    <a:pt x="266" y="28"/>
                  </a:lnTo>
                  <a:lnTo>
                    <a:pt x="266" y="28"/>
                  </a:lnTo>
                  <a:lnTo>
                    <a:pt x="258" y="22"/>
                  </a:lnTo>
                  <a:lnTo>
                    <a:pt x="248" y="12"/>
                  </a:lnTo>
                  <a:lnTo>
                    <a:pt x="234" y="4"/>
                  </a:lnTo>
                  <a:lnTo>
                    <a:pt x="226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0" y="2"/>
                  </a:lnTo>
                  <a:lnTo>
                    <a:pt x="200" y="2"/>
                  </a:lnTo>
                  <a:lnTo>
                    <a:pt x="184" y="8"/>
                  </a:lnTo>
                  <a:lnTo>
                    <a:pt x="174" y="16"/>
                  </a:lnTo>
                  <a:lnTo>
                    <a:pt x="168" y="20"/>
                  </a:lnTo>
                  <a:lnTo>
                    <a:pt x="168" y="20"/>
                  </a:lnTo>
                  <a:lnTo>
                    <a:pt x="164" y="24"/>
                  </a:lnTo>
                  <a:lnTo>
                    <a:pt x="162" y="28"/>
                  </a:lnTo>
                  <a:lnTo>
                    <a:pt x="162" y="34"/>
                  </a:lnTo>
                  <a:lnTo>
                    <a:pt x="162" y="34"/>
                  </a:lnTo>
                  <a:lnTo>
                    <a:pt x="162" y="38"/>
                  </a:lnTo>
                  <a:lnTo>
                    <a:pt x="160" y="42"/>
                  </a:lnTo>
                  <a:lnTo>
                    <a:pt x="160" y="42"/>
                  </a:lnTo>
                  <a:lnTo>
                    <a:pt x="158" y="48"/>
                  </a:lnTo>
                  <a:lnTo>
                    <a:pt x="158" y="54"/>
                  </a:lnTo>
                  <a:lnTo>
                    <a:pt x="158" y="66"/>
                  </a:lnTo>
                  <a:lnTo>
                    <a:pt x="158" y="66"/>
                  </a:lnTo>
                  <a:lnTo>
                    <a:pt x="158" y="68"/>
                  </a:lnTo>
                  <a:lnTo>
                    <a:pt x="156" y="68"/>
                  </a:lnTo>
                  <a:lnTo>
                    <a:pt x="156" y="68"/>
                  </a:lnTo>
                  <a:lnTo>
                    <a:pt x="152" y="70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50" y="92"/>
                  </a:lnTo>
                  <a:lnTo>
                    <a:pt x="150" y="92"/>
                  </a:lnTo>
                  <a:lnTo>
                    <a:pt x="152" y="100"/>
                  </a:lnTo>
                  <a:lnTo>
                    <a:pt x="154" y="108"/>
                  </a:lnTo>
                  <a:lnTo>
                    <a:pt x="154" y="108"/>
                  </a:lnTo>
                  <a:lnTo>
                    <a:pt x="160" y="112"/>
                  </a:lnTo>
                  <a:lnTo>
                    <a:pt x="160" y="112"/>
                  </a:lnTo>
                  <a:lnTo>
                    <a:pt x="162" y="114"/>
                  </a:lnTo>
                  <a:lnTo>
                    <a:pt x="162" y="116"/>
                  </a:lnTo>
                  <a:lnTo>
                    <a:pt x="162" y="116"/>
                  </a:lnTo>
                  <a:lnTo>
                    <a:pt x="162" y="122"/>
                  </a:lnTo>
                  <a:lnTo>
                    <a:pt x="162" y="122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0" y="140"/>
                  </a:lnTo>
                  <a:lnTo>
                    <a:pt x="160" y="142"/>
                  </a:lnTo>
                  <a:lnTo>
                    <a:pt x="160" y="142"/>
                  </a:lnTo>
                  <a:lnTo>
                    <a:pt x="158" y="144"/>
                  </a:lnTo>
                  <a:lnTo>
                    <a:pt x="158" y="144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8" y="162"/>
                  </a:lnTo>
                  <a:lnTo>
                    <a:pt x="148" y="162"/>
                  </a:lnTo>
                  <a:lnTo>
                    <a:pt x="146" y="166"/>
                  </a:lnTo>
                  <a:lnTo>
                    <a:pt x="146" y="166"/>
                  </a:lnTo>
                  <a:lnTo>
                    <a:pt x="144" y="168"/>
                  </a:lnTo>
                  <a:lnTo>
                    <a:pt x="144" y="168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22" y="178"/>
                  </a:lnTo>
                  <a:lnTo>
                    <a:pt x="122" y="178"/>
                  </a:lnTo>
                  <a:lnTo>
                    <a:pt x="106" y="186"/>
                  </a:lnTo>
                  <a:lnTo>
                    <a:pt x="106" y="186"/>
                  </a:lnTo>
                  <a:lnTo>
                    <a:pt x="92" y="196"/>
                  </a:lnTo>
                  <a:lnTo>
                    <a:pt x="92" y="196"/>
                  </a:lnTo>
                  <a:lnTo>
                    <a:pt x="74" y="208"/>
                  </a:lnTo>
                  <a:lnTo>
                    <a:pt x="74" y="208"/>
                  </a:lnTo>
                  <a:lnTo>
                    <a:pt x="66" y="214"/>
                  </a:lnTo>
                  <a:lnTo>
                    <a:pt x="66" y="214"/>
                  </a:lnTo>
                  <a:lnTo>
                    <a:pt x="52" y="224"/>
                  </a:lnTo>
                  <a:lnTo>
                    <a:pt x="52" y="224"/>
                  </a:lnTo>
                  <a:lnTo>
                    <a:pt x="50" y="228"/>
                  </a:lnTo>
                  <a:lnTo>
                    <a:pt x="50" y="228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38" y="238"/>
                  </a:lnTo>
                  <a:lnTo>
                    <a:pt x="38" y="238"/>
                  </a:lnTo>
                  <a:lnTo>
                    <a:pt x="34" y="244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26" y="262"/>
                  </a:lnTo>
                  <a:lnTo>
                    <a:pt x="26" y="262"/>
                  </a:lnTo>
                  <a:lnTo>
                    <a:pt x="26" y="274"/>
                  </a:lnTo>
                  <a:lnTo>
                    <a:pt x="26" y="274"/>
                  </a:lnTo>
                  <a:lnTo>
                    <a:pt x="26" y="280"/>
                  </a:lnTo>
                  <a:lnTo>
                    <a:pt x="26" y="280"/>
                  </a:lnTo>
                  <a:lnTo>
                    <a:pt x="26" y="284"/>
                  </a:lnTo>
                  <a:lnTo>
                    <a:pt x="26" y="284"/>
                  </a:lnTo>
                  <a:lnTo>
                    <a:pt x="24" y="294"/>
                  </a:lnTo>
                  <a:lnTo>
                    <a:pt x="24" y="294"/>
                  </a:lnTo>
                  <a:lnTo>
                    <a:pt x="18" y="320"/>
                  </a:lnTo>
                  <a:lnTo>
                    <a:pt x="18" y="320"/>
                  </a:lnTo>
                  <a:lnTo>
                    <a:pt x="12" y="346"/>
                  </a:lnTo>
                  <a:lnTo>
                    <a:pt x="12" y="346"/>
                  </a:lnTo>
                  <a:lnTo>
                    <a:pt x="10" y="358"/>
                  </a:lnTo>
                  <a:lnTo>
                    <a:pt x="10" y="358"/>
                  </a:lnTo>
                  <a:lnTo>
                    <a:pt x="8" y="376"/>
                  </a:lnTo>
                  <a:lnTo>
                    <a:pt x="8" y="376"/>
                  </a:lnTo>
                  <a:lnTo>
                    <a:pt x="4" y="398"/>
                  </a:lnTo>
                  <a:lnTo>
                    <a:pt x="4" y="398"/>
                  </a:lnTo>
                  <a:lnTo>
                    <a:pt x="2" y="424"/>
                  </a:lnTo>
                  <a:lnTo>
                    <a:pt x="2" y="424"/>
                  </a:lnTo>
                  <a:lnTo>
                    <a:pt x="0" y="430"/>
                  </a:lnTo>
                  <a:lnTo>
                    <a:pt x="0" y="436"/>
                  </a:lnTo>
                  <a:lnTo>
                    <a:pt x="0" y="436"/>
                  </a:lnTo>
                  <a:lnTo>
                    <a:pt x="0" y="444"/>
                  </a:lnTo>
                  <a:lnTo>
                    <a:pt x="2" y="454"/>
                  </a:lnTo>
                  <a:lnTo>
                    <a:pt x="2" y="454"/>
                  </a:lnTo>
                  <a:lnTo>
                    <a:pt x="4" y="464"/>
                  </a:lnTo>
                  <a:lnTo>
                    <a:pt x="6" y="474"/>
                  </a:lnTo>
                  <a:lnTo>
                    <a:pt x="6" y="474"/>
                  </a:lnTo>
                  <a:lnTo>
                    <a:pt x="14" y="486"/>
                  </a:lnTo>
                  <a:lnTo>
                    <a:pt x="14" y="486"/>
                  </a:lnTo>
                  <a:lnTo>
                    <a:pt x="16" y="494"/>
                  </a:lnTo>
                  <a:lnTo>
                    <a:pt x="16" y="494"/>
                  </a:lnTo>
                  <a:lnTo>
                    <a:pt x="22" y="516"/>
                  </a:lnTo>
                  <a:lnTo>
                    <a:pt x="22" y="516"/>
                  </a:lnTo>
                  <a:lnTo>
                    <a:pt x="22" y="522"/>
                  </a:lnTo>
                  <a:lnTo>
                    <a:pt x="22" y="522"/>
                  </a:lnTo>
                  <a:lnTo>
                    <a:pt x="20" y="534"/>
                  </a:lnTo>
                  <a:lnTo>
                    <a:pt x="20" y="534"/>
                  </a:lnTo>
                  <a:lnTo>
                    <a:pt x="18" y="538"/>
                  </a:lnTo>
                  <a:lnTo>
                    <a:pt x="18" y="538"/>
                  </a:lnTo>
                  <a:lnTo>
                    <a:pt x="20" y="552"/>
                  </a:lnTo>
                  <a:lnTo>
                    <a:pt x="20" y="552"/>
                  </a:lnTo>
                  <a:lnTo>
                    <a:pt x="24" y="568"/>
                  </a:lnTo>
                  <a:lnTo>
                    <a:pt x="24" y="568"/>
                  </a:lnTo>
                  <a:lnTo>
                    <a:pt x="28" y="584"/>
                  </a:lnTo>
                  <a:lnTo>
                    <a:pt x="28" y="584"/>
                  </a:lnTo>
                  <a:lnTo>
                    <a:pt x="30" y="588"/>
                  </a:lnTo>
                  <a:lnTo>
                    <a:pt x="30" y="596"/>
                  </a:lnTo>
                  <a:lnTo>
                    <a:pt x="30" y="596"/>
                  </a:lnTo>
                  <a:lnTo>
                    <a:pt x="34" y="610"/>
                  </a:lnTo>
                  <a:lnTo>
                    <a:pt x="34" y="610"/>
                  </a:lnTo>
                  <a:lnTo>
                    <a:pt x="34" y="618"/>
                  </a:lnTo>
                  <a:lnTo>
                    <a:pt x="34" y="618"/>
                  </a:lnTo>
                  <a:lnTo>
                    <a:pt x="36" y="620"/>
                  </a:lnTo>
                  <a:lnTo>
                    <a:pt x="38" y="620"/>
                  </a:lnTo>
                  <a:lnTo>
                    <a:pt x="38" y="620"/>
                  </a:lnTo>
                  <a:lnTo>
                    <a:pt x="44" y="622"/>
                  </a:lnTo>
                  <a:lnTo>
                    <a:pt x="44" y="622"/>
                  </a:lnTo>
                  <a:lnTo>
                    <a:pt x="54" y="622"/>
                  </a:lnTo>
                  <a:lnTo>
                    <a:pt x="54" y="622"/>
                  </a:lnTo>
                  <a:lnTo>
                    <a:pt x="56" y="622"/>
                  </a:lnTo>
                  <a:lnTo>
                    <a:pt x="58" y="622"/>
                  </a:lnTo>
                  <a:lnTo>
                    <a:pt x="58" y="622"/>
                  </a:lnTo>
                  <a:lnTo>
                    <a:pt x="60" y="622"/>
                  </a:lnTo>
                  <a:lnTo>
                    <a:pt x="60" y="622"/>
                  </a:lnTo>
                  <a:lnTo>
                    <a:pt x="62" y="630"/>
                  </a:lnTo>
                  <a:lnTo>
                    <a:pt x="62" y="630"/>
                  </a:lnTo>
                  <a:lnTo>
                    <a:pt x="68" y="648"/>
                  </a:lnTo>
                  <a:lnTo>
                    <a:pt x="68" y="648"/>
                  </a:lnTo>
                  <a:lnTo>
                    <a:pt x="70" y="660"/>
                  </a:lnTo>
                  <a:lnTo>
                    <a:pt x="70" y="660"/>
                  </a:lnTo>
                  <a:lnTo>
                    <a:pt x="70" y="678"/>
                  </a:lnTo>
                  <a:lnTo>
                    <a:pt x="70" y="678"/>
                  </a:lnTo>
                  <a:lnTo>
                    <a:pt x="70" y="714"/>
                  </a:lnTo>
                  <a:lnTo>
                    <a:pt x="70" y="714"/>
                  </a:lnTo>
                  <a:lnTo>
                    <a:pt x="72" y="750"/>
                  </a:lnTo>
                  <a:lnTo>
                    <a:pt x="72" y="750"/>
                  </a:lnTo>
                  <a:lnTo>
                    <a:pt x="70" y="786"/>
                  </a:lnTo>
                  <a:lnTo>
                    <a:pt x="70" y="786"/>
                  </a:lnTo>
                  <a:lnTo>
                    <a:pt x="68" y="808"/>
                  </a:lnTo>
                  <a:lnTo>
                    <a:pt x="68" y="808"/>
                  </a:lnTo>
                  <a:lnTo>
                    <a:pt x="66" y="830"/>
                  </a:lnTo>
                  <a:lnTo>
                    <a:pt x="66" y="830"/>
                  </a:lnTo>
                  <a:lnTo>
                    <a:pt x="66" y="864"/>
                  </a:lnTo>
                  <a:lnTo>
                    <a:pt x="66" y="864"/>
                  </a:lnTo>
                  <a:lnTo>
                    <a:pt x="64" y="890"/>
                  </a:lnTo>
                  <a:lnTo>
                    <a:pt x="64" y="890"/>
                  </a:lnTo>
                  <a:lnTo>
                    <a:pt x="64" y="916"/>
                  </a:lnTo>
                  <a:lnTo>
                    <a:pt x="64" y="916"/>
                  </a:lnTo>
                  <a:lnTo>
                    <a:pt x="64" y="940"/>
                  </a:lnTo>
                  <a:lnTo>
                    <a:pt x="64" y="940"/>
                  </a:lnTo>
                  <a:lnTo>
                    <a:pt x="64" y="954"/>
                  </a:lnTo>
                  <a:lnTo>
                    <a:pt x="64" y="954"/>
                  </a:lnTo>
                  <a:lnTo>
                    <a:pt x="64" y="972"/>
                  </a:lnTo>
                  <a:lnTo>
                    <a:pt x="64" y="972"/>
                  </a:lnTo>
                  <a:lnTo>
                    <a:pt x="64" y="1010"/>
                  </a:lnTo>
                  <a:lnTo>
                    <a:pt x="64" y="1010"/>
                  </a:lnTo>
                  <a:lnTo>
                    <a:pt x="62" y="1040"/>
                  </a:lnTo>
                  <a:lnTo>
                    <a:pt x="62" y="1040"/>
                  </a:lnTo>
                  <a:lnTo>
                    <a:pt x="62" y="1066"/>
                  </a:lnTo>
                  <a:lnTo>
                    <a:pt x="62" y="1066"/>
                  </a:lnTo>
                  <a:lnTo>
                    <a:pt x="60" y="1088"/>
                  </a:lnTo>
                  <a:lnTo>
                    <a:pt x="60" y="1088"/>
                  </a:lnTo>
                  <a:lnTo>
                    <a:pt x="60" y="1114"/>
                  </a:lnTo>
                  <a:lnTo>
                    <a:pt x="60" y="1114"/>
                  </a:lnTo>
                  <a:lnTo>
                    <a:pt x="58" y="1138"/>
                  </a:lnTo>
                  <a:lnTo>
                    <a:pt x="58" y="1138"/>
                  </a:lnTo>
                  <a:lnTo>
                    <a:pt x="58" y="1152"/>
                  </a:lnTo>
                  <a:lnTo>
                    <a:pt x="58" y="1152"/>
                  </a:lnTo>
                  <a:lnTo>
                    <a:pt x="58" y="1160"/>
                  </a:lnTo>
                  <a:lnTo>
                    <a:pt x="58" y="1160"/>
                  </a:lnTo>
                  <a:lnTo>
                    <a:pt x="56" y="1166"/>
                  </a:lnTo>
                  <a:lnTo>
                    <a:pt x="56" y="1166"/>
                  </a:lnTo>
                  <a:lnTo>
                    <a:pt x="54" y="1178"/>
                  </a:lnTo>
                  <a:lnTo>
                    <a:pt x="54" y="1178"/>
                  </a:lnTo>
                  <a:lnTo>
                    <a:pt x="50" y="1198"/>
                  </a:lnTo>
                  <a:lnTo>
                    <a:pt x="50" y="1198"/>
                  </a:lnTo>
                  <a:lnTo>
                    <a:pt x="48" y="1210"/>
                  </a:lnTo>
                  <a:lnTo>
                    <a:pt x="48" y="1210"/>
                  </a:lnTo>
                  <a:lnTo>
                    <a:pt x="50" y="1216"/>
                  </a:lnTo>
                  <a:lnTo>
                    <a:pt x="54" y="1220"/>
                  </a:lnTo>
                  <a:lnTo>
                    <a:pt x="54" y="1220"/>
                  </a:lnTo>
                  <a:lnTo>
                    <a:pt x="56" y="1224"/>
                  </a:lnTo>
                  <a:lnTo>
                    <a:pt x="56" y="1224"/>
                  </a:lnTo>
                  <a:lnTo>
                    <a:pt x="60" y="1230"/>
                  </a:lnTo>
                  <a:lnTo>
                    <a:pt x="60" y="1230"/>
                  </a:lnTo>
                  <a:lnTo>
                    <a:pt x="60" y="1232"/>
                  </a:lnTo>
                  <a:lnTo>
                    <a:pt x="60" y="1234"/>
                  </a:lnTo>
                  <a:lnTo>
                    <a:pt x="60" y="1234"/>
                  </a:lnTo>
                  <a:lnTo>
                    <a:pt x="60" y="1240"/>
                  </a:lnTo>
                  <a:lnTo>
                    <a:pt x="60" y="1240"/>
                  </a:lnTo>
                  <a:lnTo>
                    <a:pt x="64" y="1254"/>
                  </a:lnTo>
                  <a:lnTo>
                    <a:pt x="64" y="1254"/>
                  </a:lnTo>
                  <a:lnTo>
                    <a:pt x="66" y="1256"/>
                  </a:lnTo>
                  <a:lnTo>
                    <a:pt x="68" y="1256"/>
                  </a:lnTo>
                  <a:lnTo>
                    <a:pt x="68" y="1256"/>
                  </a:lnTo>
                  <a:lnTo>
                    <a:pt x="70" y="1256"/>
                  </a:lnTo>
                  <a:lnTo>
                    <a:pt x="70" y="1258"/>
                  </a:lnTo>
                  <a:lnTo>
                    <a:pt x="70" y="1258"/>
                  </a:lnTo>
                  <a:lnTo>
                    <a:pt x="68" y="1272"/>
                  </a:lnTo>
                  <a:lnTo>
                    <a:pt x="68" y="1272"/>
                  </a:lnTo>
                  <a:lnTo>
                    <a:pt x="68" y="1274"/>
                  </a:lnTo>
                  <a:lnTo>
                    <a:pt x="70" y="1276"/>
                  </a:lnTo>
                  <a:lnTo>
                    <a:pt x="70" y="1276"/>
                  </a:lnTo>
                  <a:lnTo>
                    <a:pt x="70" y="1278"/>
                  </a:lnTo>
                  <a:lnTo>
                    <a:pt x="70" y="1278"/>
                  </a:lnTo>
                  <a:lnTo>
                    <a:pt x="66" y="1286"/>
                  </a:lnTo>
                  <a:lnTo>
                    <a:pt x="66" y="1286"/>
                  </a:lnTo>
                  <a:lnTo>
                    <a:pt x="66" y="1290"/>
                  </a:lnTo>
                  <a:lnTo>
                    <a:pt x="64" y="1292"/>
                  </a:lnTo>
                  <a:lnTo>
                    <a:pt x="64" y="1292"/>
                  </a:lnTo>
                  <a:lnTo>
                    <a:pt x="62" y="1296"/>
                  </a:lnTo>
                  <a:lnTo>
                    <a:pt x="64" y="1298"/>
                  </a:lnTo>
                  <a:lnTo>
                    <a:pt x="64" y="1298"/>
                  </a:lnTo>
                  <a:lnTo>
                    <a:pt x="64" y="1300"/>
                  </a:lnTo>
                  <a:lnTo>
                    <a:pt x="64" y="1300"/>
                  </a:lnTo>
                  <a:lnTo>
                    <a:pt x="64" y="1300"/>
                  </a:lnTo>
                  <a:lnTo>
                    <a:pt x="62" y="1304"/>
                  </a:lnTo>
                  <a:lnTo>
                    <a:pt x="62" y="1304"/>
                  </a:lnTo>
                  <a:lnTo>
                    <a:pt x="62" y="1308"/>
                  </a:lnTo>
                  <a:lnTo>
                    <a:pt x="62" y="1308"/>
                  </a:lnTo>
                  <a:lnTo>
                    <a:pt x="62" y="1310"/>
                  </a:lnTo>
                  <a:lnTo>
                    <a:pt x="64" y="1314"/>
                  </a:lnTo>
                  <a:lnTo>
                    <a:pt x="64" y="1314"/>
                  </a:lnTo>
                  <a:lnTo>
                    <a:pt x="68" y="1318"/>
                  </a:lnTo>
                  <a:lnTo>
                    <a:pt x="70" y="1322"/>
                  </a:lnTo>
                  <a:lnTo>
                    <a:pt x="70" y="1322"/>
                  </a:lnTo>
                  <a:lnTo>
                    <a:pt x="78" y="1322"/>
                  </a:lnTo>
                  <a:lnTo>
                    <a:pt x="78" y="1322"/>
                  </a:lnTo>
                  <a:lnTo>
                    <a:pt x="90" y="1322"/>
                  </a:lnTo>
                  <a:lnTo>
                    <a:pt x="90" y="1322"/>
                  </a:lnTo>
                  <a:lnTo>
                    <a:pt x="120" y="1318"/>
                  </a:lnTo>
                  <a:lnTo>
                    <a:pt x="120" y="1318"/>
                  </a:lnTo>
                  <a:lnTo>
                    <a:pt x="134" y="1316"/>
                  </a:lnTo>
                  <a:lnTo>
                    <a:pt x="134" y="1316"/>
                  </a:lnTo>
                  <a:lnTo>
                    <a:pt x="146" y="1314"/>
                  </a:lnTo>
                  <a:lnTo>
                    <a:pt x="146" y="1314"/>
                  </a:lnTo>
                  <a:lnTo>
                    <a:pt x="148" y="1314"/>
                  </a:lnTo>
                  <a:lnTo>
                    <a:pt x="148" y="1312"/>
                  </a:lnTo>
                  <a:lnTo>
                    <a:pt x="148" y="1312"/>
                  </a:lnTo>
                  <a:lnTo>
                    <a:pt x="150" y="1310"/>
                  </a:lnTo>
                  <a:lnTo>
                    <a:pt x="150" y="1306"/>
                  </a:lnTo>
                  <a:lnTo>
                    <a:pt x="150" y="1306"/>
                  </a:lnTo>
                  <a:lnTo>
                    <a:pt x="148" y="1300"/>
                  </a:lnTo>
                  <a:lnTo>
                    <a:pt x="148" y="1300"/>
                  </a:lnTo>
                  <a:lnTo>
                    <a:pt x="144" y="1298"/>
                  </a:lnTo>
                  <a:lnTo>
                    <a:pt x="144" y="1298"/>
                  </a:lnTo>
                  <a:lnTo>
                    <a:pt x="144" y="1296"/>
                  </a:lnTo>
                  <a:lnTo>
                    <a:pt x="144" y="1292"/>
                  </a:lnTo>
                  <a:lnTo>
                    <a:pt x="144" y="1292"/>
                  </a:lnTo>
                  <a:lnTo>
                    <a:pt x="144" y="1284"/>
                  </a:lnTo>
                  <a:lnTo>
                    <a:pt x="140" y="1278"/>
                  </a:lnTo>
                  <a:lnTo>
                    <a:pt x="140" y="1278"/>
                  </a:lnTo>
                  <a:lnTo>
                    <a:pt x="136" y="1270"/>
                  </a:lnTo>
                  <a:lnTo>
                    <a:pt x="136" y="1270"/>
                  </a:lnTo>
                  <a:lnTo>
                    <a:pt x="136" y="1264"/>
                  </a:lnTo>
                  <a:lnTo>
                    <a:pt x="136" y="1264"/>
                  </a:lnTo>
                  <a:lnTo>
                    <a:pt x="134" y="1258"/>
                  </a:lnTo>
                  <a:lnTo>
                    <a:pt x="134" y="1258"/>
                  </a:lnTo>
                  <a:lnTo>
                    <a:pt x="136" y="1256"/>
                  </a:lnTo>
                  <a:lnTo>
                    <a:pt x="136" y="1256"/>
                  </a:lnTo>
                  <a:lnTo>
                    <a:pt x="136" y="1256"/>
                  </a:lnTo>
                  <a:lnTo>
                    <a:pt x="138" y="1256"/>
                  </a:lnTo>
                  <a:lnTo>
                    <a:pt x="138" y="1256"/>
                  </a:lnTo>
                  <a:lnTo>
                    <a:pt x="142" y="1252"/>
                  </a:lnTo>
                  <a:lnTo>
                    <a:pt x="142" y="1252"/>
                  </a:lnTo>
                  <a:lnTo>
                    <a:pt x="144" y="1246"/>
                  </a:lnTo>
                  <a:lnTo>
                    <a:pt x="144" y="1246"/>
                  </a:lnTo>
                  <a:lnTo>
                    <a:pt x="148" y="1240"/>
                  </a:lnTo>
                  <a:lnTo>
                    <a:pt x="148" y="1240"/>
                  </a:lnTo>
                  <a:lnTo>
                    <a:pt x="148" y="1238"/>
                  </a:lnTo>
                  <a:lnTo>
                    <a:pt x="148" y="1238"/>
                  </a:lnTo>
                  <a:lnTo>
                    <a:pt x="148" y="1238"/>
                  </a:lnTo>
                  <a:lnTo>
                    <a:pt x="148" y="1236"/>
                  </a:lnTo>
                  <a:lnTo>
                    <a:pt x="150" y="1234"/>
                  </a:lnTo>
                  <a:lnTo>
                    <a:pt x="150" y="1234"/>
                  </a:lnTo>
                  <a:lnTo>
                    <a:pt x="156" y="1220"/>
                  </a:lnTo>
                  <a:lnTo>
                    <a:pt x="156" y="1220"/>
                  </a:lnTo>
                  <a:lnTo>
                    <a:pt x="158" y="1208"/>
                  </a:lnTo>
                  <a:lnTo>
                    <a:pt x="158" y="1208"/>
                  </a:lnTo>
                  <a:lnTo>
                    <a:pt x="160" y="1190"/>
                  </a:lnTo>
                  <a:lnTo>
                    <a:pt x="160" y="1190"/>
                  </a:lnTo>
                  <a:lnTo>
                    <a:pt x="160" y="1156"/>
                  </a:lnTo>
                  <a:lnTo>
                    <a:pt x="160" y="1156"/>
                  </a:lnTo>
                  <a:lnTo>
                    <a:pt x="162" y="1120"/>
                  </a:lnTo>
                  <a:lnTo>
                    <a:pt x="162" y="1120"/>
                  </a:lnTo>
                  <a:lnTo>
                    <a:pt x="166" y="1082"/>
                  </a:lnTo>
                  <a:lnTo>
                    <a:pt x="166" y="1082"/>
                  </a:lnTo>
                  <a:lnTo>
                    <a:pt x="168" y="1056"/>
                  </a:lnTo>
                  <a:lnTo>
                    <a:pt x="168" y="1056"/>
                  </a:lnTo>
                  <a:lnTo>
                    <a:pt x="170" y="1036"/>
                  </a:lnTo>
                  <a:lnTo>
                    <a:pt x="170" y="1036"/>
                  </a:lnTo>
                  <a:lnTo>
                    <a:pt x="174" y="1012"/>
                  </a:lnTo>
                  <a:lnTo>
                    <a:pt x="174" y="1012"/>
                  </a:lnTo>
                  <a:lnTo>
                    <a:pt x="176" y="982"/>
                  </a:lnTo>
                  <a:lnTo>
                    <a:pt x="176" y="982"/>
                  </a:lnTo>
                  <a:lnTo>
                    <a:pt x="180" y="956"/>
                  </a:lnTo>
                  <a:lnTo>
                    <a:pt x="180" y="956"/>
                  </a:lnTo>
                  <a:lnTo>
                    <a:pt x="184" y="930"/>
                  </a:lnTo>
                  <a:lnTo>
                    <a:pt x="184" y="930"/>
                  </a:lnTo>
                  <a:lnTo>
                    <a:pt x="186" y="922"/>
                  </a:lnTo>
                  <a:lnTo>
                    <a:pt x="186" y="922"/>
                  </a:lnTo>
                  <a:lnTo>
                    <a:pt x="190" y="908"/>
                  </a:lnTo>
                  <a:lnTo>
                    <a:pt x="190" y="908"/>
                  </a:lnTo>
                  <a:lnTo>
                    <a:pt x="192" y="902"/>
                  </a:lnTo>
                  <a:lnTo>
                    <a:pt x="192" y="902"/>
                  </a:lnTo>
                  <a:lnTo>
                    <a:pt x="194" y="894"/>
                  </a:lnTo>
                  <a:lnTo>
                    <a:pt x="194" y="894"/>
                  </a:lnTo>
                  <a:lnTo>
                    <a:pt x="196" y="886"/>
                  </a:lnTo>
                  <a:lnTo>
                    <a:pt x="196" y="886"/>
                  </a:lnTo>
                  <a:lnTo>
                    <a:pt x="196" y="882"/>
                  </a:lnTo>
                  <a:lnTo>
                    <a:pt x="196" y="882"/>
                  </a:lnTo>
                  <a:lnTo>
                    <a:pt x="198" y="878"/>
                  </a:lnTo>
                  <a:lnTo>
                    <a:pt x="198" y="878"/>
                  </a:lnTo>
                  <a:lnTo>
                    <a:pt x="200" y="870"/>
                  </a:lnTo>
                  <a:lnTo>
                    <a:pt x="200" y="870"/>
                  </a:lnTo>
                  <a:lnTo>
                    <a:pt x="200" y="870"/>
                  </a:lnTo>
                  <a:lnTo>
                    <a:pt x="200" y="872"/>
                  </a:lnTo>
                  <a:lnTo>
                    <a:pt x="200" y="872"/>
                  </a:lnTo>
                  <a:lnTo>
                    <a:pt x="202" y="886"/>
                  </a:lnTo>
                  <a:lnTo>
                    <a:pt x="202" y="886"/>
                  </a:lnTo>
                  <a:lnTo>
                    <a:pt x="204" y="906"/>
                  </a:lnTo>
                  <a:lnTo>
                    <a:pt x="204" y="906"/>
                  </a:lnTo>
                  <a:lnTo>
                    <a:pt x="204" y="916"/>
                  </a:lnTo>
                  <a:lnTo>
                    <a:pt x="204" y="916"/>
                  </a:lnTo>
                  <a:lnTo>
                    <a:pt x="204" y="932"/>
                  </a:lnTo>
                  <a:lnTo>
                    <a:pt x="204" y="932"/>
                  </a:lnTo>
                  <a:lnTo>
                    <a:pt x="204" y="946"/>
                  </a:lnTo>
                  <a:lnTo>
                    <a:pt x="204" y="946"/>
                  </a:lnTo>
                  <a:lnTo>
                    <a:pt x="208" y="958"/>
                  </a:lnTo>
                  <a:lnTo>
                    <a:pt x="208" y="958"/>
                  </a:lnTo>
                  <a:lnTo>
                    <a:pt x="208" y="964"/>
                  </a:lnTo>
                  <a:lnTo>
                    <a:pt x="208" y="964"/>
                  </a:lnTo>
                  <a:lnTo>
                    <a:pt x="208" y="972"/>
                  </a:lnTo>
                  <a:lnTo>
                    <a:pt x="208" y="972"/>
                  </a:lnTo>
                  <a:lnTo>
                    <a:pt x="208" y="982"/>
                  </a:lnTo>
                  <a:lnTo>
                    <a:pt x="208" y="982"/>
                  </a:lnTo>
                  <a:lnTo>
                    <a:pt x="208" y="990"/>
                  </a:lnTo>
                  <a:lnTo>
                    <a:pt x="208" y="990"/>
                  </a:lnTo>
                  <a:lnTo>
                    <a:pt x="208" y="1000"/>
                  </a:lnTo>
                  <a:lnTo>
                    <a:pt x="208" y="1000"/>
                  </a:lnTo>
                  <a:lnTo>
                    <a:pt x="208" y="1022"/>
                  </a:lnTo>
                  <a:lnTo>
                    <a:pt x="208" y="1022"/>
                  </a:lnTo>
                  <a:lnTo>
                    <a:pt x="208" y="1046"/>
                  </a:lnTo>
                  <a:lnTo>
                    <a:pt x="208" y="1046"/>
                  </a:lnTo>
                  <a:lnTo>
                    <a:pt x="210" y="1064"/>
                  </a:lnTo>
                  <a:lnTo>
                    <a:pt x="210" y="1064"/>
                  </a:lnTo>
                  <a:lnTo>
                    <a:pt x="210" y="1076"/>
                  </a:lnTo>
                  <a:lnTo>
                    <a:pt x="210" y="1076"/>
                  </a:lnTo>
                  <a:lnTo>
                    <a:pt x="210" y="1088"/>
                  </a:lnTo>
                  <a:lnTo>
                    <a:pt x="210" y="1088"/>
                  </a:lnTo>
                  <a:lnTo>
                    <a:pt x="210" y="1098"/>
                  </a:lnTo>
                  <a:lnTo>
                    <a:pt x="210" y="1098"/>
                  </a:lnTo>
                  <a:lnTo>
                    <a:pt x="212" y="1104"/>
                  </a:lnTo>
                  <a:lnTo>
                    <a:pt x="212" y="1104"/>
                  </a:lnTo>
                  <a:lnTo>
                    <a:pt x="210" y="1126"/>
                  </a:lnTo>
                  <a:lnTo>
                    <a:pt x="210" y="1126"/>
                  </a:lnTo>
                  <a:lnTo>
                    <a:pt x="212" y="1138"/>
                  </a:lnTo>
                  <a:lnTo>
                    <a:pt x="212" y="1138"/>
                  </a:lnTo>
                  <a:lnTo>
                    <a:pt x="210" y="1144"/>
                  </a:lnTo>
                  <a:lnTo>
                    <a:pt x="210" y="1144"/>
                  </a:lnTo>
                  <a:lnTo>
                    <a:pt x="210" y="1160"/>
                  </a:lnTo>
                  <a:lnTo>
                    <a:pt x="210" y="1160"/>
                  </a:lnTo>
                  <a:lnTo>
                    <a:pt x="208" y="1184"/>
                  </a:lnTo>
                  <a:lnTo>
                    <a:pt x="208" y="1184"/>
                  </a:lnTo>
                  <a:lnTo>
                    <a:pt x="208" y="1200"/>
                  </a:lnTo>
                  <a:lnTo>
                    <a:pt x="208" y="1200"/>
                  </a:lnTo>
                  <a:lnTo>
                    <a:pt x="210" y="1212"/>
                  </a:lnTo>
                  <a:lnTo>
                    <a:pt x="210" y="1212"/>
                  </a:lnTo>
                  <a:lnTo>
                    <a:pt x="208" y="1216"/>
                  </a:lnTo>
                  <a:lnTo>
                    <a:pt x="208" y="1216"/>
                  </a:lnTo>
                  <a:lnTo>
                    <a:pt x="208" y="1230"/>
                  </a:lnTo>
                  <a:lnTo>
                    <a:pt x="208" y="1230"/>
                  </a:lnTo>
                  <a:lnTo>
                    <a:pt x="208" y="1234"/>
                  </a:lnTo>
                  <a:lnTo>
                    <a:pt x="210" y="1236"/>
                  </a:lnTo>
                  <a:lnTo>
                    <a:pt x="210" y="1236"/>
                  </a:lnTo>
                  <a:lnTo>
                    <a:pt x="212" y="1236"/>
                  </a:lnTo>
                  <a:lnTo>
                    <a:pt x="212" y="1238"/>
                  </a:lnTo>
                  <a:lnTo>
                    <a:pt x="212" y="1238"/>
                  </a:lnTo>
                  <a:lnTo>
                    <a:pt x="212" y="1244"/>
                  </a:lnTo>
                  <a:lnTo>
                    <a:pt x="212" y="1244"/>
                  </a:lnTo>
                  <a:lnTo>
                    <a:pt x="212" y="1244"/>
                  </a:lnTo>
                  <a:lnTo>
                    <a:pt x="212" y="1244"/>
                  </a:lnTo>
                  <a:lnTo>
                    <a:pt x="212" y="1244"/>
                  </a:lnTo>
                  <a:lnTo>
                    <a:pt x="208" y="1246"/>
                  </a:lnTo>
                  <a:lnTo>
                    <a:pt x="208" y="1246"/>
                  </a:lnTo>
                  <a:lnTo>
                    <a:pt x="208" y="1248"/>
                  </a:lnTo>
                  <a:lnTo>
                    <a:pt x="208" y="1252"/>
                  </a:lnTo>
                  <a:lnTo>
                    <a:pt x="208" y="1252"/>
                  </a:lnTo>
                  <a:lnTo>
                    <a:pt x="208" y="1264"/>
                  </a:lnTo>
                  <a:lnTo>
                    <a:pt x="208" y="1264"/>
                  </a:lnTo>
                  <a:lnTo>
                    <a:pt x="206" y="1266"/>
                  </a:lnTo>
                  <a:lnTo>
                    <a:pt x="206" y="1270"/>
                  </a:lnTo>
                  <a:lnTo>
                    <a:pt x="206" y="1270"/>
                  </a:lnTo>
                  <a:lnTo>
                    <a:pt x="210" y="1272"/>
                  </a:lnTo>
                  <a:lnTo>
                    <a:pt x="216" y="1276"/>
                  </a:lnTo>
                  <a:lnTo>
                    <a:pt x="216" y="1276"/>
                  </a:lnTo>
                  <a:lnTo>
                    <a:pt x="230" y="1280"/>
                  </a:lnTo>
                  <a:lnTo>
                    <a:pt x="230" y="1280"/>
                  </a:lnTo>
                  <a:lnTo>
                    <a:pt x="246" y="1282"/>
                  </a:lnTo>
                  <a:lnTo>
                    <a:pt x="246" y="1282"/>
                  </a:lnTo>
                  <a:lnTo>
                    <a:pt x="250" y="1282"/>
                  </a:lnTo>
                  <a:lnTo>
                    <a:pt x="250" y="1282"/>
                  </a:lnTo>
                  <a:lnTo>
                    <a:pt x="260" y="1280"/>
                  </a:lnTo>
                  <a:lnTo>
                    <a:pt x="260" y="1280"/>
                  </a:lnTo>
                  <a:lnTo>
                    <a:pt x="264" y="1280"/>
                  </a:lnTo>
                  <a:lnTo>
                    <a:pt x="268" y="1280"/>
                  </a:lnTo>
                  <a:lnTo>
                    <a:pt x="268" y="1280"/>
                  </a:lnTo>
                  <a:lnTo>
                    <a:pt x="272" y="1286"/>
                  </a:lnTo>
                  <a:lnTo>
                    <a:pt x="272" y="1286"/>
                  </a:lnTo>
                  <a:lnTo>
                    <a:pt x="274" y="1290"/>
                  </a:lnTo>
                  <a:lnTo>
                    <a:pt x="274" y="1290"/>
                  </a:lnTo>
                  <a:lnTo>
                    <a:pt x="276" y="1290"/>
                  </a:lnTo>
                  <a:lnTo>
                    <a:pt x="276" y="1290"/>
                  </a:lnTo>
                  <a:lnTo>
                    <a:pt x="288" y="1292"/>
                  </a:lnTo>
                  <a:lnTo>
                    <a:pt x="288" y="1292"/>
                  </a:lnTo>
                  <a:lnTo>
                    <a:pt x="316" y="1292"/>
                  </a:lnTo>
                  <a:lnTo>
                    <a:pt x="316" y="1292"/>
                  </a:lnTo>
                  <a:lnTo>
                    <a:pt x="328" y="1292"/>
                  </a:lnTo>
                  <a:lnTo>
                    <a:pt x="342" y="1290"/>
                  </a:lnTo>
                  <a:lnTo>
                    <a:pt x="342" y="1290"/>
                  </a:lnTo>
                  <a:lnTo>
                    <a:pt x="360" y="1286"/>
                  </a:lnTo>
                  <a:lnTo>
                    <a:pt x="360" y="1286"/>
                  </a:lnTo>
                  <a:lnTo>
                    <a:pt x="374" y="1284"/>
                  </a:lnTo>
                  <a:lnTo>
                    <a:pt x="374" y="12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" name="Freeform 23"/>
            <p:cNvSpPr>
              <a:spLocks noEditPoints="1"/>
            </p:cNvSpPr>
            <p:nvPr/>
          </p:nvSpPr>
          <p:spPr bwMode="auto">
            <a:xfrm>
              <a:off x="1695450" y="3902075"/>
              <a:ext cx="517525" cy="1962150"/>
            </a:xfrm>
            <a:custGeom>
              <a:avLst/>
              <a:gdLst/>
              <a:ahLst/>
              <a:cxnLst>
                <a:cxn ang="0">
                  <a:pos x="324" y="316"/>
                </a:cxn>
                <a:cxn ang="0">
                  <a:pos x="318" y="234"/>
                </a:cxn>
                <a:cxn ang="0">
                  <a:pos x="292" y="204"/>
                </a:cxn>
                <a:cxn ang="0">
                  <a:pos x="228" y="54"/>
                </a:cxn>
                <a:cxn ang="0">
                  <a:pos x="146" y="6"/>
                </a:cxn>
                <a:cxn ang="0">
                  <a:pos x="100" y="86"/>
                </a:cxn>
                <a:cxn ang="0">
                  <a:pos x="110" y="192"/>
                </a:cxn>
                <a:cxn ang="0">
                  <a:pos x="72" y="220"/>
                </a:cxn>
                <a:cxn ang="0">
                  <a:pos x="50" y="286"/>
                </a:cxn>
                <a:cxn ang="0">
                  <a:pos x="24" y="424"/>
                </a:cxn>
                <a:cxn ang="0">
                  <a:pos x="20" y="488"/>
                </a:cxn>
                <a:cxn ang="0">
                  <a:pos x="6" y="624"/>
                </a:cxn>
                <a:cxn ang="0">
                  <a:pos x="4" y="680"/>
                </a:cxn>
                <a:cxn ang="0">
                  <a:pos x="30" y="706"/>
                </a:cxn>
                <a:cxn ang="0">
                  <a:pos x="42" y="706"/>
                </a:cxn>
                <a:cxn ang="0">
                  <a:pos x="34" y="692"/>
                </a:cxn>
                <a:cxn ang="0">
                  <a:pos x="18" y="666"/>
                </a:cxn>
                <a:cxn ang="0">
                  <a:pos x="26" y="650"/>
                </a:cxn>
                <a:cxn ang="0">
                  <a:pos x="42" y="684"/>
                </a:cxn>
                <a:cxn ang="0">
                  <a:pos x="40" y="642"/>
                </a:cxn>
                <a:cxn ang="0">
                  <a:pos x="34" y="594"/>
                </a:cxn>
                <a:cxn ang="0">
                  <a:pos x="46" y="630"/>
                </a:cxn>
                <a:cxn ang="0">
                  <a:pos x="48" y="736"/>
                </a:cxn>
                <a:cxn ang="0">
                  <a:pos x="30" y="824"/>
                </a:cxn>
                <a:cxn ang="0">
                  <a:pos x="48" y="832"/>
                </a:cxn>
                <a:cxn ang="0">
                  <a:pos x="80" y="844"/>
                </a:cxn>
                <a:cxn ang="0">
                  <a:pos x="84" y="944"/>
                </a:cxn>
                <a:cxn ang="0">
                  <a:pos x="94" y="1094"/>
                </a:cxn>
                <a:cxn ang="0">
                  <a:pos x="88" y="1144"/>
                </a:cxn>
                <a:cxn ang="0">
                  <a:pos x="94" y="1188"/>
                </a:cxn>
                <a:cxn ang="0">
                  <a:pos x="94" y="1202"/>
                </a:cxn>
                <a:cxn ang="0">
                  <a:pos x="100" y="1228"/>
                </a:cxn>
                <a:cxn ang="0">
                  <a:pos x="152" y="1224"/>
                </a:cxn>
                <a:cxn ang="0">
                  <a:pos x="176" y="1182"/>
                </a:cxn>
                <a:cxn ang="0">
                  <a:pos x="206" y="1144"/>
                </a:cxn>
                <a:cxn ang="0">
                  <a:pos x="216" y="1192"/>
                </a:cxn>
                <a:cxn ang="0">
                  <a:pos x="222" y="1146"/>
                </a:cxn>
                <a:cxn ang="0">
                  <a:pos x="230" y="1104"/>
                </a:cxn>
                <a:cxn ang="0">
                  <a:pos x="204" y="1026"/>
                </a:cxn>
                <a:cxn ang="0">
                  <a:pos x="206" y="896"/>
                </a:cxn>
                <a:cxn ang="0">
                  <a:pos x="214" y="848"/>
                </a:cxn>
                <a:cxn ang="0">
                  <a:pos x="232" y="832"/>
                </a:cxn>
                <a:cxn ang="0">
                  <a:pos x="220" y="714"/>
                </a:cxn>
                <a:cxn ang="0">
                  <a:pos x="234" y="702"/>
                </a:cxn>
                <a:cxn ang="0">
                  <a:pos x="254" y="686"/>
                </a:cxn>
                <a:cxn ang="0">
                  <a:pos x="266" y="618"/>
                </a:cxn>
                <a:cxn ang="0">
                  <a:pos x="278" y="586"/>
                </a:cxn>
                <a:cxn ang="0">
                  <a:pos x="290" y="544"/>
                </a:cxn>
                <a:cxn ang="0">
                  <a:pos x="306" y="514"/>
                </a:cxn>
                <a:cxn ang="0">
                  <a:pos x="314" y="480"/>
                </a:cxn>
                <a:cxn ang="0">
                  <a:pos x="324" y="424"/>
                </a:cxn>
                <a:cxn ang="0">
                  <a:pos x="140" y="1150"/>
                </a:cxn>
                <a:cxn ang="0">
                  <a:pos x="132" y="1104"/>
                </a:cxn>
                <a:cxn ang="0">
                  <a:pos x="146" y="998"/>
                </a:cxn>
                <a:cxn ang="0">
                  <a:pos x="258" y="454"/>
                </a:cxn>
                <a:cxn ang="0">
                  <a:pos x="248" y="510"/>
                </a:cxn>
                <a:cxn ang="0">
                  <a:pos x="238" y="448"/>
                </a:cxn>
                <a:cxn ang="0">
                  <a:pos x="248" y="434"/>
                </a:cxn>
                <a:cxn ang="0">
                  <a:pos x="252" y="394"/>
                </a:cxn>
                <a:cxn ang="0">
                  <a:pos x="256" y="426"/>
                </a:cxn>
              </a:cxnLst>
              <a:rect l="0" t="0" r="r" b="b"/>
              <a:pathLst>
                <a:path w="326" h="1236">
                  <a:moveTo>
                    <a:pt x="324" y="424"/>
                  </a:moveTo>
                  <a:lnTo>
                    <a:pt x="324" y="424"/>
                  </a:lnTo>
                  <a:lnTo>
                    <a:pt x="320" y="412"/>
                  </a:lnTo>
                  <a:lnTo>
                    <a:pt x="320" y="412"/>
                  </a:lnTo>
                  <a:lnTo>
                    <a:pt x="318" y="408"/>
                  </a:lnTo>
                  <a:lnTo>
                    <a:pt x="318" y="408"/>
                  </a:lnTo>
                  <a:lnTo>
                    <a:pt x="322" y="376"/>
                  </a:lnTo>
                  <a:lnTo>
                    <a:pt x="322" y="376"/>
                  </a:lnTo>
                  <a:lnTo>
                    <a:pt x="324" y="336"/>
                  </a:lnTo>
                  <a:lnTo>
                    <a:pt x="324" y="336"/>
                  </a:lnTo>
                  <a:lnTo>
                    <a:pt x="324" y="316"/>
                  </a:lnTo>
                  <a:lnTo>
                    <a:pt x="324" y="316"/>
                  </a:lnTo>
                  <a:lnTo>
                    <a:pt x="324" y="308"/>
                  </a:lnTo>
                  <a:lnTo>
                    <a:pt x="324" y="308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18" y="262"/>
                  </a:lnTo>
                  <a:lnTo>
                    <a:pt x="318" y="262"/>
                  </a:lnTo>
                  <a:lnTo>
                    <a:pt x="318" y="258"/>
                  </a:lnTo>
                  <a:lnTo>
                    <a:pt x="318" y="258"/>
                  </a:lnTo>
                  <a:lnTo>
                    <a:pt x="318" y="250"/>
                  </a:lnTo>
                  <a:lnTo>
                    <a:pt x="318" y="250"/>
                  </a:lnTo>
                  <a:lnTo>
                    <a:pt x="318" y="234"/>
                  </a:lnTo>
                  <a:lnTo>
                    <a:pt x="318" y="234"/>
                  </a:lnTo>
                  <a:lnTo>
                    <a:pt x="316" y="228"/>
                  </a:lnTo>
                  <a:lnTo>
                    <a:pt x="316" y="228"/>
                  </a:lnTo>
                  <a:lnTo>
                    <a:pt x="312" y="218"/>
                  </a:lnTo>
                  <a:lnTo>
                    <a:pt x="312" y="218"/>
                  </a:lnTo>
                  <a:lnTo>
                    <a:pt x="308" y="212"/>
                  </a:lnTo>
                  <a:lnTo>
                    <a:pt x="308" y="212"/>
                  </a:lnTo>
                  <a:lnTo>
                    <a:pt x="300" y="210"/>
                  </a:lnTo>
                  <a:lnTo>
                    <a:pt x="300" y="210"/>
                  </a:lnTo>
                  <a:lnTo>
                    <a:pt x="298" y="208"/>
                  </a:lnTo>
                  <a:lnTo>
                    <a:pt x="298" y="208"/>
                  </a:lnTo>
                  <a:lnTo>
                    <a:pt x="292" y="204"/>
                  </a:lnTo>
                  <a:lnTo>
                    <a:pt x="292" y="204"/>
                  </a:lnTo>
                  <a:lnTo>
                    <a:pt x="284" y="200"/>
                  </a:lnTo>
                  <a:lnTo>
                    <a:pt x="284" y="200"/>
                  </a:lnTo>
                  <a:lnTo>
                    <a:pt x="274" y="194"/>
                  </a:lnTo>
                  <a:lnTo>
                    <a:pt x="274" y="194"/>
                  </a:lnTo>
                  <a:lnTo>
                    <a:pt x="272" y="192"/>
                  </a:lnTo>
                  <a:lnTo>
                    <a:pt x="268" y="184"/>
                  </a:lnTo>
                  <a:lnTo>
                    <a:pt x="268" y="184"/>
                  </a:lnTo>
                  <a:lnTo>
                    <a:pt x="260" y="164"/>
                  </a:lnTo>
                  <a:lnTo>
                    <a:pt x="254" y="144"/>
                  </a:lnTo>
                  <a:lnTo>
                    <a:pt x="254" y="144"/>
                  </a:lnTo>
                  <a:lnTo>
                    <a:pt x="228" y="54"/>
                  </a:lnTo>
                  <a:lnTo>
                    <a:pt x="228" y="54"/>
                  </a:lnTo>
                  <a:lnTo>
                    <a:pt x="224" y="42"/>
                  </a:lnTo>
                  <a:lnTo>
                    <a:pt x="218" y="30"/>
                  </a:lnTo>
                  <a:lnTo>
                    <a:pt x="210" y="20"/>
                  </a:lnTo>
                  <a:lnTo>
                    <a:pt x="204" y="14"/>
                  </a:lnTo>
                  <a:lnTo>
                    <a:pt x="204" y="14"/>
                  </a:lnTo>
                  <a:lnTo>
                    <a:pt x="196" y="8"/>
                  </a:lnTo>
                  <a:lnTo>
                    <a:pt x="188" y="4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62" y="0"/>
                  </a:lnTo>
                  <a:lnTo>
                    <a:pt x="156" y="2"/>
                  </a:lnTo>
                  <a:lnTo>
                    <a:pt x="146" y="6"/>
                  </a:lnTo>
                  <a:lnTo>
                    <a:pt x="146" y="6"/>
                  </a:lnTo>
                  <a:lnTo>
                    <a:pt x="134" y="12"/>
                  </a:lnTo>
                  <a:lnTo>
                    <a:pt x="134" y="12"/>
                  </a:lnTo>
                  <a:lnTo>
                    <a:pt x="126" y="16"/>
                  </a:lnTo>
                  <a:lnTo>
                    <a:pt x="114" y="24"/>
                  </a:lnTo>
                  <a:lnTo>
                    <a:pt x="114" y="24"/>
                  </a:lnTo>
                  <a:lnTo>
                    <a:pt x="106" y="34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0" y="64"/>
                  </a:lnTo>
                  <a:lnTo>
                    <a:pt x="100" y="86"/>
                  </a:lnTo>
                  <a:lnTo>
                    <a:pt x="100" y="86"/>
                  </a:lnTo>
                  <a:lnTo>
                    <a:pt x="106" y="120"/>
                  </a:lnTo>
                  <a:lnTo>
                    <a:pt x="106" y="120"/>
                  </a:lnTo>
                  <a:lnTo>
                    <a:pt x="110" y="140"/>
                  </a:lnTo>
                  <a:lnTo>
                    <a:pt x="110" y="140"/>
                  </a:lnTo>
                  <a:lnTo>
                    <a:pt x="114" y="166"/>
                  </a:lnTo>
                  <a:lnTo>
                    <a:pt x="114" y="166"/>
                  </a:lnTo>
                  <a:lnTo>
                    <a:pt x="118" y="178"/>
                  </a:lnTo>
                  <a:lnTo>
                    <a:pt x="118" y="178"/>
                  </a:lnTo>
                  <a:lnTo>
                    <a:pt x="116" y="184"/>
                  </a:lnTo>
                  <a:lnTo>
                    <a:pt x="114" y="188"/>
                  </a:lnTo>
                  <a:lnTo>
                    <a:pt x="114" y="188"/>
                  </a:lnTo>
                  <a:lnTo>
                    <a:pt x="110" y="192"/>
                  </a:lnTo>
                  <a:lnTo>
                    <a:pt x="110" y="192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0" y="202"/>
                  </a:lnTo>
                  <a:lnTo>
                    <a:pt x="100" y="202"/>
                  </a:lnTo>
                  <a:lnTo>
                    <a:pt x="94" y="206"/>
                  </a:lnTo>
                  <a:lnTo>
                    <a:pt x="94" y="206"/>
                  </a:lnTo>
                  <a:lnTo>
                    <a:pt x="84" y="210"/>
                  </a:lnTo>
                  <a:lnTo>
                    <a:pt x="84" y="210"/>
                  </a:lnTo>
                  <a:lnTo>
                    <a:pt x="76" y="216"/>
                  </a:lnTo>
                  <a:lnTo>
                    <a:pt x="76" y="216"/>
                  </a:lnTo>
                  <a:lnTo>
                    <a:pt x="72" y="220"/>
                  </a:lnTo>
                  <a:lnTo>
                    <a:pt x="72" y="220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0" y="242"/>
                  </a:lnTo>
                  <a:lnTo>
                    <a:pt x="60" y="242"/>
                  </a:lnTo>
                  <a:lnTo>
                    <a:pt x="56" y="258"/>
                  </a:lnTo>
                  <a:lnTo>
                    <a:pt x="56" y="258"/>
                  </a:lnTo>
                  <a:lnTo>
                    <a:pt x="54" y="272"/>
                  </a:lnTo>
                  <a:lnTo>
                    <a:pt x="54" y="272"/>
                  </a:lnTo>
                  <a:lnTo>
                    <a:pt x="50" y="286"/>
                  </a:lnTo>
                  <a:lnTo>
                    <a:pt x="50" y="286"/>
                  </a:lnTo>
                  <a:lnTo>
                    <a:pt x="46" y="314"/>
                  </a:lnTo>
                  <a:lnTo>
                    <a:pt x="46" y="314"/>
                  </a:lnTo>
                  <a:lnTo>
                    <a:pt x="40" y="342"/>
                  </a:lnTo>
                  <a:lnTo>
                    <a:pt x="40" y="342"/>
                  </a:lnTo>
                  <a:lnTo>
                    <a:pt x="34" y="372"/>
                  </a:lnTo>
                  <a:lnTo>
                    <a:pt x="34" y="372"/>
                  </a:lnTo>
                  <a:lnTo>
                    <a:pt x="30" y="392"/>
                  </a:lnTo>
                  <a:lnTo>
                    <a:pt x="30" y="392"/>
                  </a:lnTo>
                  <a:lnTo>
                    <a:pt x="28" y="406"/>
                  </a:lnTo>
                  <a:lnTo>
                    <a:pt x="28" y="406"/>
                  </a:lnTo>
                  <a:lnTo>
                    <a:pt x="24" y="424"/>
                  </a:lnTo>
                  <a:lnTo>
                    <a:pt x="24" y="424"/>
                  </a:lnTo>
                  <a:lnTo>
                    <a:pt x="20" y="440"/>
                  </a:lnTo>
                  <a:lnTo>
                    <a:pt x="20" y="440"/>
                  </a:lnTo>
                  <a:lnTo>
                    <a:pt x="20" y="446"/>
                  </a:lnTo>
                  <a:lnTo>
                    <a:pt x="22" y="450"/>
                  </a:lnTo>
                  <a:lnTo>
                    <a:pt x="22" y="450"/>
                  </a:lnTo>
                  <a:lnTo>
                    <a:pt x="24" y="464"/>
                  </a:lnTo>
                  <a:lnTo>
                    <a:pt x="24" y="464"/>
                  </a:lnTo>
                  <a:lnTo>
                    <a:pt x="22" y="470"/>
                  </a:lnTo>
                  <a:lnTo>
                    <a:pt x="22" y="470"/>
                  </a:lnTo>
                  <a:lnTo>
                    <a:pt x="20" y="488"/>
                  </a:lnTo>
                  <a:lnTo>
                    <a:pt x="20" y="488"/>
                  </a:lnTo>
                  <a:lnTo>
                    <a:pt x="18" y="520"/>
                  </a:lnTo>
                  <a:lnTo>
                    <a:pt x="18" y="520"/>
                  </a:lnTo>
                  <a:lnTo>
                    <a:pt x="18" y="552"/>
                  </a:lnTo>
                  <a:lnTo>
                    <a:pt x="18" y="552"/>
                  </a:lnTo>
                  <a:lnTo>
                    <a:pt x="14" y="580"/>
                  </a:lnTo>
                  <a:lnTo>
                    <a:pt x="14" y="580"/>
                  </a:lnTo>
                  <a:lnTo>
                    <a:pt x="14" y="586"/>
                  </a:lnTo>
                  <a:lnTo>
                    <a:pt x="14" y="586"/>
                  </a:lnTo>
                  <a:lnTo>
                    <a:pt x="10" y="604"/>
                  </a:lnTo>
                  <a:lnTo>
                    <a:pt x="10" y="604"/>
                  </a:lnTo>
                  <a:lnTo>
                    <a:pt x="6" y="624"/>
                  </a:lnTo>
                  <a:lnTo>
                    <a:pt x="6" y="624"/>
                  </a:lnTo>
                  <a:lnTo>
                    <a:pt x="4" y="638"/>
                  </a:lnTo>
                  <a:lnTo>
                    <a:pt x="4" y="638"/>
                  </a:lnTo>
                  <a:lnTo>
                    <a:pt x="4" y="646"/>
                  </a:lnTo>
                  <a:lnTo>
                    <a:pt x="4" y="646"/>
                  </a:lnTo>
                  <a:lnTo>
                    <a:pt x="2" y="654"/>
                  </a:lnTo>
                  <a:lnTo>
                    <a:pt x="2" y="654"/>
                  </a:lnTo>
                  <a:lnTo>
                    <a:pt x="0" y="664"/>
                  </a:lnTo>
                  <a:lnTo>
                    <a:pt x="0" y="664"/>
                  </a:lnTo>
                  <a:lnTo>
                    <a:pt x="0" y="668"/>
                  </a:lnTo>
                  <a:lnTo>
                    <a:pt x="0" y="668"/>
                  </a:lnTo>
                  <a:lnTo>
                    <a:pt x="4" y="680"/>
                  </a:lnTo>
                  <a:lnTo>
                    <a:pt x="4" y="680"/>
                  </a:lnTo>
                  <a:lnTo>
                    <a:pt x="6" y="688"/>
                  </a:lnTo>
                  <a:lnTo>
                    <a:pt x="6" y="688"/>
                  </a:lnTo>
                  <a:lnTo>
                    <a:pt x="8" y="690"/>
                  </a:lnTo>
                  <a:lnTo>
                    <a:pt x="10" y="690"/>
                  </a:lnTo>
                  <a:lnTo>
                    <a:pt x="10" y="690"/>
                  </a:lnTo>
                  <a:lnTo>
                    <a:pt x="14" y="692"/>
                  </a:lnTo>
                  <a:lnTo>
                    <a:pt x="14" y="692"/>
                  </a:lnTo>
                  <a:lnTo>
                    <a:pt x="20" y="698"/>
                  </a:lnTo>
                  <a:lnTo>
                    <a:pt x="20" y="698"/>
                  </a:lnTo>
                  <a:lnTo>
                    <a:pt x="26" y="704"/>
                  </a:lnTo>
                  <a:lnTo>
                    <a:pt x="26" y="704"/>
                  </a:lnTo>
                  <a:lnTo>
                    <a:pt x="30" y="706"/>
                  </a:lnTo>
                  <a:lnTo>
                    <a:pt x="30" y="706"/>
                  </a:lnTo>
                  <a:lnTo>
                    <a:pt x="34" y="710"/>
                  </a:lnTo>
                  <a:lnTo>
                    <a:pt x="34" y="710"/>
                  </a:lnTo>
                  <a:lnTo>
                    <a:pt x="40" y="714"/>
                  </a:lnTo>
                  <a:lnTo>
                    <a:pt x="40" y="714"/>
                  </a:lnTo>
                  <a:lnTo>
                    <a:pt x="40" y="714"/>
                  </a:lnTo>
                  <a:lnTo>
                    <a:pt x="42" y="714"/>
                  </a:lnTo>
                  <a:lnTo>
                    <a:pt x="42" y="714"/>
                  </a:lnTo>
                  <a:lnTo>
                    <a:pt x="42" y="710"/>
                  </a:lnTo>
                  <a:lnTo>
                    <a:pt x="42" y="710"/>
                  </a:lnTo>
                  <a:lnTo>
                    <a:pt x="42" y="706"/>
                  </a:lnTo>
                  <a:lnTo>
                    <a:pt x="42" y="706"/>
                  </a:lnTo>
                  <a:lnTo>
                    <a:pt x="44" y="704"/>
                  </a:lnTo>
                  <a:lnTo>
                    <a:pt x="44" y="704"/>
                  </a:lnTo>
                  <a:lnTo>
                    <a:pt x="44" y="702"/>
                  </a:lnTo>
                  <a:lnTo>
                    <a:pt x="44" y="700"/>
                  </a:lnTo>
                  <a:lnTo>
                    <a:pt x="44" y="700"/>
                  </a:lnTo>
                  <a:lnTo>
                    <a:pt x="42" y="696"/>
                  </a:lnTo>
                  <a:lnTo>
                    <a:pt x="40" y="694"/>
                  </a:lnTo>
                  <a:lnTo>
                    <a:pt x="40" y="694"/>
                  </a:lnTo>
                  <a:lnTo>
                    <a:pt x="36" y="694"/>
                  </a:lnTo>
                  <a:lnTo>
                    <a:pt x="36" y="694"/>
                  </a:lnTo>
                  <a:lnTo>
                    <a:pt x="34" y="692"/>
                  </a:lnTo>
                  <a:lnTo>
                    <a:pt x="34" y="692"/>
                  </a:lnTo>
                  <a:lnTo>
                    <a:pt x="32" y="688"/>
                  </a:lnTo>
                  <a:lnTo>
                    <a:pt x="32" y="688"/>
                  </a:lnTo>
                  <a:lnTo>
                    <a:pt x="26" y="684"/>
                  </a:lnTo>
                  <a:lnTo>
                    <a:pt x="26" y="684"/>
                  </a:lnTo>
                  <a:lnTo>
                    <a:pt x="22" y="682"/>
                  </a:lnTo>
                  <a:lnTo>
                    <a:pt x="22" y="682"/>
                  </a:lnTo>
                  <a:lnTo>
                    <a:pt x="22" y="678"/>
                  </a:lnTo>
                  <a:lnTo>
                    <a:pt x="22" y="678"/>
                  </a:lnTo>
                  <a:lnTo>
                    <a:pt x="20" y="672"/>
                  </a:lnTo>
                  <a:lnTo>
                    <a:pt x="20" y="672"/>
                  </a:lnTo>
                  <a:lnTo>
                    <a:pt x="18" y="666"/>
                  </a:lnTo>
                  <a:lnTo>
                    <a:pt x="18" y="666"/>
                  </a:lnTo>
                  <a:lnTo>
                    <a:pt x="18" y="664"/>
                  </a:lnTo>
                  <a:lnTo>
                    <a:pt x="18" y="664"/>
                  </a:lnTo>
                  <a:lnTo>
                    <a:pt x="18" y="656"/>
                  </a:lnTo>
                  <a:lnTo>
                    <a:pt x="18" y="656"/>
                  </a:lnTo>
                  <a:lnTo>
                    <a:pt x="20" y="654"/>
                  </a:lnTo>
                  <a:lnTo>
                    <a:pt x="20" y="654"/>
                  </a:lnTo>
                  <a:lnTo>
                    <a:pt x="22" y="652"/>
                  </a:lnTo>
                  <a:lnTo>
                    <a:pt x="22" y="652"/>
                  </a:lnTo>
                  <a:lnTo>
                    <a:pt x="24" y="652"/>
                  </a:lnTo>
                  <a:lnTo>
                    <a:pt x="24" y="652"/>
                  </a:lnTo>
                  <a:lnTo>
                    <a:pt x="26" y="650"/>
                  </a:lnTo>
                  <a:lnTo>
                    <a:pt x="26" y="650"/>
                  </a:lnTo>
                  <a:lnTo>
                    <a:pt x="28" y="650"/>
                  </a:lnTo>
                  <a:lnTo>
                    <a:pt x="28" y="652"/>
                  </a:lnTo>
                  <a:lnTo>
                    <a:pt x="28" y="652"/>
                  </a:lnTo>
                  <a:lnTo>
                    <a:pt x="28" y="662"/>
                  </a:lnTo>
                  <a:lnTo>
                    <a:pt x="28" y="662"/>
                  </a:lnTo>
                  <a:lnTo>
                    <a:pt x="28" y="672"/>
                  </a:lnTo>
                  <a:lnTo>
                    <a:pt x="28" y="672"/>
                  </a:lnTo>
                  <a:lnTo>
                    <a:pt x="32" y="678"/>
                  </a:lnTo>
                  <a:lnTo>
                    <a:pt x="34" y="682"/>
                  </a:lnTo>
                  <a:lnTo>
                    <a:pt x="34" y="682"/>
                  </a:lnTo>
                  <a:lnTo>
                    <a:pt x="38" y="684"/>
                  </a:lnTo>
                  <a:lnTo>
                    <a:pt x="42" y="684"/>
                  </a:lnTo>
                  <a:lnTo>
                    <a:pt x="42" y="684"/>
                  </a:lnTo>
                  <a:lnTo>
                    <a:pt x="42" y="682"/>
                  </a:lnTo>
                  <a:lnTo>
                    <a:pt x="42" y="680"/>
                  </a:lnTo>
                  <a:lnTo>
                    <a:pt x="42" y="680"/>
                  </a:lnTo>
                  <a:lnTo>
                    <a:pt x="42" y="674"/>
                  </a:lnTo>
                  <a:lnTo>
                    <a:pt x="42" y="674"/>
                  </a:lnTo>
                  <a:lnTo>
                    <a:pt x="40" y="662"/>
                  </a:lnTo>
                  <a:lnTo>
                    <a:pt x="40" y="662"/>
                  </a:lnTo>
                  <a:lnTo>
                    <a:pt x="40" y="652"/>
                  </a:lnTo>
                  <a:lnTo>
                    <a:pt x="40" y="652"/>
                  </a:lnTo>
                  <a:lnTo>
                    <a:pt x="40" y="642"/>
                  </a:lnTo>
                  <a:lnTo>
                    <a:pt x="40" y="642"/>
                  </a:lnTo>
                  <a:lnTo>
                    <a:pt x="42" y="632"/>
                  </a:lnTo>
                  <a:lnTo>
                    <a:pt x="42" y="632"/>
                  </a:lnTo>
                  <a:lnTo>
                    <a:pt x="40" y="620"/>
                  </a:lnTo>
                  <a:lnTo>
                    <a:pt x="40" y="620"/>
                  </a:lnTo>
                  <a:lnTo>
                    <a:pt x="38" y="612"/>
                  </a:lnTo>
                  <a:lnTo>
                    <a:pt x="36" y="608"/>
                  </a:lnTo>
                  <a:lnTo>
                    <a:pt x="36" y="608"/>
                  </a:lnTo>
                  <a:lnTo>
                    <a:pt x="34" y="602"/>
                  </a:lnTo>
                  <a:lnTo>
                    <a:pt x="34" y="602"/>
                  </a:lnTo>
                  <a:lnTo>
                    <a:pt x="34" y="594"/>
                  </a:lnTo>
                  <a:lnTo>
                    <a:pt x="34" y="594"/>
                  </a:lnTo>
                  <a:lnTo>
                    <a:pt x="34" y="594"/>
                  </a:lnTo>
                  <a:lnTo>
                    <a:pt x="36" y="594"/>
                  </a:lnTo>
                  <a:lnTo>
                    <a:pt x="36" y="594"/>
                  </a:lnTo>
                  <a:lnTo>
                    <a:pt x="40" y="594"/>
                  </a:lnTo>
                  <a:lnTo>
                    <a:pt x="40" y="594"/>
                  </a:lnTo>
                  <a:lnTo>
                    <a:pt x="42" y="594"/>
                  </a:lnTo>
                  <a:lnTo>
                    <a:pt x="42" y="594"/>
                  </a:lnTo>
                  <a:lnTo>
                    <a:pt x="44" y="594"/>
                  </a:lnTo>
                  <a:lnTo>
                    <a:pt x="44" y="596"/>
                  </a:lnTo>
                  <a:lnTo>
                    <a:pt x="44" y="596"/>
                  </a:lnTo>
                  <a:lnTo>
                    <a:pt x="44" y="608"/>
                  </a:lnTo>
                  <a:lnTo>
                    <a:pt x="44" y="608"/>
                  </a:lnTo>
                  <a:lnTo>
                    <a:pt x="46" y="630"/>
                  </a:lnTo>
                  <a:lnTo>
                    <a:pt x="46" y="630"/>
                  </a:lnTo>
                  <a:lnTo>
                    <a:pt x="48" y="658"/>
                  </a:lnTo>
                  <a:lnTo>
                    <a:pt x="48" y="658"/>
                  </a:lnTo>
                  <a:lnTo>
                    <a:pt x="50" y="690"/>
                  </a:lnTo>
                  <a:lnTo>
                    <a:pt x="50" y="690"/>
                  </a:lnTo>
                  <a:lnTo>
                    <a:pt x="50" y="708"/>
                  </a:lnTo>
                  <a:lnTo>
                    <a:pt x="50" y="708"/>
                  </a:lnTo>
                  <a:lnTo>
                    <a:pt x="50" y="720"/>
                  </a:lnTo>
                  <a:lnTo>
                    <a:pt x="50" y="720"/>
                  </a:lnTo>
                  <a:lnTo>
                    <a:pt x="48" y="728"/>
                  </a:lnTo>
                  <a:lnTo>
                    <a:pt x="48" y="728"/>
                  </a:lnTo>
                  <a:lnTo>
                    <a:pt x="48" y="736"/>
                  </a:lnTo>
                  <a:lnTo>
                    <a:pt x="48" y="736"/>
                  </a:lnTo>
                  <a:lnTo>
                    <a:pt x="48" y="750"/>
                  </a:lnTo>
                  <a:lnTo>
                    <a:pt x="48" y="750"/>
                  </a:lnTo>
                  <a:lnTo>
                    <a:pt x="44" y="776"/>
                  </a:lnTo>
                  <a:lnTo>
                    <a:pt x="44" y="776"/>
                  </a:lnTo>
                  <a:lnTo>
                    <a:pt x="40" y="794"/>
                  </a:lnTo>
                  <a:lnTo>
                    <a:pt x="40" y="794"/>
                  </a:lnTo>
                  <a:lnTo>
                    <a:pt x="36" y="808"/>
                  </a:lnTo>
                  <a:lnTo>
                    <a:pt x="36" y="808"/>
                  </a:lnTo>
                  <a:lnTo>
                    <a:pt x="32" y="822"/>
                  </a:lnTo>
                  <a:lnTo>
                    <a:pt x="32" y="822"/>
                  </a:lnTo>
                  <a:lnTo>
                    <a:pt x="30" y="824"/>
                  </a:lnTo>
                  <a:lnTo>
                    <a:pt x="32" y="824"/>
                  </a:lnTo>
                  <a:lnTo>
                    <a:pt x="32" y="824"/>
                  </a:lnTo>
                  <a:lnTo>
                    <a:pt x="42" y="826"/>
                  </a:lnTo>
                  <a:lnTo>
                    <a:pt x="42" y="826"/>
                  </a:lnTo>
                  <a:lnTo>
                    <a:pt x="42" y="826"/>
                  </a:lnTo>
                  <a:lnTo>
                    <a:pt x="42" y="828"/>
                  </a:lnTo>
                  <a:lnTo>
                    <a:pt x="42" y="828"/>
                  </a:lnTo>
                  <a:lnTo>
                    <a:pt x="42" y="830"/>
                  </a:lnTo>
                  <a:lnTo>
                    <a:pt x="42" y="830"/>
                  </a:lnTo>
                  <a:lnTo>
                    <a:pt x="42" y="830"/>
                  </a:lnTo>
                  <a:lnTo>
                    <a:pt x="48" y="832"/>
                  </a:lnTo>
                  <a:lnTo>
                    <a:pt x="48" y="832"/>
                  </a:lnTo>
                  <a:lnTo>
                    <a:pt x="64" y="834"/>
                  </a:lnTo>
                  <a:lnTo>
                    <a:pt x="64" y="834"/>
                  </a:lnTo>
                  <a:lnTo>
                    <a:pt x="66" y="836"/>
                  </a:lnTo>
                  <a:lnTo>
                    <a:pt x="64" y="836"/>
                  </a:lnTo>
                  <a:lnTo>
                    <a:pt x="64" y="836"/>
                  </a:lnTo>
                  <a:lnTo>
                    <a:pt x="66" y="838"/>
                  </a:lnTo>
                  <a:lnTo>
                    <a:pt x="70" y="840"/>
                  </a:lnTo>
                  <a:lnTo>
                    <a:pt x="70" y="840"/>
                  </a:lnTo>
                  <a:lnTo>
                    <a:pt x="80" y="842"/>
                  </a:lnTo>
                  <a:lnTo>
                    <a:pt x="80" y="842"/>
                  </a:lnTo>
                  <a:lnTo>
                    <a:pt x="80" y="842"/>
                  </a:lnTo>
                  <a:lnTo>
                    <a:pt x="80" y="844"/>
                  </a:lnTo>
                  <a:lnTo>
                    <a:pt x="80" y="844"/>
                  </a:lnTo>
                  <a:lnTo>
                    <a:pt x="82" y="854"/>
                  </a:lnTo>
                  <a:lnTo>
                    <a:pt x="82" y="854"/>
                  </a:lnTo>
                  <a:lnTo>
                    <a:pt x="88" y="876"/>
                  </a:lnTo>
                  <a:lnTo>
                    <a:pt x="88" y="876"/>
                  </a:lnTo>
                  <a:lnTo>
                    <a:pt x="88" y="890"/>
                  </a:lnTo>
                  <a:lnTo>
                    <a:pt x="86" y="900"/>
                  </a:lnTo>
                  <a:lnTo>
                    <a:pt x="86" y="900"/>
                  </a:lnTo>
                  <a:lnTo>
                    <a:pt x="84" y="924"/>
                  </a:lnTo>
                  <a:lnTo>
                    <a:pt x="84" y="924"/>
                  </a:lnTo>
                  <a:lnTo>
                    <a:pt x="84" y="944"/>
                  </a:lnTo>
                  <a:lnTo>
                    <a:pt x="84" y="944"/>
                  </a:lnTo>
                  <a:lnTo>
                    <a:pt x="84" y="956"/>
                  </a:lnTo>
                  <a:lnTo>
                    <a:pt x="86" y="964"/>
                  </a:lnTo>
                  <a:lnTo>
                    <a:pt x="86" y="964"/>
                  </a:lnTo>
                  <a:lnTo>
                    <a:pt x="90" y="998"/>
                  </a:lnTo>
                  <a:lnTo>
                    <a:pt x="90" y="998"/>
                  </a:lnTo>
                  <a:lnTo>
                    <a:pt x="94" y="1036"/>
                  </a:lnTo>
                  <a:lnTo>
                    <a:pt x="94" y="1036"/>
                  </a:lnTo>
                  <a:lnTo>
                    <a:pt x="96" y="1052"/>
                  </a:lnTo>
                  <a:lnTo>
                    <a:pt x="96" y="1064"/>
                  </a:lnTo>
                  <a:lnTo>
                    <a:pt x="96" y="1064"/>
                  </a:lnTo>
                  <a:lnTo>
                    <a:pt x="96" y="1086"/>
                  </a:lnTo>
                  <a:lnTo>
                    <a:pt x="94" y="1094"/>
                  </a:lnTo>
                  <a:lnTo>
                    <a:pt x="94" y="1094"/>
                  </a:lnTo>
                  <a:lnTo>
                    <a:pt x="88" y="1110"/>
                  </a:lnTo>
                  <a:lnTo>
                    <a:pt x="88" y="1110"/>
                  </a:lnTo>
                  <a:lnTo>
                    <a:pt x="88" y="1118"/>
                  </a:lnTo>
                  <a:lnTo>
                    <a:pt x="90" y="1124"/>
                  </a:lnTo>
                  <a:lnTo>
                    <a:pt x="90" y="1124"/>
                  </a:lnTo>
                  <a:lnTo>
                    <a:pt x="90" y="1130"/>
                  </a:lnTo>
                  <a:lnTo>
                    <a:pt x="90" y="1130"/>
                  </a:lnTo>
                  <a:lnTo>
                    <a:pt x="88" y="1136"/>
                  </a:lnTo>
                  <a:lnTo>
                    <a:pt x="88" y="1136"/>
                  </a:lnTo>
                  <a:lnTo>
                    <a:pt x="88" y="1144"/>
                  </a:lnTo>
                  <a:lnTo>
                    <a:pt x="88" y="1144"/>
                  </a:lnTo>
                  <a:lnTo>
                    <a:pt x="90" y="1154"/>
                  </a:lnTo>
                  <a:lnTo>
                    <a:pt x="90" y="1154"/>
                  </a:lnTo>
                  <a:lnTo>
                    <a:pt x="92" y="1160"/>
                  </a:lnTo>
                  <a:lnTo>
                    <a:pt x="92" y="1160"/>
                  </a:lnTo>
                  <a:lnTo>
                    <a:pt x="92" y="1164"/>
                  </a:lnTo>
                  <a:lnTo>
                    <a:pt x="92" y="1164"/>
                  </a:lnTo>
                  <a:lnTo>
                    <a:pt x="94" y="1178"/>
                  </a:lnTo>
                  <a:lnTo>
                    <a:pt x="94" y="1178"/>
                  </a:lnTo>
                  <a:lnTo>
                    <a:pt x="96" y="1186"/>
                  </a:lnTo>
                  <a:lnTo>
                    <a:pt x="96" y="1186"/>
                  </a:lnTo>
                  <a:lnTo>
                    <a:pt x="96" y="1188"/>
                  </a:lnTo>
                  <a:lnTo>
                    <a:pt x="94" y="1188"/>
                  </a:lnTo>
                  <a:lnTo>
                    <a:pt x="94" y="1188"/>
                  </a:lnTo>
                  <a:lnTo>
                    <a:pt x="86" y="1190"/>
                  </a:lnTo>
                  <a:lnTo>
                    <a:pt x="86" y="1190"/>
                  </a:lnTo>
                  <a:lnTo>
                    <a:pt x="78" y="1192"/>
                  </a:lnTo>
                  <a:lnTo>
                    <a:pt x="78" y="1192"/>
                  </a:lnTo>
                  <a:lnTo>
                    <a:pt x="76" y="1194"/>
                  </a:lnTo>
                  <a:lnTo>
                    <a:pt x="76" y="1196"/>
                  </a:lnTo>
                  <a:lnTo>
                    <a:pt x="76" y="1196"/>
                  </a:lnTo>
                  <a:lnTo>
                    <a:pt x="80" y="1198"/>
                  </a:lnTo>
                  <a:lnTo>
                    <a:pt x="84" y="1200"/>
                  </a:lnTo>
                  <a:lnTo>
                    <a:pt x="84" y="1200"/>
                  </a:lnTo>
                  <a:lnTo>
                    <a:pt x="94" y="1202"/>
                  </a:lnTo>
                  <a:lnTo>
                    <a:pt x="94" y="1202"/>
                  </a:lnTo>
                  <a:lnTo>
                    <a:pt x="94" y="1202"/>
                  </a:lnTo>
                  <a:lnTo>
                    <a:pt x="94" y="1204"/>
                  </a:lnTo>
                  <a:lnTo>
                    <a:pt x="94" y="1204"/>
                  </a:lnTo>
                  <a:lnTo>
                    <a:pt x="94" y="1214"/>
                  </a:lnTo>
                  <a:lnTo>
                    <a:pt x="94" y="1214"/>
                  </a:lnTo>
                  <a:lnTo>
                    <a:pt x="96" y="1220"/>
                  </a:lnTo>
                  <a:lnTo>
                    <a:pt x="96" y="1220"/>
                  </a:lnTo>
                  <a:lnTo>
                    <a:pt x="96" y="1224"/>
                  </a:lnTo>
                  <a:lnTo>
                    <a:pt x="96" y="1224"/>
                  </a:lnTo>
                  <a:lnTo>
                    <a:pt x="100" y="1228"/>
                  </a:lnTo>
                  <a:lnTo>
                    <a:pt x="100" y="1228"/>
                  </a:lnTo>
                  <a:lnTo>
                    <a:pt x="106" y="1232"/>
                  </a:lnTo>
                  <a:lnTo>
                    <a:pt x="106" y="1232"/>
                  </a:lnTo>
                  <a:lnTo>
                    <a:pt x="116" y="1234"/>
                  </a:lnTo>
                  <a:lnTo>
                    <a:pt x="116" y="1234"/>
                  </a:lnTo>
                  <a:lnTo>
                    <a:pt x="128" y="1236"/>
                  </a:lnTo>
                  <a:lnTo>
                    <a:pt x="128" y="1236"/>
                  </a:lnTo>
                  <a:lnTo>
                    <a:pt x="134" y="1236"/>
                  </a:lnTo>
                  <a:lnTo>
                    <a:pt x="140" y="1234"/>
                  </a:lnTo>
                  <a:lnTo>
                    <a:pt x="140" y="1234"/>
                  </a:lnTo>
                  <a:lnTo>
                    <a:pt x="146" y="1230"/>
                  </a:lnTo>
                  <a:lnTo>
                    <a:pt x="152" y="1224"/>
                  </a:lnTo>
                  <a:lnTo>
                    <a:pt x="152" y="1224"/>
                  </a:lnTo>
                  <a:lnTo>
                    <a:pt x="156" y="1218"/>
                  </a:lnTo>
                  <a:lnTo>
                    <a:pt x="156" y="1210"/>
                  </a:lnTo>
                  <a:lnTo>
                    <a:pt x="156" y="1210"/>
                  </a:lnTo>
                  <a:lnTo>
                    <a:pt x="154" y="1200"/>
                  </a:lnTo>
                  <a:lnTo>
                    <a:pt x="154" y="1200"/>
                  </a:lnTo>
                  <a:lnTo>
                    <a:pt x="154" y="1198"/>
                  </a:lnTo>
                  <a:lnTo>
                    <a:pt x="156" y="1198"/>
                  </a:lnTo>
                  <a:lnTo>
                    <a:pt x="156" y="1198"/>
                  </a:lnTo>
                  <a:lnTo>
                    <a:pt x="168" y="1190"/>
                  </a:lnTo>
                  <a:lnTo>
                    <a:pt x="168" y="1190"/>
                  </a:lnTo>
                  <a:lnTo>
                    <a:pt x="174" y="1186"/>
                  </a:lnTo>
                  <a:lnTo>
                    <a:pt x="176" y="1182"/>
                  </a:lnTo>
                  <a:lnTo>
                    <a:pt x="176" y="1182"/>
                  </a:lnTo>
                  <a:lnTo>
                    <a:pt x="182" y="1172"/>
                  </a:lnTo>
                  <a:lnTo>
                    <a:pt x="182" y="1172"/>
                  </a:lnTo>
                  <a:lnTo>
                    <a:pt x="186" y="1164"/>
                  </a:lnTo>
                  <a:lnTo>
                    <a:pt x="190" y="1158"/>
                  </a:lnTo>
                  <a:lnTo>
                    <a:pt x="190" y="1158"/>
                  </a:lnTo>
                  <a:lnTo>
                    <a:pt x="200" y="1148"/>
                  </a:lnTo>
                  <a:lnTo>
                    <a:pt x="200" y="1148"/>
                  </a:lnTo>
                  <a:lnTo>
                    <a:pt x="202" y="1146"/>
                  </a:lnTo>
                  <a:lnTo>
                    <a:pt x="202" y="1146"/>
                  </a:lnTo>
                  <a:lnTo>
                    <a:pt x="206" y="1144"/>
                  </a:lnTo>
                  <a:lnTo>
                    <a:pt x="206" y="1144"/>
                  </a:lnTo>
                  <a:lnTo>
                    <a:pt x="208" y="1144"/>
                  </a:lnTo>
                  <a:lnTo>
                    <a:pt x="210" y="1146"/>
                  </a:lnTo>
                  <a:lnTo>
                    <a:pt x="210" y="1146"/>
                  </a:lnTo>
                  <a:lnTo>
                    <a:pt x="212" y="1148"/>
                  </a:lnTo>
                  <a:lnTo>
                    <a:pt x="214" y="1152"/>
                  </a:lnTo>
                  <a:lnTo>
                    <a:pt x="214" y="1152"/>
                  </a:lnTo>
                  <a:lnTo>
                    <a:pt x="216" y="1180"/>
                  </a:lnTo>
                  <a:lnTo>
                    <a:pt x="216" y="1180"/>
                  </a:lnTo>
                  <a:lnTo>
                    <a:pt x="216" y="1188"/>
                  </a:lnTo>
                  <a:lnTo>
                    <a:pt x="216" y="1188"/>
                  </a:lnTo>
                  <a:lnTo>
                    <a:pt x="216" y="1190"/>
                  </a:lnTo>
                  <a:lnTo>
                    <a:pt x="216" y="1192"/>
                  </a:lnTo>
                  <a:lnTo>
                    <a:pt x="216" y="1192"/>
                  </a:lnTo>
                  <a:lnTo>
                    <a:pt x="222" y="1192"/>
                  </a:lnTo>
                  <a:lnTo>
                    <a:pt x="222" y="1192"/>
                  </a:lnTo>
                  <a:lnTo>
                    <a:pt x="222" y="1190"/>
                  </a:lnTo>
                  <a:lnTo>
                    <a:pt x="222" y="1190"/>
                  </a:lnTo>
                  <a:lnTo>
                    <a:pt x="224" y="1190"/>
                  </a:lnTo>
                  <a:lnTo>
                    <a:pt x="224" y="1188"/>
                  </a:lnTo>
                  <a:lnTo>
                    <a:pt x="224" y="1188"/>
                  </a:lnTo>
                  <a:lnTo>
                    <a:pt x="222" y="1172"/>
                  </a:lnTo>
                  <a:lnTo>
                    <a:pt x="222" y="1172"/>
                  </a:lnTo>
                  <a:lnTo>
                    <a:pt x="222" y="1156"/>
                  </a:lnTo>
                  <a:lnTo>
                    <a:pt x="222" y="1146"/>
                  </a:lnTo>
                  <a:lnTo>
                    <a:pt x="222" y="1146"/>
                  </a:lnTo>
                  <a:lnTo>
                    <a:pt x="224" y="1138"/>
                  </a:lnTo>
                  <a:lnTo>
                    <a:pt x="228" y="1134"/>
                  </a:lnTo>
                  <a:lnTo>
                    <a:pt x="228" y="1134"/>
                  </a:lnTo>
                  <a:lnTo>
                    <a:pt x="232" y="1126"/>
                  </a:lnTo>
                  <a:lnTo>
                    <a:pt x="232" y="1126"/>
                  </a:lnTo>
                  <a:lnTo>
                    <a:pt x="234" y="1122"/>
                  </a:lnTo>
                  <a:lnTo>
                    <a:pt x="234" y="1122"/>
                  </a:lnTo>
                  <a:lnTo>
                    <a:pt x="234" y="1118"/>
                  </a:lnTo>
                  <a:lnTo>
                    <a:pt x="234" y="1118"/>
                  </a:lnTo>
                  <a:lnTo>
                    <a:pt x="234" y="1112"/>
                  </a:lnTo>
                  <a:lnTo>
                    <a:pt x="230" y="1104"/>
                  </a:lnTo>
                  <a:lnTo>
                    <a:pt x="230" y="1104"/>
                  </a:lnTo>
                  <a:lnTo>
                    <a:pt x="220" y="1090"/>
                  </a:lnTo>
                  <a:lnTo>
                    <a:pt x="220" y="1090"/>
                  </a:lnTo>
                  <a:lnTo>
                    <a:pt x="214" y="1086"/>
                  </a:lnTo>
                  <a:lnTo>
                    <a:pt x="214" y="1086"/>
                  </a:lnTo>
                  <a:lnTo>
                    <a:pt x="212" y="1084"/>
                  </a:lnTo>
                  <a:lnTo>
                    <a:pt x="212" y="1084"/>
                  </a:lnTo>
                  <a:lnTo>
                    <a:pt x="210" y="1076"/>
                  </a:lnTo>
                  <a:lnTo>
                    <a:pt x="210" y="1076"/>
                  </a:lnTo>
                  <a:lnTo>
                    <a:pt x="206" y="1052"/>
                  </a:lnTo>
                  <a:lnTo>
                    <a:pt x="206" y="1052"/>
                  </a:lnTo>
                  <a:lnTo>
                    <a:pt x="204" y="1026"/>
                  </a:lnTo>
                  <a:lnTo>
                    <a:pt x="204" y="1026"/>
                  </a:lnTo>
                  <a:lnTo>
                    <a:pt x="204" y="990"/>
                  </a:lnTo>
                  <a:lnTo>
                    <a:pt x="204" y="990"/>
                  </a:lnTo>
                  <a:lnTo>
                    <a:pt x="202" y="956"/>
                  </a:lnTo>
                  <a:lnTo>
                    <a:pt x="202" y="956"/>
                  </a:lnTo>
                  <a:lnTo>
                    <a:pt x="204" y="948"/>
                  </a:lnTo>
                  <a:lnTo>
                    <a:pt x="204" y="942"/>
                  </a:lnTo>
                  <a:lnTo>
                    <a:pt x="204" y="942"/>
                  </a:lnTo>
                  <a:lnTo>
                    <a:pt x="208" y="932"/>
                  </a:lnTo>
                  <a:lnTo>
                    <a:pt x="208" y="916"/>
                  </a:lnTo>
                  <a:lnTo>
                    <a:pt x="208" y="916"/>
                  </a:lnTo>
                  <a:lnTo>
                    <a:pt x="206" y="896"/>
                  </a:lnTo>
                  <a:lnTo>
                    <a:pt x="204" y="878"/>
                  </a:lnTo>
                  <a:lnTo>
                    <a:pt x="204" y="878"/>
                  </a:lnTo>
                  <a:lnTo>
                    <a:pt x="198" y="860"/>
                  </a:lnTo>
                  <a:lnTo>
                    <a:pt x="198" y="860"/>
                  </a:lnTo>
                  <a:lnTo>
                    <a:pt x="198" y="858"/>
                  </a:lnTo>
                  <a:lnTo>
                    <a:pt x="200" y="858"/>
                  </a:lnTo>
                  <a:lnTo>
                    <a:pt x="200" y="858"/>
                  </a:lnTo>
                  <a:lnTo>
                    <a:pt x="214" y="856"/>
                  </a:lnTo>
                  <a:lnTo>
                    <a:pt x="214" y="856"/>
                  </a:lnTo>
                  <a:lnTo>
                    <a:pt x="214" y="854"/>
                  </a:lnTo>
                  <a:lnTo>
                    <a:pt x="214" y="854"/>
                  </a:lnTo>
                  <a:lnTo>
                    <a:pt x="214" y="848"/>
                  </a:lnTo>
                  <a:lnTo>
                    <a:pt x="214" y="848"/>
                  </a:lnTo>
                  <a:lnTo>
                    <a:pt x="214" y="846"/>
                  </a:lnTo>
                  <a:lnTo>
                    <a:pt x="216" y="846"/>
                  </a:lnTo>
                  <a:lnTo>
                    <a:pt x="216" y="846"/>
                  </a:lnTo>
                  <a:lnTo>
                    <a:pt x="228" y="844"/>
                  </a:lnTo>
                  <a:lnTo>
                    <a:pt x="228" y="844"/>
                  </a:lnTo>
                  <a:lnTo>
                    <a:pt x="234" y="842"/>
                  </a:lnTo>
                  <a:lnTo>
                    <a:pt x="234" y="842"/>
                  </a:lnTo>
                  <a:lnTo>
                    <a:pt x="234" y="840"/>
                  </a:lnTo>
                  <a:lnTo>
                    <a:pt x="234" y="840"/>
                  </a:lnTo>
                  <a:lnTo>
                    <a:pt x="232" y="832"/>
                  </a:lnTo>
                  <a:lnTo>
                    <a:pt x="232" y="832"/>
                  </a:lnTo>
                  <a:lnTo>
                    <a:pt x="232" y="828"/>
                  </a:lnTo>
                  <a:lnTo>
                    <a:pt x="232" y="828"/>
                  </a:lnTo>
                  <a:lnTo>
                    <a:pt x="228" y="814"/>
                  </a:lnTo>
                  <a:lnTo>
                    <a:pt x="228" y="814"/>
                  </a:lnTo>
                  <a:lnTo>
                    <a:pt x="222" y="784"/>
                  </a:lnTo>
                  <a:lnTo>
                    <a:pt x="222" y="784"/>
                  </a:lnTo>
                  <a:lnTo>
                    <a:pt x="218" y="750"/>
                  </a:lnTo>
                  <a:lnTo>
                    <a:pt x="218" y="750"/>
                  </a:lnTo>
                  <a:lnTo>
                    <a:pt x="218" y="730"/>
                  </a:lnTo>
                  <a:lnTo>
                    <a:pt x="218" y="718"/>
                  </a:lnTo>
                  <a:lnTo>
                    <a:pt x="218" y="718"/>
                  </a:lnTo>
                  <a:lnTo>
                    <a:pt x="220" y="714"/>
                  </a:lnTo>
                  <a:lnTo>
                    <a:pt x="220" y="714"/>
                  </a:lnTo>
                  <a:lnTo>
                    <a:pt x="220" y="714"/>
                  </a:lnTo>
                  <a:lnTo>
                    <a:pt x="220" y="714"/>
                  </a:lnTo>
                  <a:lnTo>
                    <a:pt x="224" y="714"/>
                  </a:lnTo>
                  <a:lnTo>
                    <a:pt x="224" y="714"/>
                  </a:lnTo>
                  <a:lnTo>
                    <a:pt x="226" y="712"/>
                  </a:lnTo>
                  <a:lnTo>
                    <a:pt x="226" y="712"/>
                  </a:lnTo>
                  <a:lnTo>
                    <a:pt x="232" y="706"/>
                  </a:lnTo>
                  <a:lnTo>
                    <a:pt x="232" y="706"/>
                  </a:lnTo>
                  <a:lnTo>
                    <a:pt x="234" y="702"/>
                  </a:lnTo>
                  <a:lnTo>
                    <a:pt x="234" y="702"/>
                  </a:lnTo>
                  <a:lnTo>
                    <a:pt x="234" y="702"/>
                  </a:lnTo>
                  <a:lnTo>
                    <a:pt x="236" y="702"/>
                  </a:lnTo>
                  <a:lnTo>
                    <a:pt x="236" y="702"/>
                  </a:lnTo>
                  <a:lnTo>
                    <a:pt x="238" y="704"/>
                  </a:lnTo>
                  <a:lnTo>
                    <a:pt x="240" y="704"/>
                  </a:lnTo>
                  <a:lnTo>
                    <a:pt x="240" y="704"/>
                  </a:lnTo>
                  <a:lnTo>
                    <a:pt x="242" y="702"/>
                  </a:lnTo>
                  <a:lnTo>
                    <a:pt x="242" y="702"/>
                  </a:lnTo>
                  <a:lnTo>
                    <a:pt x="246" y="698"/>
                  </a:lnTo>
                  <a:lnTo>
                    <a:pt x="246" y="698"/>
                  </a:lnTo>
                  <a:lnTo>
                    <a:pt x="250" y="692"/>
                  </a:lnTo>
                  <a:lnTo>
                    <a:pt x="250" y="692"/>
                  </a:lnTo>
                  <a:lnTo>
                    <a:pt x="254" y="686"/>
                  </a:lnTo>
                  <a:lnTo>
                    <a:pt x="254" y="686"/>
                  </a:lnTo>
                  <a:lnTo>
                    <a:pt x="256" y="680"/>
                  </a:lnTo>
                  <a:lnTo>
                    <a:pt x="256" y="680"/>
                  </a:lnTo>
                  <a:lnTo>
                    <a:pt x="258" y="670"/>
                  </a:lnTo>
                  <a:lnTo>
                    <a:pt x="258" y="670"/>
                  </a:lnTo>
                  <a:lnTo>
                    <a:pt x="260" y="662"/>
                  </a:lnTo>
                  <a:lnTo>
                    <a:pt x="260" y="662"/>
                  </a:lnTo>
                  <a:lnTo>
                    <a:pt x="262" y="650"/>
                  </a:lnTo>
                  <a:lnTo>
                    <a:pt x="262" y="650"/>
                  </a:lnTo>
                  <a:lnTo>
                    <a:pt x="266" y="634"/>
                  </a:lnTo>
                  <a:lnTo>
                    <a:pt x="266" y="634"/>
                  </a:lnTo>
                  <a:lnTo>
                    <a:pt x="266" y="618"/>
                  </a:lnTo>
                  <a:lnTo>
                    <a:pt x="266" y="618"/>
                  </a:lnTo>
                  <a:lnTo>
                    <a:pt x="266" y="610"/>
                  </a:lnTo>
                  <a:lnTo>
                    <a:pt x="268" y="604"/>
                  </a:lnTo>
                  <a:lnTo>
                    <a:pt x="268" y="604"/>
                  </a:lnTo>
                  <a:lnTo>
                    <a:pt x="272" y="596"/>
                  </a:lnTo>
                  <a:lnTo>
                    <a:pt x="272" y="596"/>
                  </a:lnTo>
                  <a:lnTo>
                    <a:pt x="274" y="588"/>
                  </a:lnTo>
                  <a:lnTo>
                    <a:pt x="274" y="588"/>
                  </a:lnTo>
                  <a:lnTo>
                    <a:pt x="274" y="586"/>
                  </a:lnTo>
                  <a:lnTo>
                    <a:pt x="276" y="586"/>
                  </a:lnTo>
                  <a:lnTo>
                    <a:pt x="276" y="586"/>
                  </a:lnTo>
                  <a:lnTo>
                    <a:pt x="278" y="586"/>
                  </a:lnTo>
                  <a:lnTo>
                    <a:pt x="278" y="588"/>
                  </a:lnTo>
                  <a:lnTo>
                    <a:pt x="278" y="588"/>
                  </a:lnTo>
                  <a:lnTo>
                    <a:pt x="278" y="592"/>
                  </a:lnTo>
                  <a:lnTo>
                    <a:pt x="278" y="592"/>
                  </a:lnTo>
                  <a:lnTo>
                    <a:pt x="278" y="592"/>
                  </a:lnTo>
                  <a:lnTo>
                    <a:pt x="280" y="588"/>
                  </a:lnTo>
                  <a:lnTo>
                    <a:pt x="280" y="588"/>
                  </a:lnTo>
                  <a:lnTo>
                    <a:pt x="284" y="572"/>
                  </a:lnTo>
                  <a:lnTo>
                    <a:pt x="284" y="572"/>
                  </a:lnTo>
                  <a:lnTo>
                    <a:pt x="290" y="550"/>
                  </a:lnTo>
                  <a:lnTo>
                    <a:pt x="290" y="550"/>
                  </a:lnTo>
                  <a:lnTo>
                    <a:pt x="290" y="544"/>
                  </a:lnTo>
                  <a:lnTo>
                    <a:pt x="290" y="544"/>
                  </a:lnTo>
                  <a:lnTo>
                    <a:pt x="292" y="536"/>
                  </a:lnTo>
                  <a:lnTo>
                    <a:pt x="292" y="536"/>
                  </a:lnTo>
                  <a:lnTo>
                    <a:pt x="294" y="534"/>
                  </a:lnTo>
                  <a:lnTo>
                    <a:pt x="294" y="534"/>
                  </a:lnTo>
                  <a:lnTo>
                    <a:pt x="294" y="534"/>
                  </a:lnTo>
                  <a:lnTo>
                    <a:pt x="294" y="534"/>
                  </a:lnTo>
                  <a:lnTo>
                    <a:pt x="296" y="530"/>
                  </a:lnTo>
                  <a:lnTo>
                    <a:pt x="296" y="530"/>
                  </a:lnTo>
                  <a:lnTo>
                    <a:pt x="300" y="524"/>
                  </a:lnTo>
                  <a:lnTo>
                    <a:pt x="300" y="524"/>
                  </a:lnTo>
                  <a:lnTo>
                    <a:pt x="306" y="514"/>
                  </a:lnTo>
                  <a:lnTo>
                    <a:pt x="306" y="514"/>
                  </a:lnTo>
                  <a:lnTo>
                    <a:pt x="310" y="506"/>
                  </a:lnTo>
                  <a:lnTo>
                    <a:pt x="310" y="506"/>
                  </a:lnTo>
                  <a:lnTo>
                    <a:pt x="312" y="500"/>
                  </a:lnTo>
                  <a:lnTo>
                    <a:pt x="312" y="500"/>
                  </a:lnTo>
                  <a:lnTo>
                    <a:pt x="314" y="496"/>
                  </a:lnTo>
                  <a:lnTo>
                    <a:pt x="314" y="496"/>
                  </a:lnTo>
                  <a:lnTo>
                    <a:pt x="314" y="490"/>
                  </a:lnTo>
                  <a:lnTo>
                    <a:pt x="314" y="490"/>
                  </a:lnTo>
                  <a:lnTo>
                    <a:pt x="314" y="486"/>
                  </a:lnTo>
                  <a:lnTo>
                    <a:pt x="314" y="486"/>
                  </a:lnTo>
                  <a:lnTo>
                    <a:pt x="314" y="480"/>
                  </a:lnTo>
                  <a:lnTo>
                    <a:pt x="314" y="480"/>
                  </a:lnTo>
                  <a:lnTo>
                    <a:pt x="316" y="474"/>
                  </a:lnTo>
                  <a:lnTo>
                    <a:pt x="316" y="474"/>
                  </a:lnTo>
                  <a:lnTo>
                    <a:pt x="316" y="470"/>
                  </a:lnTo>
                  <a:lnTo>
                    <a:pt x="316" y="470"/>
                  </a:lnTo>
                  <a:lnTo>
                    <a:pt x="322" y="454"/>
                  </a:lnTo>
                  <a:lnTo>
                    <a:pt x="322" y="454"/>
                  </a:lnTo>
                  <a:lnTo>
                    <a:pt x="324" y="444"/>
                  </a:lnTo>
                  <a:lnTo>
                    <a:pt x="326" y="434"/>
                  </a:lnTo>
                  <a:lnTo>
                    <a:pt x="326" y="434"/>
                  </a:lnTo>
                  <a:lnTo>
                    <a:pt x="326" y="428"/>
                  </a:lnTo>
                  <a:lnTo>
                    <a:pt x="324" y="424"/>
                  </a:lnTo>
                  <a:lnTo>
                    <a:pt x="324" y="424"/>
                  </a:lnTo>
                  <a:close/>
                  <a:moveTo>
                    <a:pt x="158" y="1092"/>
                  </a:moveTo>
                  <a:lnTo>
                    <a:pt x="158" y="1092"/>
                  </a:lnTo>
                  <a:lnTo>
                    <a:pt x="156" y="1112"/>
                  </a:lnTo>
                  <a:lnTo>
                    <a:pt x="156" y="1112"/>
                  </a:lnTo>
                  <a:lnTo>
                    <a:pt x="148" y="1132"/>
                  </a:lnTo>
                  <a:lnTo>
                    <a:pt x="148" y="1132"/>
                  </a:lnTo>
                  <a:lnTo>
                    <a:pt x="142" y="1148"/>
                  </a:lnTo>
                  <a:lnTo>
                    <a:pt x="142" y="1148"/>
                  </a:lnTo>
                  <a:lnTo>
                    <a:pt x="142" y="1152"/>
                  </a:lnTo>
                  <a:lnTo>
                    <a:pt x="140" y="1150"/>
                  </a:lnTo>
                  <a:lnTo>
                    <a:pt x="140" y="1150"/>
                  </a:lnTo>
                  <a:lnTo>
                    <a:pt x="136" y="1136"/>
                  </a:lnTo>
                  <a:lnTo>
                    <a:pt x="136" y="1136"/>
                  </a:lnTo>
                  <a:lnTo>
                    <a:pt x="132" y="1130"/>
                  </a:lnTo>
                  <a:lnTo>
                    <a:pt x="132" y="1130"/>
                  </a:lnTo>
                  <a:lnTo>
                    <a:pt x="132" y="1128"/>
                  </a:lnTo>
                  <a:lnTo>
                    <a:pt x="132" y="1128"/>
                  </a:lnTo>
                  <a:lnTo>
                    <a:pt x="134" y="1122"/>
                  </a:lnTo>
                  <a:lnTo>
                    <a:pt x="134" y="1122"/>
                  </a:lnTo>
                  <a:lnTo>
                    <a:pt x="132" y="1112"/>
                  </a:lnTo>
                  <a:lnTo>
                    <a:pt x="132" y="1112"/>
                  </a:lnTo>
                  <a:lnTo>
                    <a:pt x="132" y="1104"/>
                  </a:lnTo>
                  <a:lnTo>
                    <a:pt x="132" y="1104"/>
                  </a:lnTo>
                  <a:lnTo>
                    <a:pt x="132" y="1078"/>
                  </a:lnTo>
                  <a:lnTo>
                    <a:pt x="132" y="1078"/>
                  </a:lnTo>
                  <a:lnTo>
                    <a:pt x="132" y="1080"/>
                  </a:lnTo>
                  <a:lnTo>
                    <a:pt x="134" y="1080"/>
                  </a:lnTo>
                  <a:lnTo>
                    <a:pt x="134" y="1072"/>
                  </a:lnTo>
                  <a:lnTo>
                    <a:pt x="136" y="1052"/>
                  </a:lnTo>
                  <a:lnTo>
                    <a:pt x="136" y="1052"/>
                  </a:lnTo>
                  <a:lnTo>
                    <a:pt x="140" y="1038"/>
                  </a:lnTo>
                  <a:lnTo>
                    <a:pt x="144" y="1018"/>
                  </a:lnTo>
                  <a:lnTo>
                    <a:pt x="144" y="1018"/>
                  </a:lnTo>
                  <a:lnTo>
                    <a:pt x="146" y="998"/>
                  </a:lnTo>
                  <a:lnTo>
                    <a:pt x="146" y="998"/>
                  </a:lnTo>
                  <a:lnTo>
                    <a:pt x="148" y="996"/>
                  </a:lnTo>
                  <a:lnTo>
                    <a:pt x="148" y="996"/>
                  </a:lnTo>
                  <a:lnTo>
                    <a:pt x="148" y="996"/>
                  </a:lnTo>
                  <a:lnTo>
                    <a:pt x="150" y="1006"/>
                  </a:lnTo>
                  <a:lnTo>
                    <a:pt x="152" y="1020"/>
                  </a:lnTo>
                  <a:lnTo>
                    <a:pt x="152" y="1020"/>
                  </a:lnTo>
                  <a:lnTo>
                    <a:pt x="158" y="1068"/>
                  </a:lnTo>
                  <a:lnTo>
                    <a:pt x="158" y="1068"/>
                  </a:lnTo>
                  <a:lnTo>
                    <a:pt x="158" y="1092"/>
                  </a:lnTo>
                  <a:lnTo>
                    <a:pt x="158" y="1092"/>
                  </a:lnTo>
                  <a:close/>
                  <a:moveTo>
                    <a:pt x="258" y="454"/>
                  </a:moveTo>
                  <a:lnTo>
                    <a:pt x="258" y="454"/>
                  </a:lnTo>
                  <a:lnTo>
                    <a:pt x="256" y="460"/>
                  </a:lnTo>
                  <a:lnTo>
                    <a:pt x="254" y="466"/>
                  </a:lnTo>
                  <a:lnTo>
                    <a:pt x="254" y="466"/>
                  </a:lnTo>
                  <a:lnTo>
                    <a:pt x="252" y="484"/>
                  </a:lnTo>
                  <a:lnTo>
                    <a:pt x="252" y="484"/>
                  </a:lnTo>
                  <a:lnTo>
                    <a:pt x="250" y="502"/>
                  </a:lnTo>
                  <a:lnTo>
                    <a:pt x="250" y="502"/>
                  </a:lnTo>
                  <a:lnTo>
                    <a:pt x="250" y="508"/>
                  </a:lnTo>
                  <a:lnTo>
                    <a:pt x="250" y="508"/>
                  </a:lnTo>
                  <a:lnTo>
                    <a:pt x="250" y="512"/>
                  </a:lnTo>
                  <a:lnTo>
                    <a:pt x="248" y="510"/>
                  </a:lnTo>
                  <a:lnTo>
                    <a:pt x="248" y="510"/>
                  </a:lnTo>
                  <a:lnTo>
                    <a:pt x="248" y="496"/>
                  </a:lnTo>
                  <a:lnTo>
                    <a:pt x="248" y="496"/>
                  </a:lnTo>
                  <a:lnTo>
                    <a:pt x="244" y="480"/>
                  </a:lnTo>
                  <a:lnTo>
                    <a:pt x="244" y="480"/>
                  </a:lnTo>
                  <a:lnTo>
                    <a:pt x="242" y="470"/>
                  </a:lnTo>
                  <a:lnTo>
                    <a:pt x="242" y="470"/>
                  </a:lnTo>
                  <a:lnTo>
                    <a:pt x="242" y="462"/>
                  </a:lnTo>
                  <a:lnTo>
                    <a:pt x="240" y="456"/>
                  </a:lnTo>
                  <a:lnTo>
                    <a:pt x="240" y="456"/>
                  </a:lnTo>
                  <a:lnTo>
                    <a:pt x="238" y="452"/>
                  </a:lnTo>
                  <a:lnTo>
                    <a:pt x="238" y="452"/>
                  </a:lnTo>
                  <a:lnTo>
                    <a:pt x="238" y="448"/>
                  </a:lnTo>
                  <a:lnTo>
                    <a:pt x="238" y="448"/>
                  </a:lnTo>
                  <a:lnTo>
                    <a:pt x="234" y="442"/>
                  </a:lnTo>
                  <a:lnTo>
                    <a:pt x="234" y="442"/>
                  </a:lnTo>
                  <a:lnTo>
                    <a:pt x="232" y="440"/>
                  </a:lnTo>
                  <a:lnTo>
                    <a:pt x="232" y="440"/>
                  </a:lnTo>
                  <a:lnTo>
                    <a:pt x="234" y="438"/>
                  </a:lnTo>
                  <a:lnTo>
                    <a:pt x="234" y="438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8" y="434"/>
                  </a:lnTo>
                  <a:lnTo>
                    <a:pt x="250" y="432"/>
                  </a:lnTo>
                  <a:lnTo>
                    <a:pt x="250" y="432"/>
                  </a:lnTo>
                  <a:lnTo>
                    <a:pt x="252" y="424"/>
                  </a:lnTo>
                  <a:lnTo>
                    <a:pt x="252" y="424"/>
                  </a:lnTo>
                  <a:lnTo>
                    <a:pt x="254" y="416"/>
                  </a:lnTo>
                  <a:lnTo>
                    <a:pt x="254" y="416"/>
                  </a:lnTo>
                  <a:lnTo>
                    <a:pt x="254" y="406"/>
                  </a:lnTo>
                  <a:lnTo>
                    <a:pt x="254" y="406"/>
                  </a:lnTo>
                  <a:lnTo>
                    <a:pt x="252" y="400"/>
                  </a:lnTo>
                  <a:lnTo>
                    <a:pt x="252" y="400"/>
                  </a:lnTo>
                  <a:lnTo>
                    <a:pt x="252" y="396"/>
                  </a:lnTo>
                  <a:lnTo>
                    <a:pt x="252" y="394"/>
                  </a:lnTo>
                  <a:lnTo>
                    <a:pt x="252" y="394"/>
                  </a:lnTo>
                  <a:lnTo>
                    <a:pt x="254" y="390"/>
                  </a:lnTo>
                  <a:lnTo>
                    <a:pt x="254" y="390"/>
                  </a:lnTo>
                  <a:lnTo>
                    <a:pt x="254" y="390"/>
                  </a:lnTo>
                  <a:lnTo>
                    <a:pt x="254" y="390"/>
                  </a:lnTo>
                  <a:lnTo>
                    <a:pt x="256" y="400"/>
                  </a:lnTo>
                  <a:lnTo>
                    <a:pt x="256" y="400"/>
                  </a:lnTo>
                  <a:lnTo>
                    <a:pt x="258" y="418"/>
                  </a:lnTo>
                  <a:lnTo>
                    <a:pt x="258" y="418"/>
                  </a:lnTo>
                  <a:lnTo>
                    <a:pt x="258" y="422"/>
                  </a:lnTo>
                  <a:lnTo>
                    <a:pt x="258" y="422"/>
                  </a:lnTo>
                  <a:lnTo>
                    <a:pt x="256" y="426"/>
                  </a:lnTo>
                  <a:lnTo>
                    <a:pt x="256" y="426"/>
                  </a:lnTo>
                  <a:lnTo>
                    <a:pt x="254" y="434"/>
                  </a:lnTo>
                  <a:lnTo>
                    <a:pt x="254" y="434"/>
                  </a:lnTo>
                  <a:lnTo>
                    <a:pt x="256" y="440"/>
                  </a:lnTo>
                  <a:lnTo>
                    <a:pt x="256" y="440"/>
                  </a:lnTo>
                  <a:lnTo>
                    <a:pt x="258" y="448"/>
                  </a:lnTo>
                  <a:lnTo>
                    <a:pt x="258" y="448"/>
                  </a:lnTo>
                  <a:lnTo>
                    <a:pt x="260" y="452"/>
                  </a:lnTo>
                  <a:lnTo>
                    <a:pt x="260" y="452"/>
                  </a:lnTo>
                  <a:lnTo>
                    <a:pt x="258" y="454"/>
                  </a:lnTo>
                  <a:lnTo>
                    <a:pt x="258" y="4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" name="Freeform 24"/>
            <p:cNvSpPr>
              <a:spLocks/>
            </p:cNvSpPr>
            <p:nvPr/>
          </p:nvSpPr>
          <p:spPr bwMode="auto">
            <a:xfrm>
              <a:off x="990600" y="3886200"/>
              <a:ext cx="676275" cy="1997075"/>
            </a:xfrm>
            <a:custGeom>
              <a:avLst/>
              <a:gdLst/>
              <a:ahLst/>
              <a:cxnLst>
                <a:cxn ang="0">
                  <a:pos x="422" y="300"/>
                </a:cxn>
                <a:cxn ang="0">
                  <a:pos x="416" y="264"/>
                </a:cxn>
                <a:cxn ang="0">
                  <a:pos x="408" y="236"/>
                </a:cxn>
                <a:cxn ang="0">
                  <a:pos x="356" y="218"/>
                </a:cxn>
                <a:cxn ang="0">
                  <a:pos x="320" y="182"/>
                </a:cxn>
                <a:cxn ang="0">
                  <a:pos x="334" y="120"/>
                </a:cxn>
                <a:cxn ang="0">
                  <a:pos x="354" y="80"/>
                </a:cxn>
                <a:cxn ang="0">
                  <a:pos x="338" y="32"/>
                </a:cxn>
                <a:cxn ang="0">
                  <a:pos x="238" y="28"/>
                </a:cxn>
                <a:cxn ang="0">
                  <a:pos x="226" y="78"/>
                </a:cxn>
                <a:cxn ang="0">
                  <a:pos x="236" y="120"/>
                </a:cxn>
                <a:cxn ang="0">
                  <a:pos x="244" y="164"/>
                </a:cxn>
                <a:cxn ang="0">
                  <a:pos x="200" y="180"/>
                </a:cxn>
                <a:cxn ang="0">
                  <a:pos x="144" y="182"/>
                </a:cxn>
                <a:cxn ang="0">
                  <a:pos x="120" y="266"/>
                </a:cxn>
                <a:cxn ang="0">
                  <a:pos x="126" y="390"/>
                </a:cxn>
                <a:cxn ang="0">
                  <a:pos x="138" y="412"/>
                </a:cxn>
                <a:cxn ang="0">
                  <a:pos x="148" y="416"/>
                </a:cxn>
                <a:cxn ang="0">
                  <a:pos x="146" y="452"/>
                </a:cxn>
                <a:cxn ang="0">
                  <a:pos x="136" y="540"/>
                </a:cxn>
                <a:cxn ang="0">
                  <a:pos x="138" y="608"/>
                </a:cxn>
                <a:cxn ang="0">
                  <a:pos x="128" y="648"/>
                </a:cxn>
                <a:cxn ang="0">
                  <a:pos x="124" y="682"/>
                </a:cxn>
                <a:cxn ang="0">
                  <a:pos x="110" y="822"/>
                </a:cxn>
                <a:cxn ang="0">
                  <a:pos x="92" y="922"/>
                </a:cxn>
                <a:cxn ang="0">
                  <a:pos x="76" y="1002"/>
                </a:cxn>
                <a:cxn ang="0">
                  <a:pos x="50" y="1108"/>
                </a:cxn>
                <a:cxn ang="0">
                  <a:pos x="32" y="1202"/>
                </a:cxn>
                <a:cxn ang="0">
                  <a:pos x="20" y="1220"/>
                </a:cxn>
                <a:cxn ang="0">
                  <a:pos x="4" y="1238"/>
                </a:cxn>
                <a:cxn ang="0">
                  <a:pos x="4" y="1254"/>
                </a:cxn>
                <a:cxn ang="0">
                  <a:pos x="74" y="1238"/>
                </a:cxn>
                <a:cxn ang="0">
                  <a:pos x="92" y="1218"/>
                </a:cxn>
                <a:cxn ang="0">
                  <a:pos x="114" y="1230"/>
                </a:cxn>
                <a:cxn ang="0">
                  <a:pos x="152" y="1230"/>
                </a:cxn>
                <a:cxn ang="0">
                  <a:pos x="170" y="1216"/>
                </a:cxn>
                <a:cxn ang="0">
                  <a:pos x="190" y="1040"/>
                </a:cxn>
                <a:cxn ang="0">
                  <a:pos x="200" y="906"/>
                </a:cxn>
                <a:cxn ang="0">
                  <a:pos x="206" y="848"/>
                </a:cxn>
                <a:cxn ang="0">
                  <a:pos x="226" y="774"/>
                </a:cxn>
                <a:cxn ang="0">
                  <a:pos x="278" y="658"/>
                </a:cxn>
                <a:cxn ang="0">
                  <a:pos x="294" y="736"/>
                </a:cxn>
                <a:cxn ang="0">
                  <a:pos x="300" y="860"/>
                </a:cxn>
                <a:cxn ang="0">
                  <a:pos x="302" y="1000"/>
                </a:cxn>
                <a:cxn ang="0">
                  <a:pos x="294" y="1160"/>
                </a:cxn>
                <a:cxn ang="0">
                  <a:pos x="314" y="1222"/>
                </a:cxn>
                <a:cxn ang="0">
                  <a:pos x="328" y="1242"/>
                </a:cxn>
                <a:cxn ang="0">
                  <a:pos x="394" y="1236"/>
                </a:cxn>
                <a:cxn ang="0">
                  <a:pos x="410" y="1218"/>
                </a:cxn>
                <a:cxn ang="0">
                  <a:pos x="422" y="1184"/>
                </a:cxn>
                <a:cxn ang="0">
                  <a:pos x="416" y="1054"/>
                </a:cxn>
                <a:cxn ang="0">
                  <a:pos x="406" y="930"/>
                </a:cxn>
                <a:cxn ang="0">
                  <a:pos x="400" y="856"/>
                </a:cxn>
                <a:cxn ang="0">
                  <a:pos x="408" y="688"/>
                </a:cxn>
                <a:cxn ang="0">
                  <a:pos x="418" y="606"/>
                </a:cxn>
                <a:cxn ang="0">
                  <a:pos x="408" y="536"/>
                </a:cxn>
                <a:cxn ang="0">
                  <a:pos x="384" y="474"/>
                </a:cxn>
                <a:cxn ang="0">
                  <a:pos x="364" y="430"/>
                </a:cxn>
                <a:cxn ang="0">
                  <a:pos x="420" y="378"/>
                </a:cxn>
              </a:cxnLst>
              <a:rect l="0" t="0" r="r" b="b"/>
              <a:pathLst>
                <a:path w="426" h="1258">
                  <a:moveTo>
                    <a:pt x="424" y="320"/>
                  </a:moveTo>
                  <a:lnTo>
                    <a:pt x="424" y="320"/>
                  </a:lnTo>
                  <a:lnTo>
                    <a:pt x="424" y="318"/>
                  </a:lnTo>
                  <a:lnTo>
                    <a:pt x="426" y="316"/>
                  </a:lnTo>
                  <a:lnTo>
                    <a:pt x="426" y="316"/>
                  </a:lnTo>
                  <a:lnTo>
                    <a:pt x="424" y="312"/>
                  </a:lnTo>
                  <a:lnTo>
                    <a:pt x="422" y="310"/>
                  </a:lnTo>
                  <a:lnTo>
                    <a:pt x="420" y="306"/>
                  </a:lnTo>
                  <a:lnTo>
                    <a:pt x="420" y="306"/>
                  </a:lnTo>
                  <a:lnTo>
                    <a:pt x="418" y="304"/>
                  </a:lnTo>
                  <a:lnTo>
                    <a:pt x="418" y="304"/>
                  </a:lnTo>
                  <a:lnTo>
                    <a:pt x="420" y="302"/>
                  </a:lnTo>
                  <a:lnTo>
                    <a:pt x="422" y="300"/>
                  </a:lnTo>
                  <a:lnTo>
                    <a:pt x="422" y="300"/>
                  </a:lnTo>
                  <a:lnTo>
                    <a:pt x="420" y="296"/>
                  </a:lnTo>
                  <a:lnTo>
                    <a:pt x="420" y="296"/>
                  </a:lnTo>
                  <a:lnTo>
                    <a:pt x="420" y="296"/>
                  </a:lnTo>
                  <a:lnTo>
                    <a:pt x="420" y="294"/>
                  </a:lnTo>
                  <a:lnTo>
                    <a:pt x="420" y="290"/>
                  </a:lnTo>
                  <a:lnTo>
                    <a:pt x="420" y="290"/>
                  </a:lnTo>
                  <a:lnTo>
                    <a:pt x="420" y="286"/>
                  </a:lnTo>
                  <a:lnTo>
                    <a:pt x="418" y="282"/>
                  </a:lnTo>
                  <a:lnTo>
                    <a:pt x="418" y="282"/>
                  </a:lnTo>
                  <a:lnTo>
                    <a:pt x="418" y="274"/>
                  </a:lnTo>
                  <a:lnTo>
                    <a:pt x="418" y="274"/>
                  </a:lnTo>
                  <a:lnTo>
                    <a:pt x="418" y="270"/>
                  </a:lnTo>
                  <a:lnTo>
                    <a:pt x="418" y="270"/>
                  </a:lnTo>
                  <a:lnTo>
                    <a:pt x="416" y="264"/>
                  </a:lnTo>
                  <a:lnTo>
                    <a:pt x="416" y="264"/>
                  </a:lnTo>
                  <a:lnTo>
                    <a:pt x="414" y="256"/>
                  </a:lnTo>
                  <a:lnTo>
                    <a:pt x="414" y="256"/>
                  </a:lnTo>
                  <a:lnTo>
                    <a:pt x="414" y="254"/>
                  </a:lnTo>
                  <a:lnTo>
                    <a:pt x="414" y="254"/>
                  </a:lnTo>
                  <a:lnTo>
                    <a:pt x="416" y="248"/>
                  </a:lnTo>
                  <a:lnTo>
                    <a:pt x="416" y="248"/>
                  </a:lnTo>
                  <a:lnTo>
                    <a:pt x="416" y="246"/>
                  </a:lnTo>
                  <a:lnTo>
                    <a:pt x="414" y="244"/>
                  </a:lnTo>
                  <a:lnTo>
                    <a:pt x="414" y="244"/>
                  </a:lnTo>
                  <a:lnTo>
                    <a:pt x="412" y="240"/>
                  </a:lnTo>
                  <a:lnTo>
                    <a:pt x="412" y="240"/>
                  </a:lnTo>
                  <a:lnTo>
                    <a:pt x="408" y="236"/>
                  </a:lnTo>
                  <a:lnTo>
                    <a:pt x="408" y="236"/>
                  </a:lnTo>
                  <a:lnTo>
                    <a:pt x="404" y="234"/>
                  </a:lnTo>
                  <a:lnTo>
                    <a:pt x="402" y="232"/>
                  </a:lnTo>
                  <a:lnTo>
                    <a:pt x="402" y="232"/>
                  </a:lnTo>
                  <a:lnTo>
                    <a:pt x="398" y="232"/>
                  </a:lnTo>
                  <a:lnTo>
                    <a:pt x="398" y="232"/>
                  </a:lnTo>
                  <a:lnTo>
                    <a:pt x="386" y="226"/>
                  </a:lnTo>
                  <a:lnTo>
                    <a:pt x="386" y="226"/>
                  </a:lnTo>
                  <a:lnTo>
                    <a:pt x="374" y="224"/>
                  </a:lnTo>
                  <a:lnTo>
                    <a:pt x="374" y="224"/>
                  </a:lnTo>
                  <a:lnTo>
                    <a:pt x="368" y="222"/>
                  </a:lnTo>
                  <a:lnTo>
                    <a:pt x="368" y="222"/>
                  </a:lnTo>
                  <a:lnTo>
                    <a:pt x="362" y="218"/>
                  </a:lnTo>
                  <a:lnTo>
                    <a:pt x="362" y="218"/>
                  </a:lnTo>
                  <a:lnTo>
                    <a:pt x="356" y="218"/>
                  </a:lnTo>
                  <a:lnTo>
                    <a:pt x="356" y="218"/>
                  </a:lnTo>
                  <a:lnTo>
                    <a:pt x="352" y="216"/>
                  </a:lnTo>
                  <a:lnTo>
                    <a:pt x="348" y="212"/>
                  </a:lnTo>
                  <a:lnTo>
                    <a:pt x="348" y="212"/>
                  </a:lnTo>
                  <a:lnTo>
                    <a:pt x="338" y="200"/>
                  </a:lnTo>
                  <a:lnTo>
                    <a:pt x="338" y="200"/>
                  </a:lnTo>
                  <a:lnTo>
                    <a:pt x="332" y="194"/>
                  </a:lnTo>
                  <a:lnTo>
                    <a:pt x="332" y="194"/>
                  </a:lnTo>
                  <a:lnTo>
                    <a:pt x="326" y="186"/>
                  </a:lnTo>
                  <a:lnTo>
                    <a:pt x="326" y="186"/>
                  </a:lnTo>
                  <a:lnTo>
                    <a:pt x="324" y="184"/>
                  </a:lnTo>
                  <a:lnTo>
                    <a:pt x="320" y="182"/>
                  </a:lnTo>
                  <a:lnTo>
                    <a:pt x="320" y="182"/>
                  </a:lnTo>
                  <a:lnTo>
                    <a:pt x="320" y="182"/>
                  </a:lnTo>
                  <a:lnTo>
                    <a:pt x="320" y="180"/>
                  </a:lnTo>
                  <a:lnTo>
                    <a:pt x="320" y="180"/>
                  </a:lnTo>
                  <a:lnTo>
                    <a:pt x="320" y="170"/>
                  </a:lnTo>
                  <a:lnTo>
                    <a:pt x="320" y="170"/>
                  </a:lnTo>
                  <a:lnTo>
                    <a:pt x="324" y="152"/>
                  </a:lnTo>
                  <a:lnTo>
                    <a:pt x="324" y="152"/>
                  </a:lnTo>
                  <a:lnTo>
                    <a:pt x="326" y="150"/>
                  </a:lnTo>
                  <a:lnTo>
                    <a:pt x="326" y="150"/>
                  </a:lnTo>
                  <a:lnTo>
                    <a:pt x="330" y="144"/>
                  </a:lnTo>
                  <a:lnTo>
                    <a:pt x="332" y="138"/>
                  </a:lnTo>
                  <a:lnTo>
                    <a:pt x="332" y="138"/>
                  </a:lnTo>
                  <a:lnTo>
                    <a:pt x="334" y="128"/>
                  </a:lnTo>
                  <a:lnTo>
                    <a:pt x="334" y="120"/>
                  </a:lnTo>
                  <a:lnTo>
                    <a:pt x="334" y="120"/>
                  </a:lnTo>
                  <a:lnTo>
                    <a:pt x="336" y="118"/>
                  </a:lnTo>
                  <a:lnTo>
                    <a:pt x="338" y="118"/>
                  </a:lnTo>
                  <a:lnTo>
                    <a:pt x="338" y="118"/>
                  </a:lnTo>
                  <a:lnTo>
                    <a:pt x="342" y="118"/>
                  </a:lnTo>
                  <a:lnTo>
                    <a:pt x="344" y="116"/>
                  </a:lnTo>
                  <a:lnTo>
                    <a:pt x="344" y="116"/>
                  </a:lnTo>
                  <a:lnTo>
                    <a:pt x="348" y="110"/>
                  </a:lnTo>
                  <a:lnTo>
                    <a:pt x="350" y="102"/>
                  </a:lnTo>
                  <a:lnTo>
                    <a:pt x="350" y="102"/>
                  </a:lnTo>
                  <a:lnTo>
                    <a:pt x="352" y="94"/>
                  </a:lnTo>
                  <a:lnTo>
                    <a:pt x="352" y="88"/>
                  </a:lnTo>
                  <a:lnTo>
                    <a:pt x="352" y="88"/>
                  </a:lnTo>
                  <a:lnTo>
                    <a:pt x="354" y="80"/>
                  </a:lnTo>
                  <a:lnTo>
                    <a:pt x="354" y="80"/>
                  </a:lnTo>
                  <a:lnTo>
                    <a:pt x="354" y="76"/>
                  </a:lnTo>
                  <a:lnTo>
                    <a:pt x="354" y="74"/>
                  </a:lnTo>
                  <a:lnTo>
                    <a:pt x="354" y="74"/>
                  </a:lnTo>
                  <a:lnTo>
                    <a:pt x="350" y="72"/>
                  </a:lnTo>
                  <a:lnTo>
                    <a:pt x="350" y="72"/>
                  </a:lnTo>
                  <a:lnTo>
                    <a:pt x="348" y="74"/>
                  </a:lnTo>
                  <a:lnTo>
                    <a:pt x="348" y="74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4" y="72"/>
                  </a:lnTo>
                  <a:lnTo>
                    <a:pt x="344" y="72"/>
                  </a:lnTo>
                  <a:lnTo>
                    <a:pt x="342" y="46"/>
                  </a:lnTo>
                  <a:lnTo>
                    <a:pt x="338" y="32"/>
                  </a:lnTo>
                  <a:lnTo>
                    <a:pt x="338" y="32"/>
                  </a:lnTo>
                  <a:lnTo>
                    <a:pt x="334" y="24"/>
                  </a:lnTo>
                  <a:lnTo>
                    <a:pt x="324" y="14"/>
                  </a:lnTo>
                  <a:lnTo>
                    <a:pt x="312" y="6"/>
                  </a:lnTo>
                  <a:lnTo>
                    <a:pt x="306" y="2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86" y="0"/>
                  </a:lnTo>
                  <a:lnTo>
                    <a:pt x="276" y="2"/>
                  </a:lnTo>
                  <a:lnTo>
                    <a:pt x="266" y="6"/>
                  </a:lnTo>
                  <a:lnTo>
                    <a:pt x="252" y="14"/>
                  </a:lnTo>
                  <a:lnTo>
                    <a:pt x="252" y="14"/>
                  </a:lnTo>
                  <a:lnTo>
                    <a:pt x="244" y="20"/>
                  </a:lnTo>
                  <a:lnTo>
                    <a:pt x="238" y="28"/>
                  </a:lnTo>
                  <a:lnTo>
                    <a:pt x="234" y="38"/>
                  </a:lnTo>
                  <a:lnTo>
                    <a:pt x="232" y="46"/>
                  </a:lnTo>
                  <a:lnTo>
                    <a:pt x="230" y="62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2" y="80"/>
                  </a:lnTo>
                  <a:lnTo>
                    <a:pt x="232" y="80"/>
                  </a:lnTo>
                  <a:lnTo>
                    <a:pt x="230" y="82"/>
                  </a:lnTo>
                  <a:lnTo>
                    <a:pt x="230" y="82"/>
                  </a:lnTo>
                  <a:lnTo>
                    <a:pt x="228" y="80"/>
                  </a:lnTo>
                  <a:lnTo>
                    <a:pt x="228" y="80"/>
                  </a:lnTo>
                  <a:lnTo>
                    <a:pt x="228" y="78"/>
                  </a:lnTo>
                  <a:lnTo>
                    <a:pt x="226" y="78"/>
                  </a:lnTo>
                  <a:lnTo>
                    <a:pt x="226" y="78"/>
                  </a:lnTo>
                  <a:lnTo>
                    <a:pt x="224" y="80"/>
                  </a:lnTo>
                  <a:lnTo>
                    <a:pt x="224" y="82"/>
                  </a:lnTo>
                  <a:lnTo>
                    <a:pt x="224" y="82"/>
                  </a:lnTo>
                  <a:lnTo>
                    <a:pt x="224" y="88"/>
                  </a:lnTo>
                  <a:lnTo>
                    <a:pt x="224" y="88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8" y="106"/>
                  </a:lnTo>
                  <a:lnTo>
                    <a:pt x="228" y="106"/>
                  </a:lnTo>
                  <a:lnTo>
                    <a:pt x="230" y="114"/>
                  </a:lnTo>
                  <a:lnTo>
                    <a:pt x="230" y="114"/>
                  </a:lnTo>
                  <a:lnTo>
                    <a:pt x="234" y="118"/>
                  </a:lnTo>
                  <a:lnTo>
                    <a:pt x="236" y="120"/>
                  </a:lnTo>
                  <a:lnTo>
                    <a:pt x="236" y="120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2" y="122"/>
                  </a:lnTo>
                  <a:lnTo>
                    <a:pt x="242" y="122"/>
                  </a:lnTo>
                  <a:lnTo>
                    <a:pt x="242" y="122"/>
                  </a:lnTo>
                  <a:lnTo>
                    <a:pt x="244" y="134"/>
                  </a:lnTo>
                  <a:lnTo>
                    <a:pt x="244" y="134"/>
                  </a:lnTo>
                  <a:lnTo>
                    <a:pt x="246" y="142"/>
                  </a:lnTo>
                  <a:lnTo>
                    <a:pt x="246" y="142"/>
                  </a:lnTo>
                  <a:lnTo>
                    <a:pt x="246" y="148"/>
                  </a:lnTo>
                  <a:lnTo>
                    <a:pt x="246" y="148"/>
                  </a:lnTo>
                  <a:lnTo>
                    <a:pt x="246" y="158"/>
                  </a:lnTo>
                  <a:lnTo>
                    <a:pt x="246" y="158"/>
                  </a:lnTo>
                  <a:lnTo>
                    <a:pt x="244" y="164"/>
                  </a:lnTo>
                  <a:lnTo>
                    <a:pt x="244" y="164"/>
                  </a:lnTo>
                  <a:lnTo>
                    <a:pt x="242" y="164"/>
                  </a:lnTo>
                  <a:lnTo>
                    <a:pt x="242" y="162"/>
                  </a:lnTo>
                  <a:lnTo>
                    <a:pt x="242" y="162"/>
                  </a:lnTo>
                  <a:lnTo>
                    <a:pt x="240" y="162"/>
                  </a:lnTo>
                  <a:lnTo>
                    <a:pt x="236" y="164"/>
                  </a:lnTo>
                  <a:lnTo>
                    <a:pt x="236" y="164"/>
                  </a:lnTo>
                  <a:lnTo>
                    <a:pt x="222" y="170"/>
                  </a:lnTo>
                  <a:lnTo>
                    <a:pt x="222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2" y="180"/>
                  </a:lnTo>
                  <a:lnTo>
                    <a:pt x="202" y="180"/>
                  </a:lnTo>
                  <a:lnTo>
                    <a:pt x="200" y="180"/>
                  </a:lnTo>
                  <a:lnTo>
                    <a:pt x="200" y="180"/>
                  </a:lnTo>
                  <a:lnTo>
                    <a:pt x="194" y="180"/>
                  </a:lnTo>
                  <a:lnTo>
                    <a:pt x="194" y="180"/>
                  </a:lnTo>
                  <a:lnTo>
                    <a:pt x="190" y="180"/>
                  </a:lnTo>
                  <a:lnTo>
                    <a:pt x="190" y="180"/>
                  </a:lnTo>
                  <a:lnTo>
                    <a:pt x="186" y="182"/>
                  </a:lnTo>
                  <a:lnTo>
                    <a:pt x="186" y="182"/>
                  </a:lnTo>
                  <a:lnTo>
                    <a:pt x="174" y="180"/>
                  </a:lnTo>
                  <a:lnTo>
                    <a:pt x="174" y="180"/>
                  </a:lnTo>
                  <a:lnTo>
                    <a:pt x="160" y="180"/>
                  </a:lnTo>
                  <a:lnTo>
                    <a:pt x="160" y="180"/>
                  </a:lnTo>
                  <a:lnTo>
                    <a:pt x="154" y="180"/>
                  </a:lnTo>
                  <a:lnTo>
                    <a:pt x="154" y="180"/>
                  </a:lnTo>
                  <a:lnTo>
                    <a:pt x="144" y="182"/>
                  </a:lnTo>
                  <a:lnTo>
                    <a:pt x="144" y="182"/>
                  </a:lnTo>
                  <a:lnTo>
                    <a:pt x="140" y="186"/>
                  </a:lnTo>
                  <a:lnTo>
                    <a:pt x="136" y="188"/>
                  </a:lnTo>
                  <a:lnTo>
                    <a:pt x="136" y="188"/>
                  </a:lnTo>
                  <a:lnTo>
                    <a:pt x="134" y="196"/>
                  </a:lnTo>
                  <a:lnTo>
                    <a:pt x="134" y="19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0" y="214"/>
                  </a:lnTo>
                  <a:lnTo>
                    <a:pt x="130" y="214"/>
                  </a:lnTo>
                  <a:lnTo>
                    <a:pt x="126" y="228"/>
                  </a:lnTo>
                  <a:lnTo>
                    <a:pt x="124" y="240"/>
                  </a:lnTo>
                  <a:lnTo>
                    <a:pt x="124" y="240"/>
                  </a:lnTo>
                  <a:lnTo>
                    <a:pt x="120" y="266"/>
                  </a:lnTo>
                  <a:lnTo>
                    <a:pt x="120" y="266"/>
                  </a:lnTo>
                  <a:lnTo>
                    <a:pt x="114" y="292"/>
                  </a:lnTo>
                  <a:lnTo>
                    <a:pt x="114" y="292"/>
                  </a:lnTo>
                  <a:lnTo>
                    <a:pt x="112" y="318"/>
                  </a:lnTo>
                  <a:lnTo>
                    <a:pt x="112" y="318"/>
                  </a:lnTo>
                  <a:lnTo>
                    <a:pt x="114" y="348"/>
                  </a:lnTo>
                  <a:lnTo>
                    <a:pt x="114" y="348"/>
                  </a:lnTo>
                  <a:lnTo>
                    <a:pt x="118" y="370"/>
                  </a:lnTo>
                  <a:lnTo>
                    <a:pt x="118" y="370"/>
                  </a:lnTo>
                  <a:lnTo>
                    <a:pt x="120" y="382"/>
                  </a:lnTo>
                  <a:lnTo>
                    <a:pt x="120" y="382"/>
                  </a:lnTo>
                  <a:lnTo>
                    <a:pt x="122" y="386"/>
                  </a:lnTo>
                  <a:lnTo>
                    <a:pt x="122" y="386"/>
                  </a:lnTo>
                  <a:lnTo>
                    <a:pt x="126" y="390"/>
                  </a:lnTo>
                  <a:lnTo>
                    <a:pt x="126" y="390"/>
                  </a:lnTo>
                  <a:lnTo>
                    <a:pt x="128" y="392"/>
                  </a:lnTo>
                  <a:lnTo>
                    <a:pt x="128" y="392"/>
                  </a:lnTo>
                  <a:lnTo>
                    <a:pt x="130" y="396"/>
                  </a:lnTo>
                  <a:lnTo>
                    <a:pt x="130" y="396"/>
                  </a:lnTo>
                  <a:lnTo>
                    <a:pt x="132" y="396"/>
                  </a:lnTo>
                  <a:lnTo>
                    <a:pt x="132" y="396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8" y="406"/>
                  </a:lnTo>
                  <a:lnTo>
                    <a:pt x="138" y="406"/>
                  </a:lnTo>
                  <a:lnTo>
                    <a:pt x="138" y="412"/>
                  </a:lnTo>
                  <a:lnTo>
                    <a:pt x="138" y="412"/>
                  </a:lnTo>
                  <a:lnTo>
                    <a:pt x="138" y="414"/>
                  </a:lnTo>
                  <a:lnTo>
                    <a:pt x="140" y="414"/>
                  </a:lnTo>
                  <a:lnTo>
                    <a:pt x="140" y="414"/>
                  </a:lnTo>
                  <a:lnTo>
                    <a:pt x="142" y="414"/>
                  </a:lnTo>
                  <a:lnTo>
                    <a:pt x="142" y="414"/>
                  </a:lnTo>
                  <a:lnTo>
                    <a:pt x="144" y="414"/>
                  </a:lnTo>
                  <a:lnTo>
                    <a:pt x="144" y="414"/>
                  </a:lnTo>
                  <a:lnTo>
                    <a:pt x="144" y="414"/>
                  </a:lnTo>
                  <a:lnTo>
                    <a:pt x="144" y="416"/>
                  </a:lnTo>
                  <a:lnTo>
                    <a:pt x="146" y="418"/>
                  </a:lnTo>
                  <a:lnTo>
                    <a:pt x="146" y="418"/>
                  </a:lnTo>
                  <a:lnTo>
                    <a:pt x="148" y="416"/>
                  </a:lnTo>
                  <a:lnTo>
                    <a:pt x="148" y="416"/>
                  </a:lnTo>
                  <a:lnTo>
                    <a:pt x="150" y="416"/>
                  </a:lnTo>
                  <a:lnTo>
                    <a:pt x="150" y="418"/>
                  </a:lnTo>
                  <a:lnTo>
                    <a:pt x="150" y="418"/>
                  </a:lnTo>
                  <a:lnTo>
                    <a:pt x="152" y="428"/>
                  </a:lnTo>
                  <a:lnTo>
                    <a:pt x="152" y="428"/>
                  </a:lnTo>
                  <a:lnTo>
                    <a:pt x="152" y="436"/>
                  </a:lnTo>
                  <a:lnTo>
                    <a:pt x="152" y="436"/>
                  </a:lnTo>
                  <a:lnTo>
                    <a:pt x="152" y="446"/>
                  </a:lnTo>
                  <a:lnTo>
                    <a:pt x="152" y="446"/>
                  </a:lnTo>
                  <a:lnTo>
                    <a:pt x="150" y="448"/>
                  </a:lnTo>
                  <a:lnTo>
                    <a:pt x="150" y="448"/>
                  </a:lnTo>
                  <a:lnTo>
                    <a:pt x="146" y="450"/>
                  </a:lnTo>
                  <a:lnTo>
                    <a:pt x="146" y="450"/>
                  </a:lnTo>
                  <a:lnTo>
                    <a:pt x="146" y="452"/>
                  </a:lnTo>
                  <a:lnTo>
                    <a:pt x="144" y="454"/>
                  </a:lnTo>
                  <a:lnTo>
                    <a:pt x="144" y="454"/>
                  </a:lnTo>
                  <a:lnTo>
                    <a:pt x="144" y="464"/>
                  </a:lnTo>
                  <a:lnTo>
                    <a:pt x="144" y="464"/>
                  </a:lnTo>
                  <a:lnTo>
                    <a:pt x="144" y="476"/>
                  </a:lnTo>
                  <a:lnTo>
                    <a:pt x="144" y="476"/>
                  </a:lnTo>
                  <a:lnTo>
                    <a:pt x="142" y="480"/>
                  </a:lnTo>
                  <a:lnTo>
                    <a:pt x="142" y="480"/>
                  </a:lnTo>
                  <a:lnTo>
                    <a:pt x="142" y="502"/>
                  </a:lnTo>
                  <a:lnTo>
                    <a:pt x="142" y="502"/>
                  </a:lnTo>
                  <a:lnTo>
                    <a:pt x="138" y="522"/>
                  </a:lnTo>
                  <a:lnTo>
                    <a:pt x="138" y="522"/>
                  </a:lnTo>
                  <a:lnTo>
                    <a:pt x="136" y="540"/>
                  </a:lnTo>
                  <a:lnTo>
                    <a:pt x="136" y="540"/>
                  </a:lnTo>
                  <a:lnTo>
                    <a:pt x="136" y="566"/>
                  </a:lnTo>
                  <a:lnTo>
                    <a:pt x="136" y="566"/>
                  </a:lnTo>
                  <a:lnTo>
                    <a:pt x="134" y="592"/>
                  </a:lnTo>
                  <a:lnTo>
                    <a:pt x="134" y="592"/>
                  </a:lnTo>
                  <a:lnTo>
                    <a:pt x="132" y="602"/>
                  </a:lnTo>
                  <a:lnTo>
                    <a:pt x="132" y="602"/>
                  </a:lnTo>
                  <a:lnTo>
                    <a:pt x="132" y="604"/>
                  </a:lnTo>
                  <a:lnTo>
                    <a:pt x="134" y="606"/>
                  </a:lnTo>
                  <a:lnTo>
                    <a:pt x="134" y="606"/>
                  </a:lnTo>
                  <a:lnTo>
                    <a:pt x="138" y="606"/>
                  </a:lnTo>
                  <a:lnTo>
                    <a:pt x="138" y="606"/>
                  </a:lnTo>
                  <a:lnTo>
                    <a:pt x="138" y="606"/>
                  </a:lnTo>
                  <a:lnTo>
                    <a:pt x="138" y="608"/>
                  </a:lnTo>
                  <a:lnTo>
                    <a:pt x="138" y="608"/>
                  </a:lnTo>
                  <a:lnTo>
                    <a:pt x="136" y="614"/>
                  </a:lnTo>
                  <a:lnTo>
                    <a:pt x="136" y="614"/>
                  </a:lnTo>
                  <a:lnTo>
                    <a:pt x="134" y="620"/>
                  </a:lnTo>
                  <a:lnTo>
                    <a:pt x="134" y="620"/>
                  </a:lnTo>
                  <a:lnTo>
                    <a:pt x="132" y="626"/>
                  </a:lnTo>
                  <a:lnTo>
                    <a:pt x="132" y="626"/>
                  </a:lnTo>
                  <a:lnTo>
                    <a:pt x="132" y="630"/>
                  </a:lnTo>
                  <a:lnTo>
                    <a:pt x="132" y="630"/>
                  </a:lnTo>
                  <a:lnTo>
                    <a:pt x="132" y="634"/>
                  </a:lnTo>
                  <a:lnTo>
                    <a:pt x="132" y="634"/>
                  </a:lnTo>
                  <a:lnTo>
                    <a:pt x="132" y="642"/>
                  </a:lnTo>
                  <a:lnTo>
                    <a:pt x="132" y="642"/>
                  </a:lnTo>
                  <a:lnTo>
                    <a:pt x="130" y="646"/>
                  </a:lnTo>
                  <a:lnTo>
                    <a:pt x="128" y="648"/>
                  </a:lnTo>
                  <a:lnTo>
                    <a:pt x="128" y="648"/>
                  </a:lnTo>
                  <a:lnTo>
                    <a:pt x="128" y="650"/>
                  </a:lnTo>
                  <a:lnTo>
                    <a:pt x="128" y="654"/>
                  </a:lnTo>
                  <a:lnTo>
                    <a:pt x="128" y="654"/>
                  </a:lnTo>
                  <a:lnTo>
                    <a:pt x="130" y="658"/>
                  </a:lnTo>
                  <a:lnTo>
                    <a:pt x="130" y="658"/>
                  </a:lnTo>
                  <a:lnTo>
                    <a:pt x="128" y="660"/>
                  </a:lnTo>
                  <a:lnTo>
                    <a:pt x="128" y="660"/>
                  </a:lnTo>
                  <a:lnTo>
                    <a:pt x="128" y="668"/>
                  </a:lnTo>
                  <a:lnTo>
                    <a:pt x="128" y="668"/>
                  </a:lnTo>
                  <a:lnTo>
                    <a:pt x="126" y="676"/>
                  </a:lnTo>
                  <a:lnTo>
                    <a:pt x="126" y="676"/>
                  </a:lnTo>
                  <a:lnTo>
                    <a:pt x="124" y="678"/>
                  </a:lnTo>
                  <a:lnTo>
                    <a:pt x="124" y="682"/>
                  </a:lnTo>
                  <a:lnTo>
                    <a:pt x="124" y="682"/>
                  </a:lnTo>
                  <a:lnTo>
                    <a:pt x="124" y="690"/>
                  </a:lnTo>
                  <a:lnTo>
                    <a:pt x="124" y="690"/>
                  </a:lnTo>
                  <a:lnTo>
                    <a:pt x="122" y="696"/>
                  </a:lnTo>
                  <a:lnTo>
                    <a:pt x="122" y="696"/>
                  </a:lnTo>
                  <a:lnTo>
                    <a:pt x="120" y="708"/>
                  </a:lnTo>
                  <a:lnTo>
                    <a:pt x="120" y="708"/>
                  </a:lnTo>
                  <a:lnTo>
                    <a:pt x="116" y="738"/>
                  </a:lnTo>
                  <a:lnTo>
                    <a:pt x="116" y="738"/>
                  </a:lnTo>
                  <a:lnTo>
                    <a:pt x="114" y="762"/>
                  </a:lnTo>
                  <a:lnTo>
                    <a:pt x="114" y="762"/>
                  </a:lnTo>
                  <a:lnTo>
                    <a:pt x="112" y="786"/>
                  </a:lnTo>
                  <a:lnTo>
                    <a:pt x="112" y="786"/>
                  </a:lnTo>
                  <a:lnTo>
                    <a:pt x="110" y="822"/>
                  </a:lnTo>
                  <a:lnTo>
                    <a:pt x="110" y="822"/>
                  </a:lnTo>
                  <a:lnTo>
                    <a:pt x="110" y="844"/>
                  </a:lnTo>
                  <a:lnTo>
                    <a:pt x="110" y="844"/>
                  </a:lnTo>
                  <a:lnTo>
                    <a:pt x="108" y="848"/>
                  </a:lnTo>
                  <a:lnTo>
                    <a:pt x="108" y="848"/>
                  </a:lnTo>
                  <a:lnTo>
                    <a:pt x="108" y="860"/>
                  </a:lnTo>
                  <a:lnTo>
                    <a:pt x="108" y="860"/>
                  </a:lnTo>
                  <a:lnTo>
                    <a:pt x="104" y="880"/>
                  </a:lnTo>
                  <a:lnTo>
                    <a:pt x="104" y="880"/>
                  </a:lnTo>
                  <a:lnTo>
                    <a:pt x="102" y="890"/>
                  </a:lnTo>
                  <a:lnTo>
                    <a:pt x="102" y="890"/>
                  </a:lnTo>
                  <a:lnTo>
                    <a:pt x="96" y="904"/>
                  </a:lnTo>
                  <a:lnTo>
                    <a:pt x="96" y="904"/>
                  </a:lnTo>
                  <a:lnTo>
                    <a:pt x="92" y="922"/>
                  </a:lnTo>
                  <a:lnTo>
                    <a:pt x="92" y="922"/>
                  </a:lnTo>
                  <a:lnTo>
                    <a:pt x="90" y="938"/>
                  </a:lnTo>
                  <a:lnTo>
                    <a:pt x="90" y="938"/>
                  </a:lnTo>
                  <a:lnTo>
                    <a:pt x="88" y="944"/>
                  </a:lnTo>
                  <a:lnTo>
                    <a:pt x="88" y="944"/>
                  </a:lnTo>
                  <a:lnTo>
                    <a:pt x="86" y="952"/>
                  </a:lnTo>
                  <a:lnTo>
                    <a:pt x="86" y="952"/>
                  </a:lnTo>
                  <a:lnTo>
                    <a:pt x="86" y="960"/>
                  </a:lnTo>
                  <a:lnTo>
                    <a:pt x="86" y="960"/>
                  </a:lnTo>
                  <a:lnTo>
                    <a:pt x="82" y="972"/>
                  </a:lnTo>
                  <a:lnTo>
                    <a:pt x="82" y="972"/>
                  </a:lnTo>
                  <a:lnTo>
                    <a:pt x="78" y="988"/>
                  </a:lnTo>
                  <a:lnTo>
                    <a:pt x="78" y="988"/>
                  </a:lnTo>
                  <a:lnTo>
                    <a:pt x="76" y="1002"/>
                  </a:lnTo>
                  <a:lnTo>
                    <a:pt x="76" y="1002"/>
                  </a:lnTo>
                  <a:lnTo>
                    <a:pt x="74" y="1018"/>
                  </a:lnTo>
                  <a:lnTo>
                    <a:pt x="74" y="1018"/>
                  </a:lnTo>
                  <a:lnTo>
                    <a:pt x="70" y="1036"/>
                  </a:lnTo>
                  <a:lnTo>
                    <a:pt x="70" y="1036"/>
                  </a:lnTo>
                  <a:lnTo>
                    <a:pt x="64" y="1064"/>
                  </a:lnTo>
                  <a:lnTo>
                    <a:pt x="64" y="1064"/>
                  </a:lnTo>
                  <a:lnTo>
                    <a:pt x="60" y="1080"/>
                  </a:lnTo>
                  <a:lnTo>
                    <a:pt x="60" y="1080"/>
                  </a:lnTo>
                  <a:lnTo>
                    <a:pt x="56" y="1092"/>
                  </a:lnTo>
                  <a:lnTo>
                    <a:pt x="56" y="1092"/>
                  </a:lnTo>
                  <a:lnTo>
                    <a:pt x="54" y="1098"/>
                  </a:lnTo>
                  <a:lnTo>
                    <a:pt x="54" y="1098"/>
                  </a:lnTo>
                  <a:lnTo>
                    <a:pt x="50" y="1108"/>
                  </a:lnTo>
                  <a:lnTo>
                    <a:pt x="50" y="1108"/>
                  </a:lnTo>
                  <a:lnTo>
                    <a:pt x="44" y="1132"/>
                  </a:lnTo>
                  <a:lnTo>
                    <a:pt x="44" y="1132"/>
                  </a:lnTo>
                  <a:lnTo>
                    <a:pt x="38" y="1148"/>
                  </a:lnTo>
                  <a:lnTo>
                    <a:pt x="38" y="1148"/>
                  </a:lnTo>
                  <a:lnTo>
                    <a:pt x="34" y="1160"/>
                  </a:lnTo>
                  <a:lnTo>
                    <a:pt x="34" y="1160"/>
                  </a:lnTo>
                  <a:lnTo>
                    <a:pt x="34" y="1174"/>
                  </a:lnTo>
                  <a:lnTo>
                    <a:pt x="34" y="1174"/>
                  </a:lnTo>
                  <a:lnTo>
                    <a:pt x="34" y="1186"/>
                  </a:lnTo>
                  <a:lnTo>
                    <a:pt x="34" y="1186"/>
                  </a:lnTo>
                  <a:lnTo>
                    <a:pt x="32" y="1196"/>
                  </a:lnTo>
                  <a:lnTo>
                    <a:pt x="32" y="1196"/>
                  </a:lnTo>
                  <a:lnTo>
                    <a:pt x="32" y="1202"/>
                  </a:lnTo>
                  <a:lnTo>
                    <a:pt x="32" y="1202"/>
                  </a:lnTo>
                  <a:lnTo>
                    <a:pt x="32" y="1204"/>
                  </a:lnTo>
                  <a:lnTo>
                    <a:pt x="32" y="1204"/>
                  </a:lnTo>
                  <a:lnTo>
                    <a:pt x="30" y="1206"/>
                  </a:lnTo>
                  <a:lnTo>
                    <a:pt x="30" y="1206"/>
                  </a:lnTo>
                  <a:lnTo>
                    <a:pt x="28" y="1210"/>
                  </a:lnTo>
                  <a:lnTo>
                    <a:pt x="28" y="1212"/>
                  </a:lnTo>
                  <a:lnTo>
                    <a:pt x="28" y="1212"/>
                  </a:lnTo>
                  <a:lnTo>
                    <a:pt x="28" y="1214"/>
                  </a:lnTo>
                  <a:lnTo>
                    <a:pt x="28" y="1214"/>
                  </a:lnTo>
                  <a:lnTo>
                    <a:pt x="24" y="1216"/>
                  </a:lnTo>
                  <a:lnTo>
                    <a:pt x="24" y="1216"/>
                  </a:lnTo>
                  <a:lnTo>
                    <a:pt x="20" y="1220"/>
                  </a:lnTo>
                  <a:lnTo>
                    <a:pt x="20" y="1220"/>
                  </a:lnTo>
                  <a:lnTo>
                    <a:pt x="20" y="1222"/>
                  </a:lnTo>
                  <a:lnTo>
                    <a:pt x="20" y="1222"/>
                  </a:lnTo>
                  <a:lnTo>
                    <a:pt x="18" y="1224"/>
                  </a:lnTo>
                  <a:lnTo>
                    <a:pt x="18" y="1224"/>
                  </a:lnTo>
                  <a:lnTo>
                    <a:pt x="14" y="1226"/>
                  </a:lnTo>
                  <a:lnTo>
                    <a:pt x="14" y="1226"/>
                  </a:lnTo>
                  <a:lnTo>
                    <a:pt x="12" y="1228"/>
                  </a:lnTo>
                  <a:lnTo>
                    <a:pt x="12" y="1228"/>
                  </a:lnTo>
                  <a:lnTo>
                    <a:pt x="8" y="1232"/>
                  </a:lnTo>
                  <a:lnTo>
                    <a:pt x="8" y="1232"/>
                  </a:lnTo>
                  <a:lnTo>
                    <a:pt x="6" y="1234"/>
                  </a:lnTo>
                  <a:lnTo>
                    <a:pt x="6" y="1234"/>
                  </a:lnTo>
                  <a:lnTo>
                    <a:pt x="4" y="1238"/>
                  </a:lnTo>
                  <a:lnTo>
                    <a:pt x="4" y="1238"/>
                  </a:lnTo>
                  <a:lnTo>
                    <a:pt x="0" y="1244"/>
                  </a:lnTo>
                  <a:lnTo>
                    <a:pt x="0" y="1244"/>
                  </a:lnTo>
                  <a:lnTo>
                    <a:pt x="0" y="1244"/>
                  </a:lnTo>
                  <a:lnTo>
                    <a:pt x="0" y="1244"/>
                  </a:lnTo>
                  <a:lnTo>
                    <a:pt x="0" y="1248"/>
                  </a:lnTo>
                  <a:lnTo>
                    <a:pt x="0" y="1248"/>
                  </a:lnTo>
                  <a:lnTo>
                    <a:pt x="2" y="1248"/>
                  </a:lnTo>
                  <a:lnTo>
                    <a:pt x="2" y="1248"/>
                  </a:lnTo>
                  <a:lnTo>
                    <a:pt x="2" y="1248"/>
                  </a:lnTo>
                  <a:lnTo>
                    <a:pt x="2" y="1250"/>
                  </a:lnTo>
                  <a:lnTo>
                    <a:pt x="2" y="1252"/>
                  </a:lnTo>
                  <a:lnTo>
                    <a:pt x="2" y="1252"/>
                  </a:lnTo>
                  <a:lnTo>
                    <a:pt x="4" y="1254"/>
                  </a:lnTo>
                  <a:lnTo>
                    <a:pt x="4" y="1254"/>
                  </a:lnTo>
                  <a:lnTo>
                    <a:pt x="10" y="1256"/>
                  </a:lnTo>
                  <a:lnTo>
                    <a:pt x="10" y="1256"/>
                  </a:lnTo>
                  <a:lnTo>
                    <a:pt x="22" y="1258"/>
                  </a:lnTo>
                  <a:lnTo>
                    <a:pt x="22" y="1258"/>
                  </a:lnTo>
                  <a:lnTo>
                    <a:pt x="36" y="1256"/>
                  </a:lnTo>
                  <a:lnTo>
                    <a:pt x="36" y="1256"/>
                  </a:lnTo>
                  <a:lnTo>
                    <a:pt x="52" y="1252"/>
                  </a:lnTo>
                  <a:lnTo>
                    <a:pt x="52" y="1252"/>
                  </a:lnTo>
                  <a:lnTo>
                    <a:pt x="64" y="1248"/>
                  </a:lnTo>
                  <a:lnTo>
                    <a:pt x="64" y="1248"/>
                  </a:lnTo>
                  <a:lnTo>
                    <a:pt x="70" y="1246"/>
                  </a:lnTo>
                  <a:lnTo>
                    <a:pt x="74" y="1244"/>
                  </a:lnTo>
                  <a:lnTo>
                    <a:pt x="74" y="1244"/>
                  </a:lnTo>
                  <a:lnTo>
                    <a:pt x="74" y="1238"/>
                  </a:lnTo>
                  <a:lnTo>
                    <a:pt x="74" y="1234"/>
                  </a:lnTo>
                  <a:lnTo>
                    <a:pt x="74" y="1234"/>
                  </a:lnTo>
                  <a:lnTo>
                    <a:pt x="74" y="1230"/>
                  </a:lnTo>
                  <a:lnTo>
                    <a:pt x="76" y="1226"/>
                  </a:lnTo>
                  <a:lnTo>
                    <a:pt x="76" y="1226"/>
                  </a:lnTo>
                  <a:lnTo>
                    <a:pt x="76" y="1224"/>
                  </a:lnTo>
                  <a:lnTo>
                    <a:pt x="76" y="1224"/>
                  </a:lnTo>
                  <a:lnTo>
                    <a:pt x="80" y="1216"/>
                  </a:lnTo>
                  <a:lnTo>
                    <a:pt x="80" y="1216"/>
                  </a:lnTo>
                  <a:lnTo>
                    <a:pt x="80" y="1216"/>
                  </a:lnTo>
                  <a:lnTo>
                    <a:pt x="82" y="1216"/>
                  </a:lnTo>
                  <a:lnTo>
                    <a:pt x="82" y="1216"/>
                  </a:lnTo>
                  <a:lnTo>
                    <a:pt x="92" y="1218"/>
                  </a:lnTo>
                  <a:lnTo>
                    <a:pt x="92" y="1218"/>
                  </a:lnTo>
                  <a:lnTo>
                    <a:pt x="92" y="1218"/>
                  </a:lnTo>
                  <a:lnTo>
                    <a:pt x="92" y="1220"/>
                  </a:lnTo>
                  <a:lnTo>
                    <a:pt x="92" y="1220"/>
                  </a:lnTo>
                  <a:lnTo>
                    <a:pt x="92" y="1224"/>
                  </a:lnTo>
                  <a:lnTo>
                    <a:pt x="92" y="1224"/>
                  </a:lnTo>
                  <a:lnTo>
                    <a:pt x="92" y="1228"/>
                  </a:lnTo>
                  <a:lnTo>
                    <a:pt x="92" y="1228"/>
                  </a:lnTo>
                  <a:lnTo>
                    <a:pt x="92" y="1228"/>
                  </a:lnTo>
                  <a:lnTo>
                    <a:pt x="96" y="1230"/>
                  </a:lnTo>
                  <a:lnTo>
                    <a:pt x="96" y="1230"/>
                  </a:lnTo>
                  <a:lnTo>
                    <a:pt x="108" y="1232"/>
                  </a:lnTo>
                  <a:lnTo>
                    <a:pt x="108" y="1232"/>
                  </a:lnTo>
                  <a:lnTo>
                    <a:pt x="114" y="1230"/>
                  </a:lnTo>
                  <a:lnTo>
                    <a:pt x="114" y="1230"/>
                  </a:lnTo>
                  <a:lnTo>
                    <a:pt x="114" y="1230"/>
                  </a:lnTo>
                  <a:lnTo>
                    <a:pt x="114" y="1228"/>
                  </a:lnTo>
                  <a:lnTo>
                    <a:pt x="114" y="1228"/>
                  </a:lnTo>
                  <a:lnTo>
                    <a:pt x="114" y="1224"/>
                  </a:lnTo>
                  <a:lnTo>
                    <a:pt x="114" y="1224"/>
                  </a:lnTo>
                  <a:lnTo>
                    <a:pt x="114" y="1222"/>
                  </a:lnTo>
                  <a:lnTo>
                    <a:pt x="114" y="1222"/>
                  </a:lnTo>
                  <a:lnTo>
                    <a:pt x="114" y="1222"/>
                  </a:lnTo>
                  <a:lnTo>
                    <a:pt x="124" y="1224"/>
                  </a:lnTo>
                  <a:lnTo>
                    <a:pt x="124" y="1224"/>
                  </a:lnTo>
                  <a:lnTo>
                    <a:pt x="142" y="1228"/>
                  </a:lnTo>
                  <a:lnTo>
                    <a:pt x="142" y="1228"/>
                  </a:lnTo>
                  <a:lnTo>
                    <a:pt x="152" y="1230"/>
                  </a:lnTo>
                  <a:lnTo>
                    <a:pt x="152" y="1230"/>
                  </a:lnTo>
                  <a:lnTo>
                    <a:pt x="154" y="1230"/>
                  </a:lnTo>
                  <a:lnTo>
                    <a:pt x="154" y="1230"/>
                  </a:lnTo>
                  <a:lnTo>
                    <a:pt x="160" y="1230"/>
                  </a:lnTo>
                  <a:lnTo>
                    <a:pt x="160" y="1230"/>
                  </a:lnTo>
                  <a:lnTo>
                    <a:pt x="162" y="1232"/>
                  </a:lnTo>
                  <a:lnTo>
                    <a:pt x="162" y="1232"/>
                  </a:lnTo>
                  <a:lnTo>
                    <a:pt x="166" y="1232"/>
                  </a:lnTo>
                  <a:lnTo>
                    <a:pt x="166" y="1232"/>
                  </a:lnTo>
                  <a:lnTo>
                    <a:pt x="168" y="1228"/>
                  </a:lnTo>
                  <a:lnTo>
                    <a:pt x="168" y="1228"/>
                  </a:lnTo>
                  <a:lnTo>
                    <a:pt x="170" y="1224"/>
                  </a:lnTo>
                  <a:lnTo>
                    <a:pt x="170" y="1224"/>
                  </a:lnTo>
                  <a:lnTo>
                    <a:pt x="170" y="1216"/>
                  </a:lnTo>
                  <a:lnTo>
                    <a:pt x="170" y="1216"/>
                  </a:lnTo>
                  <a:lnTo>
                    <a:pt x="170" y="1210"/>
                  </a:lnTo>
                  <a:lnTo>
                    <a:pt x="170" y="1210"/>
                  </a:lnTo>
                  <a:lnTo>
                    <a:pt x="170" y="1204"/>
                  </a:lnTo>
                  <a:lnTo>
                    <a:pt x="170" y="1204"/>
                  </a:lnTo>
                  <a:lnTo>
                    <a:pt x="174" y="1170"/>
                  </a:lnTo>
                  <a:lnTo>
                    <a:pt x="174" y="1170"/>
                  </a:lnTo>
                  <a:lnTo>
                    <a:pt x="180" y="1138"/>
                  </a:lnTo>
                  <a:lnTo>
                    <a:pt x="180" y="1138"/>
                  </a:lnTo>
                  <a:lnTo>
                    <a:pt x="184" y="1102"/>
                  </a:lnTo>
                  <a:lnTo>
                    <a:pt x="184" y="1102"/>
                  </a:lnTo>
                  <a:lnTo>
                    <a:pt x="188" y="1064"/>
                  </a:lnTo>
                  <a:lnTo>
                    <a:pt x="188" y="1064"/>
                  </a:lnTo>
                  <a:lnTo>
                    <a:pt x="190" y="1040"/>
                  </a:lnTo>
                  <a:lnTo>
                    <a:pt x="190" y="1040"/>
                  </a:lnTo>
                  <a:lnTo>
                    <a:pt x="194" y="1010"/>
                  </a:lnTo>
                  <a:lnTo>
                    <a:pt x="194" y="1010"/>
                  </a:lnTo>
                  <a:lnTo>
                    <a:pt x="194" y="986"/>
                  </a:lnTo>
                  <a:lnTo>
                    <a:pt x="194" y="986"/>
                  </a:lnTo>
                  <a:lnTo>
                    <a:pt x="196" y="962"/>
                  </a:lnTo>
                  <a:lnTo>
                    <a:pt x="196" y="962"/>
                  </a:lnTo>
                  <a:lnTo>
                    <a:pt x="196" y="944"/>
                  </a:lnTo>
                  <a:lnTo>
                    <a:pt x="196" y="944"/>
                  </a:lnTo>
                  <a:lnTo>
                    <a:pt x="198" y="926"/>
                  </a:lnTo>
                  <a:lnTo>
                    <a:pt x="198" y="926"/>
                  </a:lnTo>
                  <a:lnTo>
                    <a:pt x="198" y="918"/>
                  </a:lnTo>
                  <a:lnTo>
                    <a:pt x="198" y="918"/>
                  </a:lnTo>
                  <a:lnTo>
                    <a:pt x="200" y="906"/>
                  </a:lnTo>
                  <a:lnTo>
                    <a:pt x="200" y="906"/>
                  </a:lnTo>
                  <a:lnTo>
                    <a:pt x="200" y="902"/>
                  </a:lnTo>
                  <a:lnTo>
                    <a:pt x="200" y="902"/>
                  </a:lnTo>
                  <a:lnTo>
                    <a:pt x="202" y="896"/>
                  </a:lnTo>
                  <a:lnTo>
                    <a:pt x="202" y="896"/>
                  </a:lnTo>
                  <a:lnTo>
                    <a:pt x="202" y="882"/>
                  </a:lnTo>
                  <a:lnTo>
                    <a:pt x="202" y="882"/>
                  </a:lnTo>
                  <a:lnTo>
                    <a:pt x="204" y="866"/>
                  </a:lnTo>
                  <a:lnTo>
                    <a:pt x="204" y="866"/>
                  </a:lnTo>
                  <a:lnTo>
                    <a:pt x="206" y="858"/>
                  </a:lnTo>
                  <a:lnTo>
                    <a:pt x="206" y="858"/>
                  </a:lnTo>
                  <a:lnTo>
                    <a:pt x="206" y="852"/>
                  </a:lnTo>
                  <a:lnTo>
                    <a:pt x="206" y="852"/>
                  </a:lnTo>
                  <a:lnTo>
                    <a:pt x="206" y="848"/>
                  </a:lnTo>
                  <a:lnTo>
                    <a:pt x="206" y="848"/>
                  </a:lnTo>
                  <a:lnTo>
                    <a:pt x="210" y="836"/>
                  </a:lnTo>
                  <a:lnTo>
                    <a:pt x="210" y="836"/>
                  </a:lnTo>
                  <a:lnTo>
                    <a:pt x="214" y="822"/>
                  </a:lnTo>
                  <a:lnTo>
                    <a:pt x="214" y="822"/>
                  </a:lnTo>
                  <a:lnTo>
                    <a:pt x="216" y="808"/>
                  </a:lnTo>
                  <a:lnTo>
                    <a:pt x="216" y="808"/>
                  </a:lnTo>
                  <a:lnTo>
                    <a:pt x="218" y="806"/>
                  </a:lnTo>
                  <a:lnTo>
                    <a:pt x="218" y="806"/>
                  </a:lnTo>
                  <a:lnTo>
                    <a:pt x="222" y="796"/>
                  </a:lnTo>
                  <a:lnTo>
                    <a:pt x="222" y="796"/>
                  </a:lnTo>
                  <a:lnTo>
                    <a:pt x="224" y="786"/>
                  </a:lnTo>
                  <a:lnTo>
                    <a:pt x="224" y="786"/>
                  </a:lnTo>
                  <a:lnTo>
                    <a:pt x="226" y="774"/>
                  </a:lnTo>
                  <a:lnTo>
                    <a:pt x="226" y="774"/>
                  </a:lnTo>
                  <a:lnTo>
                    <a:pt x="238" y="750"/>
                  </a:lnTo>
                  <a:lnTo>
                    <a:pt x="238" y="750"/>
                  </a:lnTo>
                  <a:lnTo>
                    <a:pt x="242" y="738"/>
                  </a:lnTo>
                  <a:lnTo>
                    <a:pt x="252" y="714"/>
                  </a:lnTo>
                  <a:lnTo>
                    <a:pt x="252" y="714"/>
                  </a:lnTo>
                  <a:lnTo>
                    <a:pt x="262" y="682"/>
                  </a:lnTo>
                  <a:lnTo>
                    <a:pt x="262" y="682"/>
                  </a:lnTo>
                  <a:lnTo>
                    <a:pt x="268" y="668"/>
                  </a:lnTo>
                  <a:lnTo>
                    <a:pt x="268" y="668"/>
                  </a:lnTo>
                  <a:lnTo>
                    <a:pt x="272" y="660"/>
                  </a:lnTo>
                  <a:lnTo>
                    <a:pt x="272" y="660"/>
                  </a:lnTo>
                  <a:lnTo>
                    <a:pt x="274" y="658"/>
                  </a:lnTo>
                  <a:lnTo>
                    <a:pt x="274" y="658"/>
                  </a:lnTo>
                  <a:lnTo>
                    <a:pt x="278" y="658"/>
                  </a:lnTo>
                  <a:lnTo>
                    <a:pt x="278" y="658"/>
                  </a:lnTo>
                  <a:lnTo>
                    <a:pt x="280" y="658"/>
                  </a:lnTo>
                  <a:lnTo>
                    <a:pt x="280" y="660"/>
                  </a:lnTo>
                  <a:lnTo>
                    <a:pt x="280" y="660"/>
                  </a:lnTo>
                  <a:lnTo>
                    <a:pt x="282" y="666"/>
                  </a:lnTo>
                  <a:lnTo>
                    <a:pt x="282" y="666"/>
                  </a:lnTo>
                  <a:lnTo>
                    <a:pt x="282" y="678"/>
                  </a:lnTo>
                  <a:lnTo>
                    <a:pt x="282" y="678"/>
                  </a:lnTo>
                  <a:lnTo>
                    <a:pt x="284" y="694"/>
                  </a:lnTo>
                  <a:lnTo>
                    <a:pt x="284" y="694"/>
                  </a:lnTo>
                  <a:lnTo>
                    <a:pt x="288" y="710"/>
                  </a:lnTo>
                  <a:lnTo>
                    <a:pt x="288" y="710"/>
                  </a:lnTo>
                  <a:lnTo>
                    <a:pt x="290" y="722"/>
                  </a:lnTo>
                  <a:lnTo>
                    <a:pt x="294" y="736"/>
                  </a:lnTo>
                  <a:lnTo>
                    <a:pt x="294" y="736"/>
                  </a:lnTo>
                  <a:lnTo>
                    <a:pt x="296" y="766"/>
                  </a:lnTo>
                  <a:lnTo>
                    <a:pt x="296" y="766"/>
                  </a:lnTo>
                  <a:lnTo>
                    <a:pt x="296" y="794"/>
                  </a:lnTo>
                  <a:lnTo>
                    <a:pt x="296" y="794"/>
                  </a:lnTo>
                  <a:lnTo>
                    <a:pt x="298" y="806"/>
                  </a:lnTo>
                  <a:lnTo>
                    <a:pt x="298" y="806"/>
                  </a:lnTo>
                  <a:lnTo>
                    <a:pt x="298" y="818"/>
                  </a:lnTo>
                  <a:lnTo>
                    <a:pt x="298" y="81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50"/>
                  </a:lnTo>
                  <a:lnTo>
                    <a:pt x="298" y="850"/>
                  </a:lnTo>
                  <a:lnTo>
                    <a:pt x="300" y="860"/>
                  </a:lnTo>
                  <a:lnTo>
                    <a:pt x="300" y="860"/>
                  </a:lnTo>
                  <a:lnTo>
                    <a:pt x="300" y="870"/>
                  </a:lnTo>
                  <a:lnTo>
                    <a:pt x="300" y="870"/>
                  </a:lnTo>
                  <a:lnTo>
                    <a:pt x="300" y="878"/>
                  </a:lnTo>
                  <a:lnTo>
                    <a:pt x="300" y="878"/>
                  </a:lnTo>
                  <a:lnTo>
                    <a:pt x="300" y="888"/>
                  </a:lnTo>
                  <a:lnTo>
                    <a:pt x="300" y="888"/>
                  </a:lnTo>
                  <a:lnTo>
                    <a:pt x="300" y="906"/>
                  </a:lnTo>
                  <a:lnTo>
                    <a:pt x="300" y="906"/>
                  </a:lnTo>
                  <a:lnTo>
                    <a:pt x="300" y="928"/>
                  </a:lnTo>
                  <a:lnTo>
                    <a:pt x="300" y="928"/>
                  </a:lnTo>
                  <a:lnTo>
                    <a:pt x="302" y="966"/>
                  </a:lnTo>
                  <a:lnTo>
                    <a:pt x="302" y="966"/>
                  </a:lnTo>
                  <a:lnTo>
                    <a:pt x="302" y="1000"/>
                  </a:lnTo>
                  <a:lnTo>
                    <a:pt x="302" y="1000"/>
                  </a:lnTo>
                  <a:lnTo>
                    <a:pt x="302" y="1032"/>
                  </a:lnTo>
                  <a:lnTo>
                    <a:pt x="302" y="1032"/>
                  </a:lnTo>
                  <a:lnTo>
                    <a:pt x="302" y="1056"/>
                  </a:lnTo>
                  <a:lnTo>
                    <a:pt x="302" y="1056"/>
                  </a:lnTo>
                  <a:lnTo>
                    <a:pt x="300" y="1070"/>
                  </a:lnTo>
                  <a:lnTo>
                    <a:pt x="300" y="1070"/>
                  </a:lnTo>
                  <a:lnTo>
                    <a:pt x="298" y="1098"/>
                  </a:lnTo>
                  <a:lnTo>
                    <a:pt x="298" y="1098"/>
                  </a:lnTo>
                  <a:lnTo>
                    <a:pt x="296" y="1134"/>
                  </a:lnTo>
                  <a:lnTo>
                    <a:pt x="296" y="1134"/>
                  </a:lnTo>
                  <a:lnTo>
                    <a:pt x="294" y="1154"/>
                  </a:lnTo>
                  <a:lnTo>
                    <a:pt x="294" y="1154"/>
                  </a:lnTo>
                  <a:lnTo>
                    <a:pt x="294" y="1160"/>
                  </a:lnTo>
                  <a:lnTo>
                    <a:pt x="296" y="1164"/>
                  </a:lnTo>
                  <a:lnTo>
                    <a:pt x="296" y="1164"/>
                  </a:lnTo>
                  <a:lnTo>
                    <a:pt x="302" y="1186"/>
                  </a:lnTo>
                  <a:lnTo>
                    <a:pt x="302" y="1186"/>
                  </a:lnTo>
                  <a:lnTo>
                    <a:pt x="304" y="1194"/>
                  </a:lnTo>
                  <a:lnTo>
                    <a:pt x="304" y="1194"/>
                  </a:lnTo>
                  <a:lnTo>
                    <a:pt x="304" y="1206"/>
                  </a:lnTo>
                  <a:lnTo>
                    <a:pt x="304" y="1206"/>
                  </a:lnTo>
                  <a:lnTo>
                    <a:pt x="306" y="1216"/>
                  </a:lnTo>
                  <a:lnTo>
                    <a:pt x="306" y="1216"/>
                  </a:lnTo>
                  <a:lnTo>
                    <a:pt x="308" y="1218"/>
                  </a:lnTo>
                  <a:lnTo>
                    <a:pt x="308" y="1218"/>
                  </a:lnTo>
                  <a:lnTo>
                    <a:pt x="314" y="1222"/>
                  </a:lnTo>
                  <a:lnTo>
                    <a:pt x="314" y="1222"/>
                  </a:lnTo>
                  <a:lnTo>
                    <a:pt x="318" y="1222"/>
                  </a:lnTo>
                  <a:lnTo>
                    <a:pt x="318" y="1222"/>
                  </a:lnTo>
                  <a:lnTo>
                    <a:pt x="324" y="1222"/>
                  </a:lnTo>
                  <a:lnTo>
                    <a:pt x="324" y="1222"/>
                  </a:lnTo>
                  <a:lnTo>
                    <a:pt x="324" y="1222"/>
                  </a:lnTo>
                  <a:lnTo>
                    <a:pt x="324" y="1226"/>
                  </a:lnTo>
                  <a:lnTo>
                    <a:pt x="324" y="1226"/>
                  </a:lnTo>
                  <a:lnTo>
                    <a:pt x="326" y="1234"/>
                  </a:lnTo>
                  <a:lnTo>
                    <a:pt x="326" y="1234"/>
                  </a:lnTo>
                  <a:lnTo>
                    <a:pt x="326" y="1238"/>
                  </a:lnTo>
                  <a:lnTo>
                    <a:pt x="326" y="1238"/>
                  </a:lnTo>
                  <a:lnTo>
                    <a:pt x="326" y="1240"/>
                  </a:lnTo>
                  <a:lnTo>
                    <a:pt x="328" y="1242"/>
                  </a:lnTo>
                  <a:lnTo>
                    <a:pt x="328" y="1242"/>
                  </a:lnTo>
                  <a:lnTo>
                    <a:pt x="332" y="1246"/>
                  </a:lnTo>
                  <a:lnTo>
                    <a:pt x="332" y="1246"/>
                  </a:lnTo>
                  <a:lnTo>
                    <a:pt x="336" y="1248"/>
                  </a:lnTo>
                  <a:lnTo>
                    <a:pt x="342" y="1250"/>
                  </a:lnTo>
                  <a:lnTo>
                    <a:pt x="342" y="1250"/>
                  </a:lnTo>
                  <a:lnTo>
                    <a:pt x="360" y="1250"/>
                  </a:lnTo>
                  <a:lnTo>
                    <a:pt x="360" y="1250"/>
                  </a:lnTo>
                  <a:lnTo>
                    <a:pt x="376" y="1250"/>
                  </a:lnTo>
                  <a:lnTo>
                    <a:pt x="376" y="1250"/>
                  </a:lnTo>
                  <a:lnTo>
                    <a:pt x="382" y="1248"/>
                  </a:lnTo>
                  <a:lnTo>
                    <a:pt x="388" y="1246"/>
                  </a:lnTo>
                  <a:lnTo>
                    <a:pt x="388" y="1246"/>
                  </a:lnTo>
                  <a:lnTo>
                    <a:pt x="390" y="1242"/>
                  </a:lnTo>
                  <a:lnTo>
                    <a:pt x="394" y="1236"/>
                  </a:lnTo>
                  <a:lnTo>
                    <a:pt x="394" y="1236"/>
                  </a:lnTo>
                  <a:lnTo>
                    <a:pt x="394" y="1230"/>
                  </a:lnTo>
                  <a:lnTo>
                    <a:pt x="394" y="1230"/>
                  </a:lnTo>
                  <a:lnTo>
                    <a:pt x="392" y="1224"/>
                  </a:lnTo>
                  <a:lnTo>
                    <a:pt x="392" y="1224"/>
                  </a:lnTo>
                  <a:lnTo>
                    <a:pt x="390" y="1220"/>
                  </a:lnTo>
                  <a:lnTo>
                    <a:pt x="390" y="1220"/>
                  </a:lnTo>
                  <a:lnTo>
                    <a:pt x="390" y="1218"/>
                  </a:lnTo>
                  <a:lnTo>
                    <a:pt x="392" y="1218"/>
                  </a:lnTo>
                  <a:lnTo>
                    <a:pt x="392" y="1218"/>
                  </a:lnTo>
                  <a:lnTo>
                    <a:pt x="404" y="1220"/>
                  </a:lnTo>
                  <a:lnTo>
                    <a:pt x="404" y="1220"/>
                  </a:lnTo>
                  <a:lnTo>
                    <a:pt x="410" y="1218"/>
                  </a:lnTo>
                  <a:lnTo>
                    <a:pt x="410" y="1218"/>
                  </a:lnTo>
                  <a:lnTo>
                    <a:pt x="416" y="1218"/>
                  </a:lnTo>
                  <a:lnTo>
                    <a:pt x="416" y="1218"/>
                  </a:lnTo>
                  <a:lnTo>
                    <a:pt x="418" y="1218"/>
                  </a:lnTo>
                  <a:lnTo>
                    <a:pt x="418" y="1218"/>
                  </a:lnTo>
                  <a:lnTo>
                    <a:pt x="420" y="1214"/>
                  </a:lnTo>
                  <a:lnTo>
                    <a:pt x="420" y="1214"/>
                  </a:lnTo>
                  <a:lnTo>
                    <a:pt x="422" y="1208"/>
                  </a:lnTo>
                  <a:lnTo>
                    <a:pt x="422" y="1208"/>
                  </a:lnTo>
                  <a:lnTo>
                    <a:pt x="422" y="1202"/>
                  </a:lnTo>
                  <a:lnTo>
                    <a:pt x="422" y="1202"/>
                  </a:lnTo>
                  <a:lnTo>
                    <a:pt x="422" y="1194"/>
                  </a:lnTo>
                  <a:lnTo>
                    <a:pt x="422" y="1194"/>
                  </a:lnTo>
                  <a:lnTo>
                    <a:pt x="422" y="1184"/>
                  </a:lnTo>
                  <a:lnTo>
                    <a:pt x="422" y="1184"/>
                  </a:lnTo>
                  <a:lnTo>
                    <a:pt x="422" y="1176"/>
                  </a:lnTo>
                  <a:lnTo>
                    <a:pt x="422" y="1176"/>
                  </a:lnTo>
                  <a:lnTo>
                    <a:pt x="422" y="1164"/>
                  </a:lnTo>
                  <a:lnTo>
                    <a:pt x="422" y="1164"/>
                  </a:lnTo>
                  <a:lnTo>
                    <a:pt x="424" y="1142"/>
                  </a:lnTo>
                  <a:lnTo>
                    <a:pt x="424" y="1142"/>
                  </a:lnTo>
                  <a:lnTo>
                    <a:pt x="424" y="1132"/>
                  </a:lnTo>
                  <a:lnTo>
                    <a:pt x="424" y="1132"/>
                  </a:lnTo>
                  <a:lnTo>
                    <a:pt x="420" y="1104"/>
                  </a:lnTo>
                  <a:lnTo>
                    <a:pt x="420" y="1104"/>
                  </a:lnTo>
                  <a:lnTo>
                    <a:pt x="418" y="1078"/>
                  </a:lnTo>
                  <a:lnTo>
                    <a:pt x="418" y="1078"/>
                  </a:lnTo>
                  <a:lnTo>
                    <a:pt x="416" y="1054"/>
                  </a:lnTo>
                  <a:lnTo>
                    <a:pt x="416" y="1054"/>
                  </a:lnTo>
                  <a:lnTo>
                    <a:pt x="416" y="1036"/>
                  </a:lnTo>
                  <a:lnTo>
                    <a:pt x="416" y="1036"/>
                  </a:lnTo>
                  <a:lnTo>
                    <a:pt x="416" y="1032"/>
                  </a:lnTo>
                  <a:lnTo>
                    <a:pt x="416" y="1032"/>
                  </a:lnTo>
                  <a:lnTo>
                    <a:pt x="414" y="1020"/>
                  </a:lnTo>
                  <a:lnTo>
                    <a:pt x="414" y="1020"/>
                  </a:lnTo>
                  <a:lnTo>
                    <a:pt x="412" y="998"/>
                  </a:lnTo>
                  <a:lnTo>
                    <a:pt x="412" y="998"/>
                  </a:lnTo>
                  <a:lnTo>
                    <a:pt x="408" y="964"/>
                  </a:lnTo>
                  <a:lnTo>
                    <a:pt x="408" y="964"/>
                  </a:lnTo>
                  <a:lnTo>
                    <a:pt x="406" y="942"/>
                  </a:lnTo>
                  <a:lnTo>
                    <a:pt x="406" y="942"/>
                  </a:lnTo>
                  <a:lnTo>
                    <a:pt x="406" y="930"/>
                  </a:lnTo>
                  <a:lnTo>
                    <a:pt x="406" y="930"/>
                  </a:lnTo>
                  <a:lnTo>
                    <a:pt x="404" y="922"/>
                  </a:lnTo>
                  <a:lnTo>
                    <a:pt x="404" y="922"/>
                  </a:lnTo>
                  <a:lnTo>
                    <a:pt x="404" y="910"/>
                  </a:lnTo>
                  <a:lnTo>
                    <a:pt x="404" y="910"/>
                  </a:lnTo>
                  <a:lnTo>
                    <a:pt x="402" y="900"/>
                  </a:lnTo>
                  <a:lnTo>
                    <a:pt x="402" y="900"/>
                  </a:lnTo>
                  <a:lnTo>
                    <a:pt x="402" y="892"/>
                  </a:lnTo>
                  <a:lnTo>
                    <a:pt x="402" y="892"/>
                  </a:lnTo>
                  <a:lnTo>
                    <a:pt x="402" y="884"/>
                  </a:lnTo>
                  <a:lnTo>
                    <a:pt x="402" y="884"/>
                  </a:lnTo>
                  <a:lnTo>
                    <a:pt x="400" y="868"/>
                  </a:lnTo>
                  <a:lnTo>
                    <a:pt x="400" y="868"/>
                  </a:lnTo>
                  <a:lnTo>
                    <a:pt x="400" y="856"/>
                  </a:lnTo>
                  <a:lnTo>
                    <a:pt x="400" y="856"/>
                  </a:lnTo>
                  <a:lnTo>
                    <a:pt x="400" y="830"/>
                  </a:lnTo>
                  <a:lnTo>
                    <a:pt x="400" y="830"/>
                  </a:lnTo>
                  <a:lnTo>
                    <a:pt x="400" y="810"/>
                  </a:lnTo>
                  <a:lnTo>
                    <a:pt x="400" y="810"/>
                  </a:lnTo>
                  <a:lnTo>
                    <a:pt x="400" y="796"/>
                  </a:lnTo>
                  <a:lnTo>
                    <a:pt x="400" y="796"/>
                  </a:lnTo>
                  <a:lnTo>
                    <a:pt x="402" y="776"/>
                  </a:lnTo>
                  <a:lnTo>
                    <a:pt x="402" y="776"/>
                  </a:lnTo>
                  <a:lnTo>
                    <a:pt x="402" y="740"/>
                  </a:lnTo>
                  <a:lnTo>
                    <a:pt x="402" y="740"/>
                  </a:lnTo>
                  <a:lnTo>
                    <a:pt x="404" y="710"/>
                  </a:lnTo>
                  <a:lnTo>
                    <a:pt x="404" y="710"/>
                  </a:lnTo>
                  <a:lnTo>
                    <a:pt x="408" y="688"/>
                  </a:lnTo>
                  <a:lnTo>
                    <a:pt x="408" y="688"/>
                  </a:lnTo>
                  <a:lnTo>
                    <a:pt x="414" y="658"/>
                  </a:lnTo>
                  <a:lnTo>
                    <a:pt x="414" y="658"/>
                  </a:lnTo>
                  <a:lnTo>
                    <a:pt x="416" y="642"/>
                  </a:lnTo>
                  <a:lnTo>
                    <a:pt x="418" y="632"/>
                  </a:lnTo>
                  <a:lnTo>
                    <a:pt x="418" y="632"/>
                  </a:lnTo>
                  <a:lnTo>
                    <a:pt x="418" y="622"/>
                  </a:lnTo>
                  <a:lnTo>
                    <a:pt x="418" y="622"/>
                  </a:lnTo>
                  <a:lnTo>
                    <a:pt x="418" y="616"/>
                  </a:lnTo>
                  <a:lnTo>
                    <a:pt x="418" y="616"/>
                  </a:lnTo>
                  <a:lnTo>
                    <a:pt x="418" y="608"/>
                  </a:lnTo>
                  <a:lnTo>
                    <a:pt x="418" y="608"/>
                  </a:lnTo>
                  <a:lnTo>
                    <a:pt x="418" y="606"/>
                  </a:lnTo>
                  <a:lnTo>
                    <a:pt x="418" y="606"/>
                  </a:lnTo>
                  <a:lnTo>
                    <a:pt x="418" y="606"/>
                  </a:lnTo>
                  <a:lnTo>
                    <a:pt x="420" y="604"/>
                  </a:lnTo>
                  <a:lnTo>
                    <a:pt x="420" y="600"/>
                  </a:lnTo>
                  <a:lnTo>
                    <a:pt x="420" y="600"/>
                  </a:lnTo>
                  <a:lnTo>
                    <a:pt x="418" y="592"/>
                  </a:lnTo>
                  <a:lnTo>
                    <a:pt x="418" y="592"/>
                  </a:lnTo>
                  <a:lnTo>
                    <a:pt x="416" y="582"/>
                  </a:lnTo>
                  <a:lnTo>
                    <a:pt x="416" y="582"/>
                  </a:lnTo>
                  <a:lnTo>
                    <a:pt x="414" y="574"/>
                  </a:lnTo>
                  <a:lnTo>
                    <a:pt x="414" y="574"/>
                  </a:lnTo>
                  <a:lnTo>
                    <a:pt x="412" y="556"/>
                  </a:lnTo>
                  <a:lnTo>
                    <a:pt x="412" y="556"/>
                  </a:lnTo>
                  <a:lnTo>
                    <a:pt x="410" y="546"/>
                  </a:lnTo>
                  <a:lnTo>
                    <a:pt x="410" y="546"/>
                  </a:lnTo>
                  <a:lnTo>
                    <a:pt x="408" y="536"/>
                  </a:lnTo>
                  <a:lnTo>
                    <a:pt x="408" y="536"/>
                  </a:lnTo>
                  <a:lnTo>
                    <a:pt x="404" y="524"/>
                  </a:lnTo>
                  <a:lnTo>
                    <a:pt x="404" y="524"/>
                  </a:lnTo>
                  <a:lnTo>
                    <a:pt x="400" y="514"/>
                  </a:lnTo>
                  <a:lnTo>
                    <a:pt x="400" y="514"/>
                  </a:lnTo>
                  <a:lnTo>
                    <a:pt x="398" y="504"/>
                  </a:lnTo>
                  <a:lnTo>
                    <a:pt x="398" y="504"/>
                  </a:lnTo>
                  <a:lnTo>
                    <a:pt x="398" y="496"/>
                  </a:lnTo>
                  <a:lnTo>
                    <a:pt x="398" y="496"/>
                  </a:lnTo>
                  <a:lnTo>
                    <a:pt x="396" y="488"/>
                  </a:lnTo>
                  <a:lnTo>
                    <a:pt x="396" y="488"/>
                  </a:lnTo>
                  <a:lnTo>
                    <a:pt x="390" y="480"/>
                  </a:lnTo>
                  <a:lnTo>
                    <a:pt x="390" y="480"/>
                  </a:lnTo>
                  <a:lnTo>
                    <a:pt x="384" y="474"/>
                  </a:lnTo>
                  <a:lnTo>
                    <a:pt x="384" y="474"/>
                  </a:lnTo>
                  <a:lnTo>
                    <a:pt x="378" y="460"/>
                  </a:lnTo>
                  <a:lnTo>
                    <a:pt x="378" y="460"/>
                  </a:lnTo>
                  <a:lnTo>
                    <a:pt x="376" y="456"/>
                  </a:lnTo>
                  <a:lnTo>
                    <a:pt x="376" y="456"/>
                  </a:lnTo>
                  <a:lnTo>
                    <a:pt x="368" y="448"/>
                  </a:lnTo>
                  <a:lnTo>
                    <a:pt x="368" y="448"/>
                  </a:lnTo>
                  <a:lnTo>
                    <a:pt x="366" y="444"/>
                  </a:lnTo>
                  <a:lnTo>
                    <a:pt x="366" y="444"/>
                  </a:lnTo>
                  <a:lnTo>
                    <a:pt x="362" y="436"/>
                  </a:lnTo>
                  <a:lnTo>
                    <a:pt x="362" y="436"/>
                  </a:lnTo>
                  <a:lnTo>
                    <a:pt x="362" y="434"/>
                  </a:lnTo>
                  <a:lnTo>
                    <a:pt x="364" y="430"/>
                  </a:lnTo>
                  <a:lnTo>
                    <a:pt x="364" y="430"/>
                  </a:lnTo>
                  <a:lnTo>
                    <a:pt x="370" y="420"/>
                  </a:lnTo>
                  <a:lnTo>
                    <a:pt x="370" y="420"/>
                  </a:lnTo>
                  <a:lnTo>
                    <a:pt x="370" y="420"/>
                  </a:lnTo>
                  <a:lnTo>
                    <a:pt x="372" y="420"/>
                  </a:lnTo>
                  <a:lnTo>
                    <a:pt x="372" y="420"/>
                  </a:lnTo>
                  <a:lnTo>
                    <a:pt x="378" y="422"/>
                  </a:lnTo>
                  <a:lnTo>
                    <a:pt x="382" y="422"/>
                  </a:lnTo>
                  <a:lnTo>
                    <a:pt x="382" y="422"/>
                  </a:lnTo>
                  <a:lnTo>
                    <a:pt x="398" y="414"/>
                  </a:lnTo>
                  <a:lnTo>
                    <a:pt x="398" y="414"/>
                  </a:lnTo>
                  <a:lnTo>
                    <a:pt x="408" y="406"/>
                  </a:lnTo>
                  <a:lnTo>
                    <a:pt x="412" y="398"/>
                  </a:lnTo>
                  <a:lnTo>
                    <a:pt x="412" y="398"/>
                  </a:lnTo>
                  <a:lnTo>
                    <a:pt x="420" y="378"/>
                  </a:lnTo>
                  <a:lnTo>
                    <a:pt x="424" y="362"/>
                  </a:lnTo>
                  <a:lnTo>
                    <a:pt x="424" y="362"/>
                  </a:lnTo>
                  <a:lnTo>
                    <a:pt x="426" y="350"/>
                  </a:lnTo>
                  <a:lnTo>
                    <a:pt x="426" y="342"/>
                  </a:lnTo>
                  <a:lnTo>
                    <a:pt x="426" y="342"/>
                  </a:lnTo>
                  <a:lnTo>
                    <a:pt x="424" y="324"/>
                  </a:lnTo>
                  <a:lnTo>
                    <a:pt x="424" y="324"/>
                  </a:lnTo>
                  <a:lnTo>
                    <a:pt x="424" y="320"/>
                  </a:lnTo>
                  <a:lnTo>
                    <a:pt x="424" y="3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19830" name="Freeform 908"/>
            <p:cNvSpPr>
              <a:spLocks/>
            </p:cNvSpPr>
            <p:nvPr/>
          </p:nvSpPr>
          <p:spPr bwMode="auto">
            <a:xfrm flipH="1">
              <a:off x="742950" y="4095750"/>
              <a:ext cx="104775" cy="723900"/>
            </a:xfrm>
            <a:custGeom>
              <a:avLst/>
              <a:gdLst>
                <a:gd name="T0" fmla="*/ 2147483647 w 28"/>
                <a:gd name="T1" fmla="*/ 0 h 110"/>
                <a:gd name="T2" fmla="*/ 2147483647 w 28"/>
                <a:gd name="T3" fmla="*/ 0 h 110"/>
                <a:gd name="T4" fmla="*/ 2147483647 w 28"/>
                <a:gd name="T5" fmla="*/ 2147483647 h 110"/>
                <a:gd name="T6" fmla="*/ 2147483647 w 28"/>
                <a:gd name="T7" fmla="*/ 2147483647 h 110"/>
                <a:gd name="T8" fmla="*/ 2147483647 w 28"/>
                <a:gd name="T9" fmla="*/ 2147483647 h 110"/>
                <a:gd name="T10" fmla="*/ 2147483647 w 28"/>
                <a:gd name="T11" fmla="*/ 2147483647 h 110"/>
                <a:gd name="T12" fmla="*/ 2147483647 w 28"/>
                <a:gd name="T13" fmla="*/ 2147483647 h 110"/>
                <a:gd name="T14" fmla="*/ 2147483647 w 28"/>
                <a:gd name="T15" fmla="*/ 2147483647 h 110"/>
                <a:gd name="T16" fmla="*/ 2147483647 w 28"/>
                <a:gd name="T17" fmla="*/ 2147483647 h 110"/>
                <a:gd name="T18" fmla="*/ 0 w 28"/>
                <a:gd name="T19" fmla="*/ 2147483647 h 110"/>
                <a:gd name="T20" fmla="*/ 0 w 28"/>
                <a:gd name="T21" fmla="*/ 2147483647 h 110"/>
                <a:gd name="T22" fmla="*/ 2147483647 w 28"/>
                <a:gd name="T23" fmla="*/ 2147483647 h 110"/>
                <a:gd name="T24" fmla="*/ 2147483647 w 28"/>
                <a:gd name="T25" fmla="*/ 2147483647 h 110"/>
                <a:gd name="T26" fmla="*/ 2147483647 w 28"/>
                <a:gd name="T27" fmla="*/ 2147483647 h 110"/>
                <a:gd name="T28" fmla="*/ 2147483647 w 28"/>
                <a:gd name="T29" fmla="*/ 2147483647 h 110"/>
                <a:gd name="T30" fmla="*/ 2147483647 w 28"/>
                <a:gd name="T31" fmla="*/ 2147483647 h 110"/>
                <a:gd name="T32" fmla="*/ 2147483647 w 28"/>
                <a:gd name="T33" fmla="*/ 2147483647 h 110"/>
                <a:gd name="T34" fmla="*/ 2147483647 w 28"/>
                <a:gd name="T35" fmla="*/ 0 h 11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"/>
                <a:gd name="T55" fmla="*/ 0 h 110"/>
                <a:gd name="T56" fmla="*/ 28 w 28"/>
                <a:gd name="T57" fmla="*/ 110 h 11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" h="110">
                  <a:moveTo>
                    <a:pt x="24" y="0"/>
                  </a:moveTo>
                  <a:lnTo>
                    <a:pt x="18" y="0"/>
                  </a:lnTo>
                  <a:lnTo>
                    <a:pt x="12" y="10"/>
                  </a:lnTo>
                  <a:lnTo>
                    <a:pt x="16" y="14"/>
                  </a:lnTo>
                  <a:lnTo>
                    <a:pt x="6" y="34"/>
                  </a:lnTo>
                  <a:lnTo>
                    <a:pt x="6" y="42"/>
                  </a:lnTo>
                  <a:lnTo>
                    <a:pt x="4" y="52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8" y="110"/>
                  </a:lnTo>
                  <a:lnTo>
                    <a:pt x="24" y="100"/>
                  </a:lnTo>
                  <a:lnTo>
                    <a:pt x="26" y="48"/>
                  </a:lnTo>
                  <a:lnTo>
                    <a:pt x="26" y="24"/>
                  </a:lnTo>
                  <a:lnTo>
                    <a:pt x="22" y="12"/>
                  </a:lnTo>
                  <a:lnTo>
                    <a:pt x="28" y="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grpSp>
          <p:nvGrpSpPr>
            <p:cNvPr id="119831" name="Group 11"/>
            <p:cNvGrpSpPr>
              <a:grpSpLocks/>
            </p:cNvGrpSpPr>
            <p:nvPr/>
          </p:nvGrpSpPr>
          <p:grpSpPr bwMode="auto">
            <a:xfrm rot="600000">
              <a:off x="1295400" y="4162426"/>
              <a:ext cx="245535" cy="228600"/>
              <a:chOff x="2891947" y="3324633"/>
              <a:chExt cx="350468" cy="326296"/>
            </a:xfrm>
          </p:grpSpPr>
          <p:sp>
            <p:nvSpPr>
              <p:cNvPr id="119833" name="Freeform 910"/>
              <p:cNvSpPr>
                <a:spLocks/>
              </p:cNvSpPr>
              <p:nvPr/>
            </p:nvSpPr>
            <p:spPr bwMode="auto">
              <a:xfrm>
                <a:off x="3077489" y="3324633"/>
                <a:ext cx="164926" cy="326296"/>
              </a:xfrm>
              <a:custGeom>
                <a:avLst/>
                <a:gdLst>
                  <a:gd name="T0" fmla="*/ 2147483647 w 32"/>
                  <a:gd name="T1" fmla="*/ 0 h 62"/>
                  <a:gd name="T2" fmla="*/ 2147483647 w 32"/>
                  <a:gd name="T3" fmla="*/ 0 h 62"/>
                  <a:gd name="T4" fmla="*/ 2147483647 w 32"/>
                  <a:gd name="T5" fmla="*/ 2147483647 h 62"/>
                  <a:gd name="T6" fmla="*/ 2147483647 w 32"/>
                  <a:gd name="T7" fmla="*/ 2147483647 h 62"/>
                  <a:gd name="T8" fmla="*/ 2147483647 w 32"/>
                  <a:gd name="T9" fmla="*/ 2147483647 h 62"/>
                  <a:gd name="T10" fmla="*/ 2147483647 w 32"/>
                  <a:gd name="T11" fmla="*/ 2147483647 h 62"/>
                  <a:gd name="T12" fmla="*/ 2147483647 w 32"/>
                  <a:gd name="T13" fmla="*/ 2147483647 h 62"/>
                  <a:gd name="T14" fmla="*/ 2147483647 w 32"/>
                  <a:gd name="T15" fmla="*/ 2147483647 h 62"/>
                  <a:gd name="T16" fmla="*/ 0 w 32"/>
                  <a:gd name="T17" fmla="*/ 2147483647 h 62"/>
                  <a:gd name="T18" fmla="*/ 0 w 32"/>
                  <a:gd name="T19" fmla="*/ 2147483647 h 62"/>
                  <a:gd name="T20" fmla="*/ 2147483647 w 32"/>
                  <a:gd name="T21" fmla="*/ 2147483647 h 62"/>
                  <a:gd name="T22" fmla="*/ 2147483647 w 32"/>
                  <a:gd name="T23" fmla="*/ 2147483647 h 62"/>
                  <a:gd name="T24" fmla="*/ 2147483647 w 32"/>
                  <a:gd name="T25" fmla="*/ 2147483647 h 62"/>
                  <a:gd name="T26" fmla="*/ 2147483647 w 32"/>
                  <a:gd name="T27" fmla="*/ 2147483647 h 62"/>
                  <a:gd name="T28" fmla="*/ 2147483647 w 32"/>
                  <a:gd name="T29" fmla="*/ 2147483647 h 62"/>
                  <a:gd name="T30" fmla="*/ 2147483647 w 32"/>
                  <a:gd name="T31" fmla="*/ 2147483647 h 62"/>
                  <a:gd name="T32" fmla="*/ 2147483647 w 32"/>
                  <a:gd name="T33" fmla="*/ 2147483647 h 62"/>
                  <a:gd name="T34" fmla="*/ 2147483647 w 32"/>
                  <a:gd name="T35" fmla="*/ 2147483647 h 62"/>
                  <a:gd name="T36" fmla="*/ 2147483647 w 32"/>
                  <a:gd name="T37" fmla="*/ 2147483647 h 62"/>
                  <a:gd name="T38" fmla="*/ 2147483647 w 32"/>
                  <a:gd name="T39" fmla="*/ 2147483647 h 62"/>
                  <a:gd name="T40" fmla="*/ 2147483647 w 32"/>
                  <a:gd name="T41" fmla="*/ 2147483647 h 62"/>
                  <a:gd name="T42" fmla="*/ 2147483647 w 32"/>
                  <a:gd name="T43" fmla="*/ 2147483647 h 62"/>
                  <a:gd name="T44" fmla="*/ 2147483647 w 32"/>
                  <a:gd name="T45" fmla="*/ 2147483647 h 62"/>
                  <a:gd name="T46" fmla="*/ 2147483647 w 32"/>
                  <a:gd name="T47" fmla="*/ 2147483647 h 62"/>
                  <a:gd name="T48" fmla="*/ 2147483647 w 32"/>
                  <a:gd name="T49" fmla="*/ 2147483647 h 62"/>
                  <a:gd name="T50" fmla="*/ 2147483647 w 32"/>
                  <a:gd name="T51" fmla="*/ 2147483647 h 62"/>
                  <a:gd name="T52" fmla="*/ 2147483647 w 32"/>
                  <a:gd name="T53" fmla="*/ 2147483647 h 62"/>
                  <a:gd name="T54" fmla="*/ 2147483647 w 32"/>
                  <a:gd name="T55" fmla="*/ 2147483647 h 62"/>
                  <a:gd name="T56" fmla="*/ 2147483647 w 32"/>
                  <a:gd name="T57" fmla="*/ 0 h 62"/>
                  <a:gd name="T58" fmla="*/ 2147483647 w 32"/>
                  <a:gd name="T59" fmla="*/ 0 h 6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32"/>
                  <a:gd name="T91" fmla="*/ 0 h 62"/>
                  <a:gd name="T92" fmla="*/ 32 w 32"/>
                  <a:gd name="T93" fmla="*/ 62 h 62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32" h="62">
                    <a:moveTo>
                      <a:pt x="18" y="0"/>
                    </a:moveTo>
                    <a:lnTo>
                      <a:pt x="18" y="0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4" y="26"/>
                    </a:lnTo>
                    <a:lnTo>
                      <a:pt x="2" y="34"/>
                    </a:lnTo>
                    <a:lnTo>
                      <a:pt x="2" y="44"/>
                    </a:lnTo>
                    <a:lnTo>
                      <a:pt x="0" y="62"/>
                    </a:lnTo>
                    <a:lnTo>
                      <a:pt x="2" y="58"/>
                    </a:lnTo>
                    <a:lnTo>
                      <a:pt x="4" y="54"/>
                    </a:lnTo>
                    <a:lnTo>
                      <a:pt x="6" y="50"/>
                    </a:lnTo>
                    <a:lnTo>
                      <a:pt x="8" y="44"/>
                    </a:lnTo>
                    <a:lnTo>
                      <a:pt x="8" y="36"/>
                    </a:lnTo>
                    <a:lnTo>
                      <a:pt x="10" y="28"/>
                    </a:lnTo>
                    <a:lnTo>
                      <a:pt x="14" y="22"/>
                    </a:lnTo>
                    <a:lnTo>
                      <a:pt x="20" y="20"/>
                    </a:lnTo>
                    <a:lnTo>
                      <a:pt x="26" y="20"/>
                    </a:lnTo>
                    <a:lnTo>
                      <a:pt x="32" y="22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22" y="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9834" name="Freeform 911"/>
              <p:cNvSpPr>
                <a:spLocks/>
              </p:cNvSpPr>
              <p:nvPr/>
            </p:nvSpPr>
            <p:spPr bwMode="auto">
              <a:xfrm>
                <a:off x="2891947" y="3335159"/>
                <a:ext cx="195850" cy="315770"/>
              </a:xfrm>
              <a:custGeom>
                <a:avLst/>
                <a:gdLst>
                  <a:gd name="T0" fmla="*/ 2147483647 w 38"/>
                  <a:gd name="T1" fmla="*/ 0 h 60"/>
                  <a:gd name="T2" fmla="*/ 2147483647 w 38"/>
                  <a:gd name="T3" fmla="*/ 0 h 60"/>
                  <a:gd name="T4" fmla="*/ 2147483647 w 38"/>
                  <a:gd name="T5" fmla="*/ 2147483647 h 60"/>
                  <a:gd name="T6" fmla="*/ 2147483647 w 38"/>
                  <a:gd name="T7" fmla="*/ 2147483647 h 60"/>
                  <a:gd name="T8" fmla="*/ 2147483647 w 38"/>
                  <a:gd name="T9" fmla="*/ 2147483647 h 60"/>
                  <a:gd name="T10" fmla="*/ 2147483647 w 38"/>
                  <a:gd name="T11" fmla="*/ 2147483647 h 60"/>
                  <a:gd name="T12" fmla="*/ 2147483647 w 38"/>
                  <a:gd name="T13" fmla="*/ 2147483647 h 60"/>
                  <a:gd name="T14" fmla="*/ 2147483647 w 38"/>
                  <a:gd name="T15" fmla="*/ 2147483647 h 60"/>
                  <a:gd name="T16" fmla="*/ 2147483647 w 38"/>
                  <a:gd name="T17" fmla="*/ 2147483647 h 60"/>
                  <a:gd name="T18" fmla="*/ 2147483647 w 38"/>
                  <a:gd name="T19" fmla="*/ 2147483647 h 60"/>
                  <a:gd name="T20" fmla="*/ 2147483647 w 38"/>
                  <a:gd name="T21" fmla="*/ 2147483647 h 60"/>
                  <a:gd name="T22" fmla="*/ 2147483647 w 38"/>
                  <a:gd name="T23" fmla="*/ 2147483647 h 60"/>
                  <a:gd name="T24" fmla="*/ 2147483647 w 38"/>
                  <a:gd name="T25" fmla="*/ 2147483647 h 60"/>
                  <a:gd name="T26" fmla="*/ 2147483647 w 38"/>
                  <a:gd name="T27" fmla="*/ 2147483647 h 60"/>
                  <a:gd name="T28" fmla="*/ 2147483647 w 38"/>
                  <a:gd name="T29" fmla="*/ 2147483647 h 60"/>
                  <a:gd name="T30" fmla="*/ 2147483647 w 38"/>
                  <a:gd name="T31" fmla="*/ 2147483647 h 60"/>
                  <a:gd name="T32" fmla="*/ 2147483647 w 38"/>
                  <a:gd name="T33" fmla="*/ 2147483647 h 60"/>
                  <a:gd name="T34" fmla="*/ 2147483647 w 38"/>
                  <a:gd name="T35" fmla="*/ 2147483647 h 60"/>
                  <a:gd name="T36" fmla="*/ 2147483647 w 38"/>
                  <a:gd name="T37" fmla="*/ 2147483647 h 60"/>
                  <a:gd name="T38" fmla="*/ 2147483647 w 38"/>
                  <a:gd name="T39" fmla="*/ 2147483647 h 60"/>
                  <a:gd name="T40" fmla="*/ 0 w 38"/>
                  <a:gd name="T41" fmla="*/ 2147483647 h 60"/>
                  <a:gd name="T42" fmla="*/ 0 w 38"/>
                  <a:gd name="T43" fmla="*/ 2147483647 h 60"/>
                  <a:gd name="T44" fmla="*/ 2147483647 w 38"/>
                  <a:gd name="T45" fmla="*/ 2147483647 h 60"/>
                  <a:gd name="T46" fmla="*/ 2147483647 w 38"/>
                  <a:gd name="T47" fmla="*/ 2147483647 h 60"/>
                  <a:gd name="T48" fmla="*/ 2147483647 w 38"/>
                  <a:gd name="T49" fmla="*/ 2147483647 h 60"/>
                  <a:gd name="T50" fmla="*/ 2147483647 w 38"/>
                  <a:gd name="T51" fmla="*/ 2147483647 h 60"/>
                  <a:gd name="T52" fmla="*/ 2147483647 w 38"/>
                  <a:gd name="T53" fmla="*/ 2147483647 h 60"/>
                  <a:gd name="T54" fmla="*/ 2147483647 w 38"/>
                  <a:gd name="T55" fmla="*/ 0 h 60"/>
                  <a:gd name="T56" fmla="*/ 2147483647 w 38"/>
                  <a:gd name="T57" fmla="*/ 0 h 60"/>
                  <a:gd name="T58" fmla="*/ 2147483647 w 38"/>
                  <a:gd name="T59" fmla="*/ 0 h 6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38"/>
                  <a:gd name="T91" fmla="*/ 0 h 60"/>
                  <a:gd name="T92" fmla="*/ 38 w 38"/>
                  <a:gd name="T93" fmla="*/ 60 h 6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38" h="60">
                    <a:moveTo>
                      <a:pt x="10" y="0"/>
                    </a:moveTo>
                    <a:lnTo>
                      <a:pt x="10" y="0"/>
                    </a:lnTo>
                    <a:lnTo>
                      <a:pt x="14" y="2"/>
                    </a:lnTo>
                    <a:lnTo>
                      <a:pt x="18" y="4"/>
                    </a:lnTo>
                    <a:lnTo>
                      <a:pt x="22" y="10"/>
                    </a:lnTo>
                    <a:lnTo>
                      <a:pt x="28" y="24"/>
                    </a:lnTo>
                    <a:lnTo>
                      <a:pt x="36" y="40"/>
                    </a:lnTo>
                    <a:lnTo>
                      <a:pt x="38" y="50"/>
                    </a:lnTo>
                    <a:lnTo>
                      <a:pt x="36" y="60"/>
                    </a:lnTo>
                    <a:lnTo>
                      <a:pt x="32" y="48"/>
                    </a:lnTo>
                    <a:lnTo>
                      <a:pt x="26" y="38"/>
                    </a:lnTo>
                    <a:lnTo>
                      <a:pt x="24" y="30"/>
                    </a:lnTo>
                    <a:lnTo>
                      <a:pt x="22" y="22"/>
                    </a:lnTo>
                    <a:lnTo>
                      <a:pt x="16" y="16"/>
                    </a:lnTo>
                    <a:lnTo>
                      <a:pt x="10" y="14"/>
                    </a:lnTo>
                    <a:lnTo>
                      <a:pt x="6" y="16"/>
                    </a:lnTo>
                    <a:lnTo>
                      <a:pt x="0" y="18"/>
                    </a:lnTo>
                    <a:lnTo>
                      <a:pt x="2" y="14"/>
                    </a:lnTo>
                    <a:lnTo>
                      <a:pt x="6" y="10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</p:grpSp>
        <p:sp>
          <p:nvSpPr>
            <p:cNvPr id="119832" name="Freeform 1804"/>
            <p:cNvSpPr>
              <a:spLocks/>
            </p:cNvSpPr>
            <p:nvPr/>
          </p:nvSpPr>
          <p:spPr bwMode="auto">
            <a:xfrm>
              <a:off x="1847850" y="4219576"/>
              <a:ext cx="196312" cy="228600"/>
            </a:xfrm>
            <a:custGeom>
              <a:avLst/>
              <a:gdLst>
                <a:gd name="T0" fmla="*/ 2147483647 w 304"/>
                <a:gd name="T1" fmla="*/ 2147483647 h 354"/>
                <a:gd name="T2" fmla="*/ 2147483647 w 304"/>
                <a:gd name="T3" fmla="*/ 2147483647 h 354"/>
                <a:gd name="T4" fmla="*/ 2147483647 w 304"/>
                <a:gd name="T5" fmla="*/ 2147483647 h 354"/>
                <a:gd name="T6" fmla="*/ 2147483647 w 304"/>
                <a:gd name="T7" fmla="*/ 2147483647 h 354"/>
                <a:gd name="T8" fmla="*/ 2147483647 w 304"/>
                <a:gd name="T9" fmla="*/ 0 h 354"/>
                <a:gd name="T10" fmla="*/ 2147483647 w 304"/>
                <a:gd name="T11" fmla="*/ 2147483647 h 354"/>
                <a:gd name="T12" fmla="*/ 2147483647 w 304"/>
                <a:gd name="T13" fmla="*/ 2147483647 h 354"/>
                <a:gd name="T14" fmla="*/ 2147483647 w 304"/>
                <a:gd name="T15" fmla="*/ 2147483647 h 354"/>
                <a:gd name="T16" fmla="*/ 2147483647 w 304"/>
                <a:gd name="T17" fmla="*/ 2147483647 h 354"/>
                <a:gd name="T18" fmla="*/ 2147483647 w 304"/>
                <a:gd name="T19" fmla="*/ 2147483647 h 354"/>
                <a:gd name="T20" fmla="*/ 2147483647 w 304"/>
                <a:gd name="T21" fmla="*/ 2147483647 h 354"/>
                <a:gd name="T22" fmla="*/ 2147483647 w 304"/>
                <a:gd name="T23" fmla="*/ 2147483647 h 354"/>
                <a:gd name="T24" fmla="*/ 2147483647 w 304"/>
                <a:gd name="T25" fmla="*/ 2147483647 h 354"/>
                <a:gd name="T26" fmla="*/ 2147483647 w 304"/>
                <a:gd name="T27" fmla="*/ 2147483647 h 354"/>
                <a:gd name="T28" fmla="*/ 2147483647 w 304"/>
                <a:gd name="T29" fmla="*/ 2147483647 h 354"/>
                <a:gd name="T30" fmla="*/ 2147483647 w 304"/>
                <a:gd name="T31" fmla="*/ 2147483647 h 354"/>
                <a:gd name="T32" fmla="*/ 0 w 304"/>
                <a:gd name="T33" fmla="*/ 2147483647 h 354"/>
                <a:gd name="T34" fmla="*/ 2147483647 w 304"/>
                <a:gd name="T35" fmla="*/ 2147483647 h 354"/>
                <a:gd name="T36" fmla="*/ 2147483647 w 304"/>
                <a:gd name="T37" fmla="*/ 2147483647 h 354"/>
                <a:gd name="T38" fmla="*/ 2147483647 w 304"/>
                <a:gd name="T39" fmla="*/ 2147483647 h 354"/>
                <a:gd name="T40" fmla="*/ 2147483647 w 304"/>
                <a:gd name="T41" fmla="*/ 2147483647 h 354"/>
                <a:gd name="T42" fmla="*/ 2147483647 w 304"/>
                <a:gd name="T43" fmla="*/ 2147483647 h 354"/>
                <a:gd name="T44" fmla="*/ 2147483647 w 304"/>
                <a:gd name="T45" fmla="*/ 2147483647 h 3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04"/>
                <a:gd name="T70" fmla="*/ 0 h 354"/>
                <a:gd name="T71" fmla="*/ 304 w 304"/>
                <a:gd name="T72" fmla="*/ 354 h 35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04" h="354">
                  <a:moveTo>
                    <a:pt x="79" y="202"/>
                  </a:moveTo>
                  <a:lnTo>
                    <a:pt x="113" y="157"/>
                  </a:lnTo>
                  <a:lnTo>
                    <a:pt x="146" y="101"/>
                  </a:lnTo>
                  <a:lnTo>
                    <a:pt x="174" y="50"/>
                  </a:lnTo>
                  <a:lnTo>
                    <a:pt x="219" y="0"/>
                  </a:lnTo>
                  <a:lnTo>
                    <a:pt x="248" y="17"/>
                  </a:lnTo>
                  <a:lnTo>
                    <a:pt x="292" y="28"/>
                  </a:lnTo>
                  <a:lnTo>
                    <a:pt x="304" y="73"/>
                  </a:lnTo>
                  <a:lnTo>
                    <a:pt x="219" y="79"/>
                  </a:lnTo>
                  <a:lnTo>
                    <a:pt x="253" y="152"/>
                  </a:lnTo>
                  <a:lnTo>
                    <a:pt x="169" y="197"/>
                  </a:lnTo>
                  <a:lnTo>
                    <a:pt x="107" y="247"/>
                  </a:lnTo>
                  <a:lnTo>
                    <a:pt x="45" y="354"/>
                  </a:lnTo>
                  <a:lnTo>
                    <a:pt x="34" y="315"/>
                  </a:lnTo>
                  <a:lnTo>
                    <a:pt x="28" y="225"/>
                  </a:lnTo>
                  <a:lnTo>
                    <a:pt x="28" y="157"/>
                  </a:lnTo>
                  <a:lnTo>
                    <a:pt x="0" y="112"/>
                  </a:lnTo>
                  <a:lnTo>
                    <a:pt x="56" y="73"/>
                  </a:lnTo>
                  <a:lnTo>
                    <a:pt x="11" y="50"/>
                  </a:lnTo>
                  <a:lnTo>
                    <a:pt x="79" y="11"/>
                  </a:lnTo>
                  <a:lnTo>
                    <a:pt x="85" y="79"/>
                  </a:lnTo>
                  <a:lnTo>
                    <a:pt x="79" y="140"/>
                  </a:lnTo>
                  <a:lnTo>
                    <a:pt x="79" y="20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17" name="Bent Arrow 16"/>
          <p:cNvSpPr/>
          <p:nvPr/>
        </p:nvSpPr>
        <p:spPr>
          <a:xfrm rot="16200000">
            <a:off x="1874035" y="2802736"/>
            <a:ext cx="2347719" cy="2742989"/>
          </a:xfrm>
          <a:prstGeom prst="bentArrow">
            <a:avLst/>
          </a:prstGeom>
          <a:solidFill>
            <a:srgbClr val="FF66FF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Group 28"/>
          <p:cNvGrpSpPr/>
          <p:nvPr/>
        </p:nvGrpSpPr>
        <p:grpSpPr>
          <a:xfrm>
            <a:off x="3329940" y="3505200"/>
            <a:ext cx="5509260" cy="2971799"/>
            <a:chOff x="3329940" y="4351700"/>
            <a:chExt cx="4213860" cy="1279326"/>
          </a:xfrm>
          <a:solidFill>
            <a:srgbClr val="FF66FF"/>
          </a:solidFill>
        </p:grpSpPr>
        <p:sp>
          <p:nvSpPr>
            <p:cNvPr id="20" name="Freeform 19"/>
            <p:cNvSpPr/>
            <p:nvPr/>
          </p:nvSpPr>
          <p:spPr>
            <a:xfrm>
              <a:off x="3329940" y="4351700"/>
              <a:ext cx="4213860" cy="1279326"/>
            </a:xfrm>
            <a:custGeom>
              <a:avLst/>
              <a:gdLst>
                <a:gd name="connsiteX0" fmla="*/ 180597 w 4213860"/>
                <a:gd name="connsiteY0" fmla="*/ 0 h 1083562"/>
                <a:gd name="connsiteX1" fmla="*/ 4213860 w 4213860"/>
                <a:gd name="connsiteY1" fmla="*/ 0 h 1083562"/>
                <a:gd name="connsiteX2" fmla="*/ 4213860 w 4213860"/>
                <a:gd name="connsiteY2" fmla="*/ 0 h 1083562"/>
                <a:gd name="connsiteX3" fmla="*/ 4213860 w 4213860"/>
                <a:gd name="connsiteY3" fmla="*/ 902965 h 1083562"/>
                <a:gd name="connsiteX4" fmla="*/ 4033263 w 4213860"/>
                <a:gd name="connsiteY4" fmla="*/ 1083562 h 1083562"/>
                <a:gd name="connsiteX5" fmla="*/ 0 w 4213860"/>
                <a:gd name="connsiteY5" fmla="*/ 1083562 h 1083562"/>
                <a:gd name="connsiteX6" fmla="*/ 0 w 4213860"/>
                <a:gd name="connsiteY6" fmla="*/ 1083562 h 1083562"/>
                <a:gd name="connsiteX7" fmla="*/ 0 w 4213860"/>
                <a:gd name="connsiteY7" fmla="*/ 180597 h 1083562"/>
                <a:gd name="connsiteX8" fmla="*/ 180597 w 4213860"/>
                <a:gd name="connsiteY8" fmla="*/ 0 h 108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13860" h="1083562">
                  <a:moveTo>
                    <a:pt x="180597" y="0"/>
                  </a:moveTo>
                  <a:lnTo>
                    <a:pt x="4213860" y="0"/>
                  </a:lnTo>
                  <a:lnTo>
                    <a:pt x="4213860" y="0"/>
                  </a:lnTo>
                  <a:lnTo>
                    <a:pt x="4213860" y="902965"/>
                  </a:lnTo>
                  <a:cubicBezTo>
                    <a:pt x="4213860" y="1002706"/>
                    <a:pt x="4133004" y="1083562"/>
                    <a:pt x="4033263" y="1083562"/>
                  </a:cubicBezTo>
                  <a:lnTo>
                    <a:pt x="0" y="1083562"/>
                  </a:lnTo>
                  <a:lnTo>
                    <a:pt x="0" y="1083562"/>
                  </a:lnTo>
                  <a:lnTo>
                    <a:pt x="0" y="180597"/>
                  </a:lnTo>
                  <a:cubicBezTo>
                    <a:pt x="0" y="80856"/>
                    <a:pt x="80856" y="0"/>
                    <a:pt x="180597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90500" tIns="190500" rIns="2297430" bIns="190500" spcCol="1270" anchor="ctr"/>
            <a:lstStyle/>
            <a:p>
              <a:pPr algn="ctr" defTabSz="22225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500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29445" y="4437244"/>
              <a:ext cx="3813105" cy="675721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400" dirty="0">
                  <a:latin typeface="Arial" charset="0"/>
                </a:rPr>
                <a:t>Lama </a:t>
              </a:r>
              <a:r>
                <a:rPr lang="en-US" sz="2400" dirty="0" err="1">
                  <a:latin typeface="Arial" charset="0"/>
                </a:rPr>
                <a:t>studi</a:t>
              </a:r>
              <a:r>
                <a:rPr lang="en-US" sz="2400" dirty="0">
                  <a:latin typeface="Arial" charset="0"/>
                </a:rPr>
                <a:t> </a:t>
              </a:r>
              <a:r>
                <a:rPr lang="en-US" sz="2400" dirty="0" smtClean="0">
                  <a:latin typeface="Arial" charset="0"/>
                </a:rPr>
                <a:t>S1</a:t>
              </a:r>
              <a:r>
                <a:rPr lang="id-ID" sz="2400" dirty="0" smtClean="0">
                  <a:latin typeface="Arial" charset="0"/>
                </a:rPr>
                <a:t> :</a:t>
              </a:r>
            </a:p>
            <a:p>
              <a:pPr eaLnBrk="1" hangingPunct="1">
                <a:defRPr/>
              </a:pPr>
              <a:r>
                <a:rPr lang="id-ID" sz="2400" dirty="0" smtClean="0">
                  <a:latin typeface="Arial" charset="0"/>
                </a:rPr>
                <a:t>Reg : </a:t>
              </a:r>
              <a:r>
                <a:rPr lang="en-US" sz="2400" dirty="0" smtClean="0">
                  <a:latin typeface="Arial" charset="0"/>
                </a:rPr>
                <a:t>7</a:t>
              </a:r>
              <a:r>
                <a:rPr lang="id-ID" sz="2400" dirty="0" smtClean="0">
                  <a:latin typeface="Arial" charset="0"/>
                </a:rPr>
                <a:t>- 14 </a:t>
              </a:r>
              <a:r>
                <a:rPr lang="en-US" sz="2400" dirty="0" smtClean="0">
                  <a:latin typeface="Arial" charset="0"/>
                </a:rPr>
                <a:t>semester</a:t>
              </a:r>
              <a:endParaRPr lang="id-ID" sz="2400" dirty="0" smtClean="0">
                <a:latin typeface="Arial" charset="0"/>
              </a:endParaRPr>
            </a:p>
            <a:p>
              <a:pPr eaLnBrk="1" hangingPunct="1">
                <a:defRPr/>
              </a:pPr>
              <a:endParaRPr lang="en-US" sz="2400" dirty="0">
                <a:latin typeface="Arial" charset="0"/>
              </a:endParaRPr>
            </a:p>
            <a:p>
              <a:pPr eaLnBrk="1" hangingPunct="1">
                <a:defRPr/>
              </a:pPr>
              <a:r>
                <a:rPr lang="id-ID" sz="2400" dirty="0" smtClean="0">
                  <a:latin typeface="Arial" charset="0"/>
                </a:rPr>
                <a:t>Regtransfer :  3-10 semester</a:t>
              </a:r>
              <a:endParaRPr lang="en-US" sz="2400" dirty="0">
                <a:latin typeface="Arial" charset="0"/>
              </a:endParaRPr>
            </a:p>
          </p:txBody>
        </p:sp>
      </p:grp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785813"/>
            <a:ext cx="3221038" cy="993775"/>
          </a:xfrm>
          <a:solidFill>
            <a:srgbClr val="CC0099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3200" b="1" dirty="0" err="1" smtClean="0">
                <a:solidFill>
                  <a:schemeClr val="tx1"/>
                </a:solidFill>
                <a:latin typeface="Tempus Sans ITC" pitchFamily="82" charset="0"/>
              </a:rPr>
              <a:t>Hasil</a:t>
            </a:r>
            <a:r>
              <a:rPr lang="en-US" sz="3200" b="1" dirty="0" smtClean="0">
                <a:solidFill>
                  <a:schemeClr val="tx1"/>
                </a:solidFill>
                <a:latin typeface="Tempus Sans ITC" pitchFamily="8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empus Sans ITC" pitchFamily="82" charset="0"/>
              </a:rPr>
              <a:t>Belajar</a:t>
            </a:r>
            <a:endParaRPr lang="en-US" sz="3200" b="1" dirty="0">
              <a:solidFill>
                <a:schemeClr val="tx1"/>
              </a:solidFill>
              <a:latin typeface="Tempus Sans ITC" pitchFamily="82" charset="0"/>
            </a:endParaRPr>
          </a:p>
        </p:txBody>
      </p:sp>
      <p:grpSp>
        <p:nvGrpSpPr>
          <p:cNvPr id="123907" name="Group 535"/>
          <p:cNvGrpSpPr>
            <a:grpSpLocks/>
          </p:cNvGrpSpPr>
          <p:nvPr/>
        </p:nvGrpSpPr>
        <p:grpSpPr bwMode="auto">
          <a:xfrm>
            <a:off x="500063" y="1357313"/>
            <a:ext cx="5148262" cy="608012"/>
            <a:chOff x="474320" y="1731962"/>
            <a:chExt cx="5148472" cy="608142"/>
          </a:xfrm>
        </p:grpSpPr>
        <p:sp>
          <p:nvSpPr>
            <p:cNvPr id="328" name="Freeform 5"/>
            <p:cNvSpPr>
              <a:spLocks/>
            </p:cNvSpPr>
            <p:nvPr/>
          </p:nvSpPr>
          <p:spPr bwMode="auto">
            <a:xfrm>
              <a:off x="480670" y="1744665"/>
              <a:ext cx="2097173" cy="579561"/>
            </a:xfrm>
            <a:custGeom>
              <a:avLst/>
              <a:gdLst>
                <a:gd name="T0" fmla="*/ 228 w 1220"/>
                <a:gd name="T1" fmla="*/ 348 h 348"/>
                <a:gd name="T2" fmla="*/ 0 w 1220"/>
                <a:gd name="T3" fmla="*/ 348 h 348"/>
                <a:gd name="T4" fmla="*/ 0 w 1220"/>
                <a:gd name="T5" fmla="*/ 348 h 348"/>
                <a:gd name="T6" fmla="*/ 2 w 1220"/>
                <a:gd name="T7" fmla="*/ 332 h 348"/>
                <a:gd name="T8" fmla="*/ 8 w 1220"/>
                <a:gd name="T9" fmla="*/ 314 h 348"/>
                <a:gd name="T10" fmla="*/ 16 w 1220"/>
                <a:gd name="T11" fmla="*/ 296 h 348"/>
                <a:gd name="T12" fmla="*/ 28 w 1220"/>
                <a:gd name="T13" fmla="*/ 278 h 348"/>
                <a:gd name="T14" fmla="*/ 42 w 1220"/>
                <a:gd name="T15" fmla="*/ 262 h 348"/>
                <a:gd name="T16" fmla="*/ 58 w 1220"/>
                <a:gd name="T17" fmla="*/ 246 h 348"/>
                <a:gd name="T18" fmla="*/ 78 w 1220"/>
                <a:gd name="T19" fmla="*/ 228 h 348"/>
                <a:gd name="T20" fmla="*/ 100 w 1220"/>
                <a:gd name="T21" fmla="*/ 214 h 348"/>
                <a:gd name="T22" fmla="*/ 126 w 1220"/>
                <a:gd name="T23" fmla="*/ 198 h 348"/>
                <a:gd name="T24" fmla="*/ 152 w 1220"/>
                <a:gd name="T25" fmla="*/ 182 h 348"/>
                <a:gd name="T26" fmla="*/ 182 w 1220"/>
                <a:gd name="T27" fmla="*/ 168 h 348"/>
                <a:gd name="T28" fmla="*/ 214 w 1220"/>
                <a:gd name="T29" fmla="*/ 154 h 348"/>
                <a:gd name="T30" fmla="*/ 248 w 1220"/>
                <a:gd name="T31" fmla="*/ 140 h 348"/>
                <a:gd name="T32" fmla="*/ 284 w 1220"/>
                <a:gd name="T33" fmla="*/ 128 h 348"/>
                <a:gd name="T34" fmla="*/ 364 w 1220"/>
                <a:gd name="T35" fmla="*/ 102 h 348"/>
                <a:gd name="T36" fmla="*/ 450 w 1220"/>
                <a:gd name="T37" fmla="*/ 80 h 348"/>
                <a:gd name="T38" fmla="*/ 544 w 1220"/>
                <a:gd name="T39" fmla="*/ 60 h 348"/>
                <a:gd name="T40" fmla="*/ 644 w 1220"/>
                <a:gd name="T41" fmla="*/ 42 h 348"/>
                <a:gd name="T42" fmla="*/ 750 w 1220"/>
                <a:gd name="T43" fmla="*/ 28 h 348"/>
                <a:gd name="T44" fmla="*/ 860 w 1220"/>
                <a:gd name="T45" fmla="*/ 16 h 348"/>
                <a:gd name="T46" fmla="*/ 976 w 1220"/>
                <a:gd name="T47" fmla="*/ 8 h 348"/>
                <a:gd name="T48" fmla="*/ 1098 w 1220"/>
                <a:gd name="T49" fmla="*/ 2 h 348"/>
                <a:gd name="T50" fmla="*/ 1220 w 1220"/>
                <a:gd name="T51" fmla="*/ 0 h 348"/>
                <a:gd name="T52" fmla="*/ 1220 w 1220"/>
                <a:gd name="T53" fmla="*/ 0 h 348"/>
                <a:gd name="T54" fmla="*/ 1162 w 1220"/>
                <a:gd name="T55" fmla="*/ 2 h 348"/>
                <a:gd name="T56" fmla="*/ 1106 w 1220"/>
                <a:gd name="T57" fmla="*/ 8 h 348"/>
                <a:gd name="T58" fmla="*/ 1106 w 1220"/>
                <a:gd name="T59" fmla="*/ 8 h 348"/>
                <a:gd name="T60" fmla="*/ 1016 w 1220"/>
                <a:gd name="T61" fmla="*/ 14 h 348"/>
                <a:gd name="T62" fmla="*/ 930 w 1220"/>
                <a:gd name="T63" fmla="*/ 22 h 348"/>
                <a:gd name="T64" fmla="*/ 846 w 1220"/>
                <a:gd name="T65" fmla="*/ 32 h 348"/>
                <a:gd name="T66" fmla="*/ 766 w 1220"/>
                <a:gd name="T67" fmla="*/ 44 h 348"/>
                <a:gd name="T68" fmla="*/ 690 w 1220"/>
                <a:gd name="T69" fmla="*/ 60 h 348"/>
                <a:gd name="T70" fmla="*/ 618 w 1220"/>
                <a:gd name="T71" fmla="*/ 78 h 348"/>
                <a:gd name="T72" fmla="*/ 552 w 1220"/>
                <a:gd name="T73" fmla="*/ 98 h 348"/>
                <a:gd name="T74" fmla="*/ 490 w 1220"/>
                <a:gd name="T75" fmla="*/ 120 h 348"/>
                <a:gd name="T76" fmla="*/ 434 w 1220"/>
                <a:gd name="T77" fmla="*/ 144 h 348"/>
                <a:gd name="T78" fmla="*/ 384 w 1220"/>
                <a:gd name="T79" fmla="*/ 168 h 348"/>
                <a:gd name="T80" fmla="*/ 340 w 1220"/>
                <a:gd name="T81" fmla="*/ 196 h 348"/>
                <a:gd name="T82" fmla="*/ 320 w 1220"/>
                <a:gd name="T83" fmla="*/ 210 h 348"/>
                <a:gd name="T84" fmla="*/ 302 w 1220"/>
                <a:gd name="T85" fmla="*/ 224 h 348"/>
                <a:gd name="T86" fmla="*/ 286 w 1220"/>
                <a:gd name="T87" fmla="*/ 238 h 348"/>
                <a:gd name="T88" fmla="*/ 272 w 1220"/>
                <a:gd name="T89" fmla="*/ 254 h 348"/>
                <a:gd name="T90" fmla="*/ 260 w 1220"/>
                <a:gd name="T91" fmla="*/ 268 h 348"/>
                <a:gd name="T92" fmla="*/ 250 w 1220"/>
                <a:gd name="T93" fmla="*/ 284 h 348"/>
                <a:gd name="T94" fmla="*/ 240 w 1220"/>
                <a:gd name="T95" fmla="*/ 300 h 348"/>
                <a:gd name="T96" fmla="*/ 234 w 1220"/>
                <a:gd name="T97" fmla="*/ 316 h 348"/>
                <a:gd name="T98" fmla="*/ 230 w 1220"/>
                <a:gd name="T99" fmla="*/ 332 h 348"/>
                <a:gd name="T100" fmla="*/ 228 w 1220"/>
                <a:gd name="T101" fmla="*/ 348 h 348"/>
                <a:gd name="T102" fmla="*/ 228 w 1220"/>
                <a:gd name="T10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20" h="348">
                  <a:moveTo>
                    <a:pt x="228" y="348"/>
                  </a:moveTo>
                  <a:lnTo>
                    <a:pt x="0" y="348"/>
                  </a:lnTo>
                  <a:lnTo>
                    <a:pt x="0" y="348"/>
                  </a:lnTo>
                  <a:lnTo>
                    <a:pt x="2" y="332"/>
                  </a:lnTo>
                  <a:lnTo>
                    <a:pt x="8" y="314"/>
                  </a:lnTo>
                  <a:lnTo>
                    <a:pt x="16" y="296"/>
                  </a:lnTo>
                  <a:lnTo>
                    <a:pt x="28" y="278"/>
                  </a:lnTo>
                  <a:lnTo>
                    <a:pt x="42" y="262"/>
                  </a:lnTo>
                  <a:lnTo>
                    <a:pt x="58" y="246"/>
                  </a:lnTo>
                  <a:lnTo>
                    <a:pt x="78" y="228"/>
                  </a:lnTo>
                  <a:lnTo>
                    <a:pt x="100" y="214"/>
                  </a:lnTo>
                  <a:lnTo>
                    <a:pt x="126" y="198"/>
                  </a:lnTo>
                  <a:lnTo>
                    <a:pt x="152" y="182"/>
                  </a:lnTo>
                  <a:lnTo>
                    <a:pt x="182" y="168"/>
                  </a:lnTo>
                  <a:lnTo>
                    <a:pt x="214" y="154"/>
                  </a:lnTo>
                  <a:lnTo>
                    <a:pt x="248" y="140"/>
                  </a:lnTo>
                  <a:lnTo>
                    <a:pt x="284" y="128"/>
                  </a:lnTo>
                  <a:lnTo>
                    <a:pt x="364" y="102"/>
                  </a:lnTo>
                  <a:lnTo>
                    <a:pt x="450" y="80"/>
                  </a:lnTo>
                  <a:lnTo>
                    <a:pt x="544" y="60"/>
                  </a:lnTo>
                  <a:lnTo>
                    <a:pt x="644" y="42"/>
                  </a:lnTo>
                  <a:lnTo>
                    <a:pt x="750" y="28"/>
                  </a:lnTo>
                  <a:lnTo>
                    <a:pt x="860" y="16"/>
                  </a:lnTo>
                  <a:lnTo>
                    <a:pt x="976" y="8"/>
                  </a:lnTo>
                  <a:lnTo>
                    <a:pt x="109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162" y="2"/>
                  </a:lnTo>
                  <a:lnTo>
                    <a:pt x="1106" y="8"/>
                  </a:lnTo>
                  <a:lnTo>
                    <a:pt x="1106" y="8"/>
                  </a:lnTo>
                  <a:lnTo>
                    <a:pt x="1016" y="14"/>
                  </a:lnTo>
                  <a:lnTo>
                    <a:pt x="930" y="22"/>
                  </a:lnTo>
                  <a:lnTo>
                    <a:pt x="846" y="32"/>
                  </a:lnTo>
                  <a:lnTo>
                    <a:pt x="766" y="44"/>
                  </a:lnTo>
                  <a:lnTo>
                    <a:pt x="690" y="60"/>
                  </a:lnTo>
                  <a:lnTo>
                    <a:pt x="618" y="78"/>
                  </a:lnTo>
                  <a:lnTo>
                    <a:pt x="552" y="98"/>
                  </a:lnTo>
                  <a:lnTo>
                    <a:pt x="490" y="120"/>
                  </a:lnTo>
                  <a:lnTo>
                    <a:pt x="434" y="144"/>
                  </a:lnTo>
                  <a:lnTo>
                    <a:pt x="384" y="168"/>
                  </a:lnTo>
                  <a:lnTo>
                    <a:pt x="340" y="196"/>
                  </a:lnTo>
                  <a:lnTo>
                    <a:pt x="320" y="210"/>
                  </a:lnTo>
                  <a:lnTo>
                    <a:pt x="302" y="224"/>
                  </a:lnTo>
                  <a:lnTo>
                    <a:pt x="286" y="238"/>
                  </a:lnTo>
                  <a:lnTo>
                    <a:pt x="272" y="254"/>
                  </a:lnTo>
                  <a:lnTo>
                    <a:pt x="260" y="268"/>
                  </a:lnTo>
                  <a:lnTo>
                    <a:pt x="250" y="284"/>
                  </a:lnTo>
                  <a:lnTo>
                    <a:pt x="240" y="300"/>
                  </a:lnTo>
                  <a:lnTo>
                    <a:pt x="234" y="316"/>
                  </a:lnTo>
                  <a:lnTo>
                    <a:pt x="230" y="332"/>
                  </a:lnTo>
                  <a:lnTo>
                    <a:pt x="228" y="348"/>
                  </a:lnTo>
                  <a:lnTo>
                    <a:pt x="228" y="3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124171" name="Freeform 6"/>
            <p:cNvSpPr>
              <a:spLocks/>
            </p:cNvSpPr>
            <p:nvPr/>
          </p:nvSpPr>
          <p:spPr bwMode="auto">
            <a:xfrm>
              <a:off x="866126" y="2300226"/>
              <a:ext cx="3437" cy="9970"/>
            </a:xfrm>
            <a:custGeom>
              <a:avLst/>
              <a:gdLst>
                <a:gd name="T0" fmla="*/ 0 w 2"/>
                <a:gd name="T1" fmla="*/ 2147483647 h 6"/>
                <a:gd name="T2" fmla="*/ 0 w 2"/>
                <a:gd name="T3" fmla="*/ 2147483647 h 6"/>
                <a:gd name="T4" fmla="*/ 2147483647 w 2"/>
                <a:gd name="T5" fmla="*/ 2147483647 h 6"/>
                <a:gd name="T6" fmla="*/ 2147483647 w 2"/>
                <a:gd name="T7" fmla="*/ 2147483647 h 6"/>
                <a:gd name="T8" fmla="*/ 2147483647 w 2"/>
                <a:gd name="T9" fmla="*/ 0 h 6"/>
                <a:gd name="T10" fmla="*/ 0 w 2"/>
                <a:gd name="T11" fmla="*/ 2147483647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6"/>
                <a:gd name="T20" fmla="*/ 2 w 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6">
                  <a:moveTo>
                    <a:pt x="0" y="6"/>
                  </a:moveTo>
                  <a:lnTo>
                    <a:pt x="0" y="6"/>
                  </a:lnTo>
                  <a:lnTo>
                    <a:pt x="2" y="6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72" name="Freeform 7"/>
            <p:cNvSpPr>
              <a:spLocks/>
            </p:cNvSpPr>
            <p:nvPr/>
          </p:nvSpPr>
          <p:spPr bwMode="auto">
            <a:xfrm>
              <a:off x="873000" y="2253702"/>
              <a:ext cx="10311" cy="43201"/>
            </a:xfrm>
            <a:custGeom>
              <a:avLst/>
              <a:gdLst>
                <a:gd name="T0" fmla="*/ 2147483647 w 6"/>
                <a:gd name="T1" fmla="*/ 2147483647 h 26"/>
                <a:gd name="T2" fmla="*/ 2147483647 w 6"/>
                <a:gd name="T3" fmla="*/ 2147483647 h 26"/>
                <a:gd name="T4" fmla="*/ 2147483647 w 6"/>
                <a:gd name="T5" fmla="*/ 2147483647 h 26"/>
                <a:gd name="T6" fmla="*/ 2147483647 w 6"/>
                <a:gd name="T7" fmla="*/ 0 h 26"/>
                <a:gd name="T8" fmla="*/ 2147483647 w 6"/>
                <a:gd name="T9" fmla="*/ 2147483647 h 26"/>
                <a:gd name="T10" fmla="*/ 2147483647 w 6"/>
                <a:gd name="T11" fmla="*/ 2147483647 h 26"/>
                <a:gd name="T12" fmla="*/ 2147483647 w 6"/>
                <a:gd name="T13" fmla="*/ 2147483647 h 26"/>
                <a:gd name="T14" fmla="*/ 2147483647 w 6"/>
                <a:gd name="T15" fmla="*/ 2147483647 h 26"/>
                <a:gd name="T16" fmla="*/ 2147483647 w 6"/>
                <a:gd name="T17" fmla="*/ 2147483647 h 26"/>
                <a:gd name="T18" fmla="*/ 2147483647 w 6"/>
                <a:gd name="T19" fmla="*/ 2147483647 h 26"/>
                <a:gd name="T20" fmla="*/ 2147483647 w 6"/>
                <a:gd name="T21" fmla="*/ 2147483647 h 26"/>
                <a:gd name="T22" fmla="*/ 2147483647 w 6"/>
                <a:gd name="T23" fmla="*/ 2147483647 h 26"/>
                <a:gd name="T24" fmla="*/ 0 w 6"/>
                <a:gd name="T25" fmla="*/ 2147483647 h 26"/>
                <a:gd name="T26" fmla="*/ 0 w 6"/>
                <a:gd name="T27" fmla="*/ 2147483647 h 26"/>
                <a:gd name="T28" fmla="*/ 0 w 6"/>
                <a:gd name="T29" fmla="*/ 2147483647 h 26"/>
                <a:gd name="T30" fmla="*/ 2147483647 w 6"/>
                <a:gd name="T31" fmla="*/ 2147483647 h 26"/>
                <a:gd name="T32" fmla="*/ 2147483647 w 6"/>
                <a:gd name="T33" fmla="*/ 2147483647 h 26"/>
                <a:gd name="T34" fmla="*/ 2147483647 w 6"/>
                <a:gd name="T35" fmla="*/ 2147483647 h 26"/>
                <a:gd name="T36" fmla="*/ 2147483647 w 6"/>
                <a:gd name="T37" fmla="*/ 2147483647 h 26"/>
                <a:gd name="T38" fmla="*/ 2147483647 w 6"/>
                <a:gd name="T39" fmla="*/ 2147483647 h 26"/>
                <a:gd name="T40" fmla="*/ 2147483647 w 6"/>
                <a:gd name="T41" fmla="*/ 2147483647 h 2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"/>
                <a:gd name="T64" fmla="*/ 0 h 26"/>
                <a:gd name="T65" fmla="*/ 6 w 6"/>
                <a:gd name="T66" fmla="*/ 26 h 2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" h="26">
                  <a:moveTo>
                    <a:pt x="6" y="10"/>
                  </a:moveTo>
                  <a:lnTo>
                    <a:pt x="6" y="10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2"/>
                  </a:lnTo>
                  <a:lnTo>
                    <a:pt x="4" y="6"/>
                  </a:lnTo>
                  <a:lnTo>
                    <a:pt x="4" y="12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4" y="18"/>
                  </a:lnTo>
                  <a:lnTo>
                    <a:pt x="6" y="8"/>
                  </a:lnTo>
                  <a:lnTo>
                    <a:pt x="6" y="1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73" name="Freeform 8"/>
            <p:cNvSpPr>
              <a:spLocks/>
            </p:cNvSpPr>
            <p:nvPr/>
          </p:nvSpPr>
          <p:spPr bwMode="auto">
            <a:xfrm>
              <a:off x="1391972" y="1924707"/>
              <a:ext cx="6874" cy="0"/>
            </a:xfrm>
            <a:custGeom>
              <a:avLst/>
              <a:gdLst>
                <a:gd name="T0" fmla="*/ 2147483647 w 4"/>
                <a:gd name="T1" fmla="*/ 0 w 4"/>
                <a:gd name="T2" fmla="*/ 2147483647 w 4"/>
                <a:gd name="T3" fmla="*/ 0 60000 65536"/>
                <a:gd name="T4" fmla="*/ 0 60000 65536"/>
                <a:gd name="T5" fmla="*/ 0 60000 65536"/>
                <a:gd name="T6" fmla="*/ 0 w 4"/>
                <a:gd name="T7" fmla="*/ 4 w 4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4">
                  <a:moveTo>
                    <a:pt x="4" y="0"/>
                  </a:move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74" name="Freeform 9"/>
            <p:cNvSpPr>
              <a:spLocks/>
            </p:cNvSpPr>
            <p:nvPr/>
          </p:nvSpPr>
          <p:spPr bwMode="auto">
            <a:xfrm>
              <a:off x="1780341" y="1828334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2147483647 w 2"/>
                <a:gd name="T3" fmla="*/ 0 h 2"/>
                <a:gd name="T4" fmla="*/ 0 w 2"/>
                <a:gd name="T5" fmla="*/ 2147483647 h 2"/>
                <a:gd name="T6" fmla="*/ 0 w 2"/>
                <a:gd name="T7" fmla="*/ 2147483647 h 2"/>
                <a:gd name="T8" fmla="*/ 2147483647 w 2"/>
                <a:gd name="T9" fmla="*/ 0 h 2"/>
                <a:gd name="T10" fmla="*/ 2147483647 w 2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2"/>
                <a:gd name="T20" fmla="*/ 2 w 2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75" name="Freeform 10"/>
            <p:cNvSpPr>
              <a:spLocks/>
            </p:cNvSpPr>
            <p:nvPr/>
          </p:nvSpPr>
          <p:spPr bwMode="auto">
            <a:xfrm>
              <a:off x="1845642" y="1821688"/>
              <a:ext cx="6874" cy="0"/>
            </a:xfrm>
            <a:custGeom>
              <a:avLst/>
              <a:gdLst>
                <a:gd name="T0" fmla="*/ 2147483647 w 4"/>
                <a:gd name="T1" fmla="*/ 0 w 4"/>
                <a:gd name="T2" fmla="*/ 2147483647 w 4"/>
                <a:gd name="T3" fmla="*/ 0 60000 65536"/>
                <a:gd name="T4" fmla="*/ 0 60000 65536"/>
                <a:gd name="T5" fmla="*/ 0 60000 65536"/>
                <a:gd name="T6" fmla="*/ 0 w 4"/>
                <a:gd name="T7" fmla="*/ 4 w 4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4">
                  <a:moveTo>
                    <a:pt x="4" y="0"/>
                  </a:move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76" name="Freeform 11"/>
            <p:cNvSpPr>
              <a:spLocks/>
            </p:cNvSpPr>
            <p:nvPr/>
          </p:nvSpPr>
          <p:spPr bwMode="auto">
            <a:xfrm>
              <a:off x="1398845" y="1921383"/>
              <a:ext cx="10311" cy="3323"/>
            </a:xfrm>
            <a:custGeom>
              <a:avLst/>
              <a:gdLst>
                <a:gd name="T0" fmla="*/ 0 w 6"/>
                <a:gd name="T1" fmla="*/ 2147483647 h 2"/>
                <a:gd name="T2" fmla="*/ 2147483647 w 6"/>
                <a:gd name="T3" fmla="*/ 0 h 2"/>
                <a:gd name="T4" fmla="*/ 2147483647 w 6"/>
                <a:gd name="T5" fmla="*/ 0 h 2"/>
                <a:gd name="T6" fmla="*/ 0 w 6"/>
                <a:gd name="T7" fmla="*/ 2147483647 h 2"/>
                <a:gd name="T8" fmla="*/ 0 w 6"/>
                <a:gd name="T9" fmla="*/ 214748364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2"/>
                <a:gd name="T17" fmla="*/ 6 w 6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2">
                  <a:moveTo>
                    <a:pt x="0" y="2"/>
                  </a:moveTo>
                  <a:lnTo>
                    <a:pt x="6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77" name="Freeform 12"/>
            <p:cNvSpPr>
              <a:spLocks/>
            </p:cNvSpPr>
            <p:nvPr/>
          </p:nvSpPr>
          <p:spPr bwMode="auto">
            <a:xfrm>
              <a:off x="917680" y="2187238"/>
              <a:ext cx="3437" cy="6646"/>
            </a:xfrm>
            <a:custGeom>
              <a:avLst/>
              <a:gdLst>
                <a:gd name="T0" fmla="*/ 2147483647 w 2"/>
                <a:gd name="T1" fmla="*/ 0 h 4"/>
                <a:gd name="T2" fmla="*/ 0 w 2"/>
                <a:gd name="T3" fmla="*/ 2147483647 h 4"/>
                <a:gd name="T4" fmla="*/ 2147483647 w 2"/>
                <a:gd name="T5" fmla="*/ 2147483647 h 4"/>
                <a:gd name="T6" fmla="*/ 2147483647 w 2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4"/>
                <a:gd name="T14" fmla="*/ 2 w 2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4">
                  <a:moveTo>
                    <a:pt x="2" y="0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78" name="Freeform 13"/>
            <p:cNvSpPr>
              <a:spLocks/>
            </p:cNvSpPr>
            <p:nvPr/>
          </p:nvSpPr>
          <p:spPr bwMode="auto">
            <a:xfrm>
              <a:off x="1230437" y="1987847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0 w 2"/>
                <a:gd name="T3" fmla="*/ 0 h 2"/>
                <a:gd name="T4" fmla="*/ 0 w 2"/>
                <a:gd name="T5" fmla="*/ 2147483647 h 2"/>
                <a:gd name="T6" fmla="*/ 2147483647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79" name="Freeform 14"/>
            <p:cNvSpPr>
              <a:spLocks/>
            </p:cNvSpPr>
            <p:nvPr/>
          </p:nvSpPr>
          <p:spPr bwMode="auto">
            <a:xfrm>
              <a:off x="1113583" y="2041018"/>
              <a:ext cx="3437" cy="6646"/>
            </a:xfrm>
            <a:custGeom>
              <a:avLst/>
              <a:gdLst>
                <a:gd name="T0" fmla="*/ 2147483647 w 2"/>
                <a:gd name="T1" fmla="*/ 2147483647 h 4"/>
                <a:gd name="T2" fmla="*/ 2147483647 w 2"/>
                <a:gd name="T3" fmla="*/ 2147483647 h 4"/>
                <a:gd name="T4" fmla="*/ 2147483647 w 2"/>
                <a:gd name="T5" fmla="*/ 2147483647 h 4"/>
                <a:gd name="T6" fmla="*/ 2147483647 w 2"/>
                <a:gd name="T7" fmla="*/ 0 h 4"/>
                <a:gd name="T8" fmla="*/ 2147483647 w 2"/>
                <a:gd name="T9" fmla="*/ 0 h 4"/>
                <a:gd name="T10" fmla="*/ 0 w 2"/>
                <a:gd name="T11" fmla="*/ 2147483647 h 4"/>
                <a:gd name="T12" fmla="*/ 0 w 2"/>
                <a:gd name="T13" fmla="*/ 2147483647 h 4"/>
                <a:gd name="T14" fmla="*/ 2147483647 w 2"/>
                <a:gd name="T15" fmla="*/ 2147483647 h 4"/>
                <a:gd name="T16" fmla="*/ 2147483647 w 2"/>
                <a:gd name="T17" fmla="*/ 2147483647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"/>
                <a:gd name="T28" fmla="*/ 0 h 4"/>
                <a:gd name="T29" fmla="*/ 2 w 2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" h="4">
                  <a:moveTo>
                    <a:pt x="2" y="4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80" name="Freeform 15"/>
            <p:cNvSpPr>
              <a:spLocks/>
            </p:cNvSpPr>
            <p:nvPr/>
          </p:nvSpPr>
          <p:spPr bwMode="auto">
            <a:xfrm>
              <a:off x="945175" y="2173945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0 w 2"/>
                <a:gd name="T3" fmla="*/ 2147483647 h 2"/>
                <a:gd name="T4" fmla="*/ 2147483647 w 2"/>
                <a:gd name="T5" fmla="*/ 0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81" name="Freeform 16"/>
            <p:cNvSpPr>
              <a:spLocks/>
            </p:cNvSpPr>
            <p:nvPr/>
          </p:nvSpPr>
          <p:spPr bwMode="auto">
            <a:xfrm>
              <a:off x="1323234" y="1951292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2147483647 w 2"/>
                <a:gd name="T3" fmla="*/ 2147483647 h 2"/>
                <a:gd name="T4" fmla="*/ 0 w 2"/>
                <a:gd name="T5" fmla="*/ 0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82" name="Rectangle 17"/>
            <p:cNvSpPr>
              <a:spLocks noChangeArrowheads="1"/>
            </p:cNvSpPr>
            <p:nvPr/>
          </p:nvSpPr>
          <p:spPr bwMode="auto">
            <a:xfrm>
              <a:off x="701155" y="2313519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183" name="Freeform 18"/>
            <p:cNvSpPr>
              <a:spLocks/>
            </p:cNvSpPr>
            <p:nvPr/>
          </p:nvSpPr>
          <p:spPr bwMode="auto">
            <a:xfrm>
              <a:off x="852379" y="2326812"/>
              <a:ext cx="3437" cy="0"/>
            </a:xfrm>
            <a:custGeom>
              <a:avLst/>
              <a:gdLst>
                <a:gd name="T0" fmla="*/ 2147483647 w 2"/>
                <a:gd name="T1" fmla="*/ 2147483647 w 2"/>
                <a:gd name="T2" fmla="*/ 0 w 2"/>
                <a:gd name="T3" fmla="*/ 2147483647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84" name="Rectangle 19"/>
            <p:cNvSpPr>
              <a:spLocks noChangeArrowheads="1"/>
            </p:cNvSpPr>
            <p:nvPr/>
          </p:nvSpPr>
          <p:spPr bwMode="auto">
            <a:xfrm>
              <a:off x="1972807" y="1805072"/>
              <a:ext cx="3437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185" name="Freeform 20"/>
            <p:cNvSpPr>
              <a:spLocks/>
            </p:cNvSpPr>
            <p:nvPr/>
          </p:nvSpPr>
          <p:spPr bwMode="auto">
            <a:xfrm>
              <a:off x="2034671" y="1755224"/>
              <a:ext cx="13748" cy="3323"/>
            </a:xfrm>
            <a:custGeom>
              <a:avLst/>
              <a:gdLst>
                <a:gd name="T0" fmla="*/ 2147483647 w 8"/>
                <a:gd name="T1" fmla="*/ 0 h 2"/>
                <a:gd name="T2" fmla="*/ 2147483647 w 8"/>
                <a:gd name="T3" fmla="*/ 0 h 2"/>
                <a:gd name="T4" fmla="*/ 2147483647 w 8"/>
                <a:gd name="T5" fmla="*/ 0 h 2"/>
                <a:gd name="T6" fmla="*/ 2147483647 w 8"/>
                <a:gd name="T7" fmla="*/ 0 h 2"/>
                <a:gd name="T8" fmla="*/ 0 w 8"/>
                <a:gd name="T9" fmla="*/ 2147483647 h 2"/>
                <a:gd name="T10" fmla="*/ 2147483647 w 8"/>
                <a:gd name="T11" fmla="*/ 2147483647 h 2"/>
                <a:gd name="T12" fmla="*/ 2147483647 w 8"/>
                <a:gd name="T13" fmla="*/ 2147483647 h 2"/>
                <a:gd name="T14" fmla="*/ 2147483647 w 8"/>
                <a:gd name="T15" fmla="*/ 0 h 2"/>
                <a:gd name="T16" fmla="*/ 2147483647 w 8"/>
                <a:gd name="T17" fmla="*/ 0 h 2"/>
                <a:gd name="T18" fmla="*/ 2147483647 w 8"/>
                <a:gd name="T19" fmla="*/ 0 h 2"/>
                <a:gd name="T20" fmla="*/ 2147483647 w 8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"/>
                <a:gd name="T34" fmla="*/ 0 h 2"/>
                <a:gd name="T35" fmla="*/ 8 w 8"/>
                <a:gd name="T36" fmla="*/ 2 h 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" h="2">
                  <a:moveTo>
                    <a:pt x="4" y="0"/>
                  </a:moveTo>
                  <a:lnTo>
                    <a:pt x="4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86" name="Freeform 21"/>
            <p:cNvSpPr>
              <a:spLocks/>
            </p:cNvSpPr>
            <p:nvPr/>
          </p:nvSpPr>
          <p:spPr bwMode="auto">
            <a:xfrm>
              <a:off x="921117" y="2180592"/>
              <a:ext cx="3437" cy="6646"/>
            </a:xfrm>
            <a:custGeom>
              <a:avLst/>
              <a:gdLst>
                <a:gd name="T0" fmla="*/ 0 w 2"/>
                <a:gd name="T1" fmla="*/ 2147483647 h 4"/>
                <a:gd name="T2" fmla="*/ 2147483647 w 2"/>
                <a:gd name="T3" fmla="*/ 0 h 4"/>
                <a:gd name="T4" fmla="*/ 0 w 2"/>
                <a:gd name="T5" fmla="*/ 2147483647 h 4"/>
                <a:gd name="T6" fmla="*/ 0 60000 65536"/>
                <a:gd name="T7" fmla="*/ 0 60000 65536"/>
                <a:gd name="T8" fmla="*/ 0 60000 65536"/>
                <a:gd name="T9" fmla="*/ 0 w 2"/>
                <a:gd name="T10" fmla="*/ 0 h 4"/>
                <a:gd name="T11" fmla="*/ 2 w 2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4">
                  <a:moveTo>
                    <a:pt x="0" y="4"/>
                  </a:move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87" name="Rectangle 22"/>
            <p:cNvSpPr>
              <a:spLocks noChangeArrowheads="1"/>
            </p:cNvSpPr>
            <p:nvPr/>
          </p:nvSpPr>
          <p:spPr bwMode="auto">
            <a:xfrm>
              <a:off x="2041545" y="1758547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188" name="Rectangle 23"/>
            <p:cNvSpPr>
              <a:spLocks noChangeArrowheads="1"/>
            </p:cNvSpPr>
            <p:nvPr/>
          </p:nvSpPr>
          <p:spPr bwMode="auto">
            <a:xfrm>
              <a:off x="2258070" y="1775163"/>
              <a:ext cx="1719" cy="3323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189" name="Freeform 24"/>
            <p:cNvSpPr>
              <a:spLocks/>
            </p:cNvSpPr>
            <p:nvPr/>
          </p:nvSpPr>
          <p:spPr bwMode="auto">
            <a:xfrm>
              <a:off x="2044982" y="1791779"/>
              <a:ext cx="6874" cy="0"/>
            </a:xfrm>
            <a:custGeom>
              <a:avLst/>
              <a:gdLst>
                <a:gd name="T0" fmla="*/ 0 w 4"/>
                <a:gd name="T1" fmla="*/ 2147483647 w 4"/>
                <a:gd name="T2" fmla="*/ 0 w 4"/>
                <a:gd name="T3" fmla="*/ 0 60000 65536"/>
                <a:gd name="T4" fmla="*/ 0 60000 65536"/>
                <a:gd name="T5" fmla="*/ 0 60000 65536"/>
                <a:gd name="T6" fmla="*/ 0 w 4"/>
                <a:gd name="T7" fmla="*/ 4 w 4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90" name="Freeform 25"/>
            <p:cNvSpPr>
              <a:spLocks/>
            </p:cNvSpPr>
            <p:nvPr/>
          </p:nvSpPr>
          <p:spPr bwMode="auto">
            <a:xfrm>
              <a:off x="2371487" y="1765194"/>
              <a:ext cx="6874" cy="3323"/>
            </a:xfrm>
            <a:custGeom>
              <a:avLst/>
              <a:gdLst>
                <a:gd name="T0" fmla="*/ 0 w 4"/>
                <a:gd name="T1" fmla="*/ 2147483647 h 2"/>
                <a:gd name="T2" fmla="*/ 0 w 4"/>
                <a:gd name="T3" fmla="*/ 2147483647 h 2"/>
                <a:gd name="T4" fmla="*/ 2147483647 w 4"/>
                <a:gd name="T5" fmla="*/ 2147483647 h 2"/>
                <a:gd name="T6" fmla="*/ 2147483647 w 4"/>
                <a:gd name="T7" fmla="*/ 0 h 2"/>
                <a:gd name="T8" fmla="*/ 2147483647 w 4"/>
                <a:gd name="T9" fmla="*/ 0 h 2"/>
                <a:gd name="T10" fmla="*/ 0 w 4"/>
                <a:gd name="T11" fmla="*/ 2147483647 h 2"/>
                <a:gd name="T12" fmla="*/ 0 w 4"/>
                <a:gd name="T13" fmla="*/ 2147483647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2"/>
                <a:gd name="T23" fmla="*/ 4 w 4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2">
                  <a:moveTo>
                    <a:pt x="0" y="2"/>
                  </a:moveTo>
                  <a:lnTo>
                    <a:pt x="0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91" name="Freeform 26"/>
            <p:cNvSpPr>
              <a:spLocks/>
            </p:cNvSpPr>
            <p:nvPr/>
          </p:nvSpPr>
          <p:spPr bwMode="auto">
            <a:xfrm>
              <a:off x="2481468" y="1755224"/>
              <a:ext cx="3437" cy="0"/>
            </a:xfrm>
            <a:custGeom>
              <a:avLst/>
              <a:gdLst>
                <a:gd name="T0" fmla="*/ 2147483647 w 2"/>
                <a:gd name="T1" fmla="*/ 2147483647 w 2"/>
                <a:gd name="T2" fmla="*/ 0 w 2"/>
                <a:gd name="T3" fmla="*/ 2147483647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92" name="Freeform 27"/>
            <p:cNvSpPr>
              <a:spLocks/>
            </p:cNvSpPr>
            <p:nvPr/>
          </p:nvSpPr>
          <p:spPr bwMode="auto">
            <a:xfrm>
              <a:off x="532747" y="2213823"/>
              <a:ext cx="6874" cy="6646"/>
            </a:xfrm>
            <a:custGeom>
              <a:avLst/>
              <a:gdLst>
                <a:gd name="T0" fmla="*/ 2147483647 w 4"/>
                <a:gd name="T1" fmla="*/ 0 h 4"/>
                <a:gd name="T2" fmla="*/ 2147483647 w 4"/>
                <a:gd name="T3" fmla="*/ 0 h 4"/>
                <a:gd name="T4" fmla="*/ 2147483647 w 4"/>
                <a:gd name="T5" fmla="*/ 2147483647 h 4"/>
                <a:gd name="T6" fmla="*/ 2147483647 w 4"/>
                <a:gd name="T7" fmla="*/ 2147483647 h 4"/>
                <a:gd name="T8" fmla="*/ 0 w 4"/>
                <a:gd name="T9" fmla="*/ 2147483647 h 4"/>
                <a:gd name="T10" fmla="*/ 2147483647 w 4"/>
                <a:gd name="T11" fmla="*/ 0 h 4"/>
                <a:gd name="T12" fmla="*/ 2147483647 w 4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4"/>
                <a:gd name="T23" fmla="*/ 4 w 4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4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93" name="Freeform 28"/>
            <p:cNvSpPr>
              <a:spLocks/>
            </p:cNvSpPr>
            <p:nvPr/>
          </p:nvSpPr>
          <p:spPr bwMode="auto">
            <a:xfrm>
              <a:off x="921117" y="2187238"/>
              <a:ext cx="0" cy="3323"/>
            </a:xfrm>
            <a:custGeom>
              <a:avLst/>
              <a:gdLst>
                <a:gd name="T0" fmla="*/ 2147483647 h 2"/>
                <a:gd name="T1" fmla="*/ 2147483647 h 2"/>
                <a:gd name="T2" fmla="*/ 0 h 2"/>
                <a:gd name="T3" fmla="*/ 2147483647 h 2"/>
                <a:gd name="T4" fmla="*/ 2147483647 h 2"/>
                <a:gd name="T5" fmla="*/ 2147483647 h 2"/>
                <a:gd name="T6" fmla="*/ 2147483647 h 2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h 2"/>
                <a:gd name="T15" fmla="*/ 2 h 2"/>
              </a:gdLst>
              <a:ahLst/>
              <a:cxnLst>
                <a:cxn ang="T7">
                  <a:pos x="0" y="T0"/>
                </a:cxn>
                <a:cxn ang="T8">
                  <a:pos x="0" y="T1"/>
                </a:cxn>
                <a:cxn ang="T9">
                  <a:pos x="0" y="T2"/>
                </a:cxn>
                <a:cxn ang="T10">
                  <a:pos x="0" y="T3"/>
                </a:cxn>
                <a:cxn ang="T11">
                  <a:pos x="0" y="T4"/>
                </a:cxn>
                <a:cxn ang="T12">
                  <a:pos x="0" y="T5"/>
                </a:cxn>
                <a:cxn ang="T13">
                  <a:pos x="0" y="T6"/>
                </a:cxn>
              </a:cxnLst>
              <a:rect l="0" t="T14" r="0" b="T15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94" name="Freeform 29"/>
            <p:cNvSpPr>
              <a:spLocks/>
            </p:cNvSpPr>
            <p:nvPr/>
          </p:nvSpPr>
          <p:spPr bwMode="auto">
            <a:xfrm>
              <a:off x="2374924" y="1745255"/>
              <a:ext cx="17184" cy="0"/>
            </a:xfrm>
            <a:custGeom>
              <a:avLst/>
              <a:gdLst>
                <a:gd name="T0" fmla="*/ 0 w 10"/>
                <a:gd name="T1" fmla="*/ 0 w 10"/>
                <a:gd name="T2" fmla="*/ 2147483647 w 10"/>
                <a:gd name="T3" fmla="*/ 2147483647 w 10"/>
                <a:gd name="T4" fmla="*/ 0 w 10"/>
                <a:gd name="T5" fmla="*/ 0 w 10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10 w 10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10">
                  <a:moveTo>
                    <a:pt x="0" y="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95" name="Freeform 30"/>
            <p:cNvSpPr>
              <a:spLocks/>
            </p:cNvSpPr>
            <p:nvPr/>
          </p:nvSpPr>
          <p:spPr bwMode="auto">
            <a:xfrm>
              <a:off x="1271680" y="1884828"/>
              <a:ext cx="3437" cy="0"/>
            </a:xfrm>
            <a:custGeom>
              <a:avLst/>
              <a:gdLst>
                <a:gd name="T0" fmla="*/ 2147483647 w 2"/>
                <a:gd name="T1" fmla="*/ 0 w 2"/>
                <a:gd name="T2" fmla="*/ 2147483647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96" name="Rectangle 31"/>
            <p:cNvSpPr>
              <a:spLocks noChangeArrowheads="1"/>
            </p:cNvSpPr>
            <p:nvPr/>
          </p:nvSpPr>
          <p:spPr bwMode="auto">
            <a:xfrm>
              <a:off x="2447099" y="1738608"/>
              <a:ext cx="10311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197" name="Freeform 32"/>
            <p:cNvSpPr>
              <a:spLocks/>
            </p:cNvSpPr>
            <p:nvPr/>
          </p:nvSpPr>
          <p:spPr bwMode="auto">
            <a:xfrm>
              <a:off x="536184" y="2217147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98" name="Freeform 33"/>
            <p:cNvSpPr>
              <a:spLocks noEditPoints="1"/>
            </p:cNvSpPr>
            <p:nvPr/>
          </p:nvSpPr>
          <p:spPr bwMode="auto">
            <a:xfrm>
              <a:off x="474320" y="1731962"/>
              <a:ext cx="2103381" cy="601496"/>
            </a:xfrm>
            <a:custGeom>
              <a:avLst/>
              <a:gdLst>
                <a:gd name="T0" fmla="*/ 2147483647 w 1224"/>
                <a:gd name="T1" fmla="*/ 2147483647 h 362"/>
                <a:gd name="T2" fmla="*/ 2147483647 w 1224"/>
                <a:gd name="T3" fmla="*/ 2147483647 h 362"/>
                <a:gd name="T4" fmla="*/ 2147483647 w 1224"/>
                <a:gd name="T5" fmla="*/ 2147483647 h 362"/>
                <a:gd name="T6" fmla="*/ 2147483647 w 1224"/>
                <a:gd name="T7" fmla="*/ 2147483647 h 362"/>
                <a:gd name="T8" fmla="*/ 2147483647 w 1224"/>
                <a:gd name="T9" fmla="*/ 2147483647 h 362"/>
                <a:gd name="T10" fmla="*/ 2147483647 w 1224"/>
                <a:gd name="T11" fmla="*/ 2147483647 h 362"/>
                <a:gd name="T12" fmla="*/ 2147483647 w 1224"/>
                <a:gd name="T13" fmla="*/ 2147483647 h 362"/>
                <a:gd name="T14" fmla="*/ 2147483647 w 1224"/>
                <a:gd name="T15" fmla="*/ 2147483647 h 362"/>
                <a:gd name="T16" fmla="*/ 2147483647 w 1224"/>
                <a:gd name="T17" fmla="*/ 2147483647 h 362"/>
                <a:gd name="T18" fmla="*/ 2147483647 w 1224"/>
                <a:gd name="T19" fmla="*/ 2147483647 h 362"/>
                <a:gd name="T20" fmla="*/ 2147483647 w 1224"/>
                <a:gd name="T21" fmla="*/ 2147483647 h 362"/>
                <a:gd name="T22" fmla="*/ 2147483647 w 1224"/>
                <a:gd name="T23" fmla="*/ 0 h 362"/>
                <a:gd name="T24" fmla="*/ 2147483647 w 1224"/>
                <a:gd name="T25" fmla="*/ 2147483647 h 362"/>
                <a:gd name="T26" fmla="*/ 2147483647 w 1224"/>
                <a:gd name="T27" fmla="*/ 2147483647 h 362"/>
                <a:gd name="T28" fmla="*/ 2147483647 w 1224"/>
                <a:gd name="T29" fmla="*/ 2147483647 h 362"/>
                <a:gd name="T30" fmla="*/ 2147483647 w 1224"/>
                <a:gd name="T31" fmla="*/ 2147483647 h 362"/>
                <a:gd name="T32" fmla="*/ 2147483647 w 1224"/>
                <a:gd name="T33" fmla="*/ 2147483647 h 362"/>
                <a:gd name="T34" fmla="*/ 2147483647 w 1224"/>
                <a:gd name="T35" fmla="*/ 2147483647 h 362"/>
                <a:gd name="T36" fmla="*/ 2147483647 w 1224"/>
                <a:gd name="T37" fmla="*/ 2147483647 h 362"/>
                <a:gd name="T38" fmla="*/ 2147483647 w 1224"/>
                <a:gd name="T39" fmla="*/ 2147483647 h 362"/>
                <a:gd name="T40" fmla="*/ 2147483647 w 1224"/>
                <a:gd name="T41" fmla="*/ 2147483647 h 362"/>
                <a:gd name="T42" fmla="*/ 2147483647 w 1224"/>
                <a:gd name="T43" fmla="*/ 2147483647 h 362"/>
                <a:gd name="T44" fmla="*/ 2147483647 w 1224"/>
                <a:gd name="T45" fmla="*/ 2147483647 h 362"/>
                <a:gd name="T46" fmla="*/ 2147483647 w 1224"/>
                <a:gd name="T47" fmla="*/ 2147483647 h 362"/>
                <a:gd name="T48" fmla="*/ 2147483647 w 1224"/>
                <a:gd name="T49" fmla="*/ 2147483647 h 362"/>
                <a:gd name="T50" fmla="*/ 2147483647 w 1224"/>
                <a:gd name="T51" fmla="*/ 2147483647 h 362"/>
                <a:gd name="T52" fmla="*/ 2147483647 w 1224"/>
                <a:gd name="T53" fmla="*/ 2147483647 h 362"/>
                <a:gd name="T54" fmla="*/ 2147483647 w 1224"/>
                <a:gd name="T55" fmla="*/ 2147483647 h 362"/>
                <a:gd name="T56" fmla="*/ 2147483647 w 1224"/>
                <a:gd name="T57" fmla="*/ 2147483647 h 362"/>
                <a:gd name="T58" fmla="*/ 2147483647 w 1224"/>
                <a:gd name="T59" fmla="*/ 2147483647 h 362"/>
                <a:gd name="T60" fmla="*/ 2147483647 w 1224"/>
                <a:gd name="T61" fmla="*/ 2147483647 h 362"/>
                <a:gd name="T62" fmla="*/ 2147483647 w 1224"/>
                <a:gd name="T63" fmla="*/ 2147483647 h 362"/>
                <a:gd name="T64" fmla="*/ 2147483647 w 1224"/>
                <a:gd name="T65" fmla="*/ 2147483647 h 362"/>
                <a:gd name="T66" fmla="*/ 2147483647 w 1224"/>
                <a:gd name="T67" fmla="*/ 2147483647 h 362"/>
                <a:gd name="T68" fmla="*/ 2147483647 w 1224"/>
                <a:gd name="T69" fmla="*/ 2147483647 h 362"/>
                <a:gd name="T70" fmla="*/ 2147483647 w 1224"/>
                <a:gd name="T71" fmla="*/ 2147483647 h 362"/>
                <a:gd name="T72" fmla="*/ 2147483647 w 1224"/>
                <a:gd name="T73" fmla="*/ 2147483647 h 362"/>
                <a:gd name="T74" fmla="*/ 2147483647 w 1224"/>
                <a:gd name="T75" fmla="*/ 2147483647 h 362"/>
                <a:gd name="T76" fmla="*/ 2147483647 w 1224"/>
                <a:gd name="T77" fmla="*/ 2147483647 h 362"/>
                <a:gd name="T78" fmla="*/ 2147483647 w 1224"/>
                <a:gd name="T79" fmla="*/ 2147483647 h 362"/>
                <a:gd name="T80" fmla="*/ 2147483647 w 1224"/>
                <a:gd name="T81" fmla="*/ 2147483647 h 362"/>
                <a:gd name="T82" fmla="*/ 2147483647 w 1224"/>
                <a:gd name="T83" fmla="*/ 2147483647 h 362"/>
                <a:gd name="T84" fmla="*/ 2147483647 w 1224"/>
                <a:gd name="T85" fmla="*/ 2147483647 h 362"/>
                <a:gd name="T86" fmla="*/ 2147483647 w 1224"/>
                <a:gd name="T87" fmla="*/ 2147483647 h 362"/>
                <a:gd name="T88" fmla="*/ 2147483647 w 1224"/>
                <a:gd name="T89" fmla="*/ 2147483647 h 362"/>
                <a:gd name="T90" fmla="*/ 2147483647 w 1224"/>
                <a:gd name="T91" fmla="*/ 2147483647 h 362"/>
                <a:gd name="T92" fmla="*/ 2147483647 w 1224"/>
                <a:gd name="T93" fmla="*/ 2147483647 h 362"/>
                <a:gd name="T94" fmla="*/ 2147483647 w 1224"/>
                <a:gd name="T95" fmla="*/ 2147483647 h 362"/>
                <a:gd name="T96" fmla="*/ 2147483647 w 1224"/>
                <a:gd name="T97" fmla="*/ 2147483647 h 362"/>
                <a:gd name="T98" fmla="*/ 2147483647 w 1224"/>
                <a:gd name="T99" fmla="*/ 2147483647 h 362"/>
                <a:gd name="T100" fmla="*/ 2147483647 w 1224"/>
                <a:gd name="T101" fmla="*/ 2147483647 h 362"/>
                <a:gd name="T102" fmla="*/ 2147483647 w 1224"/>
                <a:gd name="T103" fmla="*/ 2147483647 h 362"/>
                <a:gd name="T104" fmla="*/ 2147483647 w 1224"/>
                <a:gd name="T105" fmla="*/ 2147483647 h 362"/>
                <a:gd name="T106" fmla="*/ 2147483647 w 1224"/>
                <a:gd name="T107" fmla="*/ 2147483647 h 362"/>
                <a:gd name="T108" fmla="*/ 2147483647 w 1224"/>
                <a:gd name="T109" fmla="*/ 2147483647 h 362"/>
                <a:gd name="T110" fmla="*/ 2147483647 w 1224"/>
                <a:gd name="T111" fmla="*/ 2147483647 h 362"/>
                <a:gd name="T112" fmla="*/ 2147483647 w 1224"/>
                <a:gd name="T113" fmla="*/ 2147483647 h 362"/>
                <a:gd name="T114" fmla="*/ 2147483647 w 1224"/>
                <a:gd name="T115" fmla="*/ 2147483647 h 362"/>
                <a:gd name="T116" fmla="*/ 2147483647 w 1224"/>
                <a:gd name="T117" fmla="*/ 2147483647 h 362"/>
                <a:gd name="T118" fmla="*/ 2147483647 w 1224"/>
                <a:gd name="T119" fmla="*/ 2147483647 h 362"/>
                <a:gd name="T120" fmla="*/ 2147483647 w 1224"/>
                <a:gd name="T121" fmla="*/ 2147483647 h 3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24"/>
                <a:gd name="T184" fmla="*/ 0 h 362"/>
                <a:gd name="T185" fmla="*/ 1224 w 1224"/>
                <a:gd name="T186" fmla="*/ 362 h 36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24" h="362">
                  <a:moveTo>
                    <a:pt x="14" y="354"/>
                  </a:moveTo>
                  <a:lnTo>
                    <a:pt x="14" y="354"/>
                  </a:lnTo>
                  <a:lnTo>
                    <a:pt x="14" y="350"/>
                  </a:lnTo>
                  <a:lnTo>
                    <a:pt x="14" y="348"/>
                  </a:lnTo>
                  <a:lnTo>
                    <a:pt x="12" y="348"/>
                  </a:lnTo>
                  <a:lnTo>
                    <a:pt x="12" y="342"/>
                  </a:lnTo>
                  <a:lnTo>
                    <a:pt x="14" y="340"/>
                  </a:lnTo>
                  <a:lnTo>
                    <a:pt x="16" y="338"/>
                  </a:lnTo>
                  <a:lnTo>
                    <a:pt x="18" y="330"/>
                  </a:lnTo>
                  <a:lnTo>
                    <a:pt x="20" y="322"/>
                  </a:lnTo>
                  <a:lnTo>
                    <a:pt x="20" y="320"/>
                  </a:lnTo>
                  <a:lnTo>
                    <a:pt x="20" y="322"/>
                  </a:lnTo>
                  <a:lnTo>
                    <a:pt x="22" y="314"/>
                  </a:lnTo>
                  <a:lnTo>
                    <a:pt x="26" y="308"/>
                  </a:lnTo>
                  <a:lnTo>
                    <a:pt x="34" y="292"/>
                  </a:lnTo>
                  <a:lnTo>
                    <a:pt x="36" y="292"/>
                  </a:lnTo>
                  <a:lnTo>
                    <a:pt x="32" y="292"/>
                  </a:lnTo>
                  <a:lnTo>
                    <a:pt x="34" y="286"/>
                  </a:lnTo>
                  <a:lnTo>
                    <a:pt x="38" y="284"/>
                  </a:lnTo>
                  <a:lnTo>
                    <a:pt x="36" y="288"/>
                  </a:lnTo>
                  <a:lnTo>
                    <a:pt x="38" y="284"/>
                  </a:lnTo>
                  <a:lnTo>
                    <a:pt x="40" y="284"/>
                  </a:lnTo>
                  <a:lnTo>
                    <a:pt x="38" y="286"/>
                  </a:lnTo>
                  <a:lnTo>
                    <a:pt x="36" y="290"/>
                  </a:lnTo>
                  <a:lnTo>
                    <a:pt x="44" y="278"/>
                  </a:lnTo>
                  <a:lnTo>
                    <a:pt x="52" y="268"/>
                  </a:lnTo>
                  <a:lnTo>
                    <a:pt x="52" y="270"/>
                  </a:lnTo>
                  <a:lnTo>
                    <a:pt x="48" y="274"/>
                  </a:lnTo>
                  <a:lnTo>
                    <a:pt x="46" y="276"/>
                  </a:lnTo>
                  <a:lnTo>
                    <a:pt x="50" y="274"/>
                  </a:lnTo>
                  <a:lnTo>
                    <a:pt x="42" y="282"/>
                  </a:lnTo>
                  <a:lnTo>
                    <a:pt x="44" y="282"/>
                  </a:lnTo>
                  <a:lnTo>
                    <a:pt x="42" y="284"/>
                  </a:lnTo>
                  <a:lnTo>
                    <a:pt x="44" y="284"/>
                  </a:lnTo>
                  <a:lnTo>
                    <a:pt x="54" y="272"/>
                  </a:lnTo>
                  <a:lnTo>
                    <a:pt x="66" y="262"/>
                  </a:lnTo>
                  <a:lnTo>
                    <a:pt x="66" y="260"/>
                  </a:lnTo>
                  <a:lnTo>
                    <a:pt x="64" y="260"/>
                  </a:lnTo>
                  <a:lnTo>
                    <a:pt x="64" y="258"/>
                  </a:lnTo>
                  <a:lnTo>
                    <a:pt x="74" y="252"/>
                  </a:lnTo>
                  <a:lnTo>
                    <a:pt x="80" y="248"/>
                  </a:lnTo>
                  <a:lnTo>
                    <a:pt x="84" y="246"/>
                  </a:lnTo>
                  <a:lnTo>
                    <a:pt x="90" y="240"/>
                  </a:lnTo>
                  <a:lnTo>
                    <a:pt x="94" y="236"/>
                  </a:lnTo>
                  <a:lnTo>
                    <a:pt x="96" y="232"/>
                  </a:lnTo>
                  <a:lnTo>
                    <a:pt x="102" y="230"/>
                  </a:lnTo>
                  <a:lnTo>
                    <a:pt x="100" y="234"/>
                  </a:lnTo>
                  <a:lnTo>
                    <a:pt x="106" y="228"/>
                  </a:lnTo>
                  <a:lnTo>
                    <a:pt x="108" y="226"/>
                  </a:lnTo>
                  <a:lnTo>
                    <a:pt x="112" y="224"/>
                  </a:lnTo>
                  <a:lnTo>
                    <a:pt x="118" y="220"/>
                  </a:lnTo>
                  <a:lnTo>
                    <a:pt x="110" y="224"/>
                  </a:lnTo>
                  <a:lnTo>
                    <a:pt x="116" y="222"/>
                  </a:lnTo>
                  <a:lnTo>
                    <a:pt x="118" y="220"/>
                  </a:lnTo>
                  <a:lnTo>
                    <a:pt x="122" y="216"/>
                  </a:lnTo>
                  <a:lnTo>
                    <a:pt x="124" y="218"/>
                  </a:lnTo>
                  <a:lnTo>
                    <a:pt x="144" y="204"/>
                  </a:lnTo>
                  <a:lnTo>
                    <a:pt x="164" y="192"/>
                  </a:lnTo>
                  <a:lnTo>
                    <a:pt x="164" y="194"/>
                  </a:lnTo>
                  <a:lnTo>
                    <a:pt x="166" y="194"/>
                  </a:lnTo>
                  <a:lnTo>
                    <a:pt x="196" y="180"/>
                  </a:lnTo>
                  <a:lnTo>
                    <a:pt x="226" y="168"/>
                  </a:lnTo>
                  <a:lnTo>
                    <a:pt x="232" y="164"/>
                  </a:lnTo>
                  <a:lnTo>
                    <a:pt x="234" y="164"/>
                  </a:lnTo>
                  <a:lnTo>
                    <a:pt x="236" y="162"/>
                  </a:lnTo>
                  <a:lnTo>
                    <a:pt x="236" y="160"/>
                  </a:lnTo>
                  <a:lnTo>
                    <a:pt x="240" y="160"/>
                  </a:lnTo>
                  <a:lnTo>
                    <a:pt x="240" y="162"/>
                  </a:lnTo>
                  <a:lnTo>
                    <a:pt x="264" y="150"/>
                  </a:lnTo>
                  <a:lnTo>
                    <a:pt x="290" y="142"/>
                  </a:lnTo>
                  <a:lnTo>
                    <a:pt x="288" y="142"/>
                  </a:lnTo>
                  <a:lnTo>
                    <a:pt x="294" y="140"/>
                  </a:lnTo>
                  <a:lnTo>
                    <a:pt x="298" y="138"/>
                  </a:lnTo>
                  <a:lnTo>
                    <a:pt x="302" y="136"/>
                  </a:lnTo>
                  <a:lnTo>
                    <a:pt x="310" y="134"/>
                  </a:lnTo>
                  <a:lnTo>
                    <a:pt x="308" y="134"/>
                  </a:lnTo>
                  <a:lnTo>
                    <a:pt x="344" y="122"/>
                  </a:lnTo>
                  <a:lnTo>
                    <a:pt x="360" y="118"/>
                  </a:lnTo>
                  <a:lnTo>
                    <a:pt x="376" y="116"/>
                  </a:lnTo>
                  <a:lnTo>
                    <a:pt x="380" y="112"/>
                  </a:lnTo>
                  <a:lnTo>
                    <a:pt x="388" y="110"/>
                  </a:lnTo>
                  <a:lnTo>
                    <a:pt x="396" y="108"/>
                  </a:lnTo>
                  <a:lnTo>
                    <a:pt x="400" y="106"/>
                  </a:lnTo>
                  <a:lnTo>
                    <a:pt x="412" y="104"/>
                  </a:lnTo>
                  <a:lnTo>
                    <a:pt x="430" y="102"/>
                  </a:lnTo>
                  <a:lnTo>
                    <a:pt x="436" y="100"/>
                  </a:lnTo>
                  <a:lnTo>
                    <a:pt x="444" y="96"/>
                  </a:lnTo>
                  <a:lnTo>
                    <a:pt x="444" y="98"/>
                  </a:lnTo>
                  <a:lnTo>
                    <a:pt x="452" y="94"/>
                  </a:lnTo>
                  <a:lnTo>
                    <a:pt x="458" y="94"/>
                  </a:lnTo>
                  <a:lnTo>
                    <a:pt x="464" y="92"/>
                  </a:lnTo>
                  <a:lnTo>
                    <a:pt x="458" y="92"/>
                  </a:lnTo>
                  <a:lnTo>
                    <a:pt x="474" y="90"/>
                  </a:lnTo>
                  <a:lnTo>
                    <a:pt x="482" y="90"/>
                  </a:lnTo>
                  <a:lnTo>
                    <a:pt x="504" y="84"/>
                  </a:lnTo>
                  <a:lnTo>
                    <a:pt x="496" y="86"/>
                  </a:lnTo>
                  <a:lnTo>
                    <a:pt x="502" y="84"/>
                  </a:lnTo>
                  <a:lnTo>
                    <a:pt x="504" y="84"/>
                  </a:lnTo>
                  <a:lnTo>
                    <a:pt x="504" y="86"/>
                  </a:lnTo>
                  <a:lnTo>
                    <a:pt x="510" y="84"/>
                  </a:lnTo>
                  <a:lnTo>
                    <a:pt x="510" y="82"/>
                  </a:lnTo>
                  <a:lnTo>
                    <a:pt x="522" y="80"/>
                  </a:lnTo>
                  <a:lnTo>
                    <a:pt x="538" y="78"/>
                  </a:lnTo>
                  <a:lnTo>
                    <a:pt x="536" y="78"/>
                  </a:lnTo>
                  <a:lnTo>
                    <a:pt x="590" y="68"/>
                  </a:lnTo>
                  <a:lnTo>
                    <a:pt x="586" y="68"/>
                  </a:lnTo>
                  <a:lnTo>
                    <a:pt x="584" y="68"/>
                  </a:lnTo>
                  <a:lnTo>
                    <a:pt x="590" y="66"/>
                  </a:lnTo>
                  <a:lnTo>
                    <a:pt x="592" y="66"/>
                  </a:lnTo>
                  <a:lnTo>
                    <a:pt x="590" y="66"/>
                  </a:lnTo>
                  <a:lnTo>
                    <a:pt x="594" y="64"/>
                  </a:lnTo>
                  <a:lnTo>
                    <a:pt x="596" y="64"/>
                  </a:lnTo>
                  <a:lnTo>
                    <a:pt x="598" y="64"/>
                  </a:lnTo>
                  <a:lnTo>
                    <a:pt x="594" y="66"/>
                  </a:lnTo>
                  <a:lnTo>
                    <a:pt x="602" y="64"/>
                  </a:lnTo>
                  <a:lnTo>
                    <a:pt x="600" y="66"/>
                  </a:lnTo>
                  <a:lnTo>
                    <a:pt x="610" y="66"/>
                  </a:lnTo>
                  <a:lnTo>
                    <a:pt x="616" y="64"/>
                  </a:lnTo>
                  <a:lnTo>
                    <a:pt x="620" y="64"/>
                  </a:lnTo>
                  <a:lnTo>
                    <a:pt x="622" y="64"/>
                  </a:lnTo>
                  <a:lnTo>
                    <a:pt x="664" y="56"/>
                  </a:lnTo>
                  <a:lnTo>
                    <a:pt x="666" y="54"/>
                  </a:lnTo>
                  <a:lnTo>
                    <a:pt x="674" y="52"/>
                  </a:lnTo>
                  <a:lnTo>
                    <a:pt x="712" y="48"/>
                  </a:lnTo>
                  <a:lnTo>
                    <a:pt x="716" y="46"/>
                  </a:lnTo>
                  <a:lnTo>
                    <a:pt x="718" y="46"/>
                  </a:lnTo>
                  <a:lnTo>
                    <a:pt x="724" y="46"/>
                  </a:lnTo>
                  <a:lnTo>
                    <a:pt x="728" y="46"/>
                  </a:lnTo>
                  <a:lnTo>
                    <a:pt x="726" y="46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38"/>
                  </a:lnTo>
                  <a:lnTo>
                    <a:pt x="768" y="38"/>
                  </a:lnTo>
                  <a:lnTo>
                    <a:pt x="772" y="40"/>
                  </a:lnTo>
                  <a:lnTo>
                    <a:pt x="770" y="40"/>
                  </a:lnTo>
                  <a:lnTo>
                    <a:pt x="788" y="38"/>
                  </a:lnTo>
                  <a:lnTo>
                    <a:pt x="808" y="36"/>
                  </a:lnTo>
                  <a:lnTo>
                    <a:pt x="826" y="36"/>
                  </a:lnTo>
                  <a:lnTo>
                    <a:pt x="842" y="34"/>
                  </a:lnTo>
                  <a:lnTo>
                    <a:pt x="860" y="30"/>
                  </a:lnTo>
                  <a:lnTo>
                    <a:pt x="864" y="30"/>
                  </a:lnTo>
                  <a:lnTo>
                    <a:pt x="862" y="30"/>
                  </a:lnTo>
                  <a:lnTo>
                    <a:pt x="860" y="32"/>
                  </a:lnTo>
                  <a:lnTo>
                    <a:pt x="862" y="32"/>
                  </a:lnTo>
                  <a:lnTo>
                    <a:pt x="876" y="30"/>
                  </a:lnTo>
                  <a:lnTo>
                    <a:pt x="888" y="28"/>
                  </a:lnTo>
                  <a:lnTo>
                    <a:pt x="912" y="26"/>
                  </a:lnTo>
                  <a:lnTo>
                    <a:pt x="924" y="28"/>
                  </a:lnTo>
                  <a:lnTo>
                    <a:pt x="942" y="26"/>
                  </a:lnTo>
                  <a:lnTo>
                    <a:pt x="960" y="24"/>
                  </a:lnTo>
                  <a:lnTo>
                    <a:pt x="976" y="24"/>
                  </a:lnTo>
                  <a:lnTo>
                    <a:pt x="974" y="24"/>
                  </a:lnTo>
                  <a:lnTo>
                    <a:pt x="980" y="24"/>
                  </a:lnTo>
                  <a:lnTo>
                    <a:pt x="984" y="24"/>
                  </a:lnTo>
                  <a:lnTo>
                    <a:pt x="982" y="24"/>
                  </a:lnTo>
                  <a:lnTo>
                    <a:pt x="980" y="22"/>
                  </a:lnTo>
                  <a:lnTo>
                    <a:pt x="982" y="22"/>
                  </a:lnTo>
                  <a:lnTo>
                    <a:pt x="1012" y="20"/>
                  </a:lnTo>
                  <a:lnTo>
                    <a:pt x="1042" y="20"/>
                  </a:lnTo>
                  <a:lnTo>
                    <a:pt x="1102" y="20"/>
                  </a:lnTo>
                  <a:lnTo>
                    <a:pt x="1110" y="18"/>
                  </a:lnTo>
                  <a:lnTo>
                    <a:pt x="1114" y="18"/>
                  </a:lnTo>
                  <a:lnTo>
                    <a:pt x="1120" y="16"/>
                  </a:lnTo>
                  <a:lnTo>
                    <a:pt x="1130" y="16"/>
                  </a:lnTo>
                  <a:lnTo>
                    <a:pt x="1124" y="18"/>
                  </a:lnTo>
                  <a:lnTo>
                    <a:pt x="1146" y="16"/>
                  </a:lnTo>
                  <a:lnTo>
                    <a:pt x="1168" y="16"/>
                  </a:lnTo>
                  <a:lnTo>
                    <a:pt x="1214" y="16"/>
                  </a:lnTo>
                  <a:lnTo>
                    <a:pt x="1208" y="16"/>
                  </a:lnTo>
                  <a:lnTo>
                    <a:pt x="1222" y="16"/>
                  </a:lnTo>
                  <a:lnTo>
                    <a:pt x="1224" y="16"/>
                  </a:lnTo>
                  <a:lnTo>
                    <a:pt x="1224" y="0"/>
                  </a:lnTo>
                  <a:lnTo>
                    <a:pt x="1220" y="0"/>
                  </a:lnTo>
                  <a:lnTo>
                    <a:pt x="1218" y="2"/>
                  </a:lnTo>
                  <a:lnTo>
                    <a:pt x="1216" y="2"/>
                  </a:lnTo>
                  <a:lnTo>
                    <a:pt x="1214" y="0"/>
                  </a:lnTo>
                  <a:lnTo>
                    <a:pt x="1204" y="2"/>
                  </a:lnTo>
                  <a:lnTo>
                    <a:pt x="1196" y="2"/>
                  </a:lnTo>
                  <a:lnTo>
                    <a:pt x="1198" y="0"/>
                  </a:lnTo>
                  <a:lnTo>
                    <a:pt x="1188" y="2"/>
                  </a:lnTo>
                  <a:lnTo>
                    <a:pt x="1184" y="2"/>
                  </a:lnTo>
                  <a:lnTo>
                    <a:pt x="1182" y="2"/>
                  </a:lnTo>
                  <a:lnTo>
                    <a:pt x="1184" y="2"/>
                  </a:lnTo>
                  <a:lnTo>
                    <a:pt x="1168" y="4"/>
                  </a:lnTo>
                  <a:lnTo>
                    <a:pt x="1154" y="4"/>
                  </a:lnTo>
                  <a:lnTo>
                    <a:pt x="1142" y="6"/>
                  </a:lnTo>
                  <a:lnTo>
                    <a:pt x="1136" y="6"/>
                  </a:lnTo>
                  <a:lnTo>
                    <a:pt x="1134" y="8"/>
                  </a:lnTo>
                  <a:lnTo>
                    <a:pt x="1130" y="6"/>
                  </a:lnTo>
                  <a:lnTo>
                    <a:pt x="1122" y="8"/>
                  </a:lnTo>
                  <a:lnTo>
                    <a:pt x="1108" y="10"/>
                  </a:lnTo>
                  <a:lnTo>
                    <a:pt x="1106" y="8"/>
                  </a:lnTo>
                  <a:lnTo>
                    <a:pt x="1104" y="8"/>
                  </a:lnTo>
                  <a:lnTo>
                    <a:pt x="1094" y="8"/>
                  </a:lnTo>
                  <a:lnTo>
                    <a:pt x="1092" y="10"/>
                  </a:lnTo>
                  <a:lnTo>
                    <a:pt x="1090" y="10"/>
                  </a:lnTo>
                  <a:lnTo>
                    <a:pt x="1080" y="10"/>
                  </a:lnTo>
                  <a:lnTo>
                    <a:pt x="1070" y="12"/>
                  </a:lnTo>
                  <a:lnTo>
                    <a:pt x="1060" y="12"/>
                  </a:lnTo>
                  <a:lnTo>
                    <a:pt x="1054" y="10"/>
                  </a:lnTo>
                  <a:lnTo>
                    <a:pt x="988" y="18"/>
                  </a:lnTo>
                  <a:lnTo>
                    <a:pt x="992" y="18"/>
                  </a:lnTo>
                  <a:lnTo>
                    <a:pt x="1000" y="16"/>
                  </a:lnTo>
                  <a:lnTo>
                    <a:pt x="1006" y="16"/>
                  </a:lnTo>
                  <a:lnTo>
                    <a:pt x="1010" y="14"/>
                  </a:lnTo>
                  <a:lnTo>
                    <a:pt x="984" y="18"/>
                  </a:lnTo>
                  <a:lnTo>
                    <a:pt x="958" y="22"/>
                  </a:lnTo>
                  <a:lnTo>
                    <a:pt x="958" y="20"/>
                  </a:lnTo>
                  <a:lnTo>
                    <a:pt x="964" y="20"/>
                  </a:lnTo>
                  <a:lnTo>
                    <a:pt x="934" y="22"/>
                  </a:lnTo>
                  <a:lnTo>
                    <a:pt x="908" y="26"/>
                  </a:lnTo>
                  <a:lnTo>
                    <a:pt x="912" y="26"/>
                  </a:lnTo>
                  <a:lnTo>
                    <a:pt x="906" y="26"/>
                  </a:lnTo>
                  <a:lnTo>
                    <a:pt x="904" y="28"/>
                  </a:lnTo>
                  <a:lnTo>
                    <a:pt x="906" y="26"/>
                  </a:lnTo>
                  <a:lnTo>
                    <a:pt x="908" y="26"/>
                  </a:lnTo>
                  <a:lnTo>
                    <a:pt x="908" y="28"/>
                  </a:lnTo>
                  <a:lnTo>
                    <a:pt x="902" y="30"/>
                  </a:lnTo>
                  <a:lnTo>
                    <a:pt x="892" y="32"/>
                  </a:lnTo>
                  <a:lnTo>
                    <a:pt x="894" y="32"/>
                  </a:lnTo>
                  <a:lnTo>
                    <a:pt x="892" y="30"/>
                  </a:lnTo>
                  <a:lnTo>
                    <a:pt x="888" y="32"/>
                  </a:lnTo>
                  <a:lnTo>
                    <a:pt x="882" y="30"/>
                  </a:lnTo>
                  <a:lnTo>
                    <a:pt x="884" y="28"/>
                  </a:lnTo>
                  <a:lnTo>
                    <a:pt x="880" y="30"/>
                  </a:lnTo>
                  <a:lnTo>
                    <a:pt x="876" y="30"/>
                  </a:lnTo>
                  <a:lnTo>
                    <a:pt x="878" y="30"/>
                  </a:lnTo>
                  <a:lnTo>
                    <a:pt x="868" y="32"/>
                  </a:lnTo>
                  <a:lnTo>
                    <a:pt x="860" y="34"/>
                  </a:lnTo>
                  <a:lnTo>
                    <a:pt x="862" y="32"/>
                  </a:lnTo>
                  <a:lnTo>
                    <a:pt x="854" y="34"/>
                  </a:lnTo>
                  <a:lnTo>
                    <a:pt x="842" y="36"/>
                  </a:lnTo>
                  <a:lnTo>
                    <a:pt x="844" y="36"/>
                  </a:lnTo>
                  <a:lnTo>
                    <a:pt x="822" y="40"/>
                  </a:lnTo>
                  <a:lnTo>
                    <a:pt x="800" y="44"/>
                  </a:lnTo>
                  <a:lnTo>
                    <a:pt x="798" y="44"/>
                  </a:lnTo>
                  <a:lnTo>
                    <a:pt x="794" y="44"/>
                  </a:lnTo>
                  <a:lnTo>
                    <a:pt x="792" y="42"/>
                  </a:lnTo>
                  <a:lnTo>
                    <a:pt x="782" y="44"/>
                  </a:lnTo>
                  <a:lnTo>
                    <a:pt x="786" y="46"/>
                  </a:lnTo>
                  <a:lnTo>
                    <a:pt x="774" y="48"/>
                  </a:lnTo>
                  <a:lnTo>
                    <a:pt x="764" y="50"/>
                  </a:lnTo>
                  <a:lnTo>
                    <a:pt x="770" y="48"/>
                  </a:lnTo>
                  <a:lnTo>
                    <a:pt x="754" y="52"/>
                  </a:lnTo>
                  <a:lnTo>
                    <a:pt x="762" y="50"/>
                  </a:lnTo>
                  <a:lnTo>
                    <a:pt x="760" y="52"/>
                  </a:lnTo>
                  <a:lnTo>
                    <a:pt x="760" y="54"/>
                  </a:lnTo>
                  <a:lnTo>
                    <a:pt x="754" y="54"/>
                  </a:lnTo>
                  <a:lnTo>
                    <a:pt x="750" y="56"/>
                  </a:lnTo>
                  <a:lnTo>
                    <a:pt x="740" y="56"/>
                  </a:lnTo>
                  <a:lnTo>
                    <a:pt x="734" y="58"/>
                  </a:lnTo>
                  <a:lnTo>
                    <a:pt x="726" y="60"/>
                  </a:lnTo>
                  <a:lnTo>
                    <a:pt x="726" y="58"/>
                  </a:lnTo>
                  <a:lnTo>
                    <a:pt x="726" y="56"/>
                  </a:lnTo>
                  <a:lnTo>
                    <a:pt x="714" y="60"/>
                  </a:lnTo>
                  <a:lnTo>
                    <a:pt x="702" y="64"/>
                  </a:lnTo>
                  <a:lnTo>
                    <a:pt x="702" y="62"/>
                  </a:lnTo>
                  <a:lnTo>
                    <a:pt x="700" y="64"/>
                  </a:lnTo>
                  <a:lnTo>
                    <a:pt x="696" y="64"/>
                  </a:lnTo>
                  <a:lnTo>
                    <a:pt x="694" y="64"/>
                  </a:lnTo>
                  <a:lnTo>
                    <a:pt x="690" y="66"/>
                  </a:lnTo>
                  <a:lnTo>
                    <a:pt x="692" y="66"/>
                  </a:lnTo>
                  <a:lnTo>
                    <a:pt x="686" y="68"/>
                  </a:lnTo>
                  <a:lnTo>
                    <a:pt x="688" y="66"/>
                  </a:lnTo>
                  <a:lnTo>
                    <a:pt x="648" y="76"/>
                  </a:lnTo>
                  <a:lnTo>
                    <a:pt x="652" y="74"/>
                  </a:lnTo>
                  <a:lnTo>
                    <a:pt x="656" y="72"/>
                  </a:lnTo>
                  <a:lnTo>
                    <a:pt x="654" y="72"/>
                  </a:lnTo>
                  <a:lnTo>
                    <a:pt x="600" y="90"/>
                  </a:lnTo>
                  <a:lnTo>
                    <a:pt x="604" y="88"/>
                  </a:lnTo>
                  <a:lnTo>
                    <a:pt x="602" y="90"/>
                  </a:lnTo>
                  <a:lnTo>
                    <a:pt x="596" y="92"/>
                  </a:lnTo>
                  <a:lnTo>
                    <a:pt x="588" y="92"/>
                  </a:lnTo>
                  <a:lnTo>
                    <a:pt x="582" y="94"/>
                  </a:lnTo>
                  <a:lnTo>
                    <a:pt x="584" y="94"/>
                  </a:lnTo>
                  <a:lnTo>
                    <a:pt x="584" y="92"/>
                  </a:lnTo>
                  <a:lnTo>
                    <a:pt x="566" y="98"/>
                  </a:lnTo>
                  <a:lnTo>
                    <a:pt x="542" y="108"/>
                  </a:lnTo>
                  <a:lnTo>
                    <a:pt x="544" y="106"/>
                  </a:lnTo>
                  <a:lnTo>
                    <a:pt x="518" y="114"/>
                  </a:lnTo>
                  <a:lnTo>
                    <a:pt x="514" y="116"/>
                  </a:lnTo>
                  <a:lnTo>
                    <a:pt x="514" y="118"/>
                  </a:lnTo>
                  <a:lnTo>
                    <a:pt x="516" y="118"/>
                  </a:lnTo>
                  <a:lnTo>
                    <a:pt x="498" y="122"/>
                  </a:lnTo>
                  <a:lnTo>
                    <a:pt x="482" y="130"/>
                  </a:lnTo>
                  <a:lnTo>
                    <a:pt x="466" y="136"/>
                  </a:lnTo>
                  <a:lnTo>
                    <a:pt x="452" y="142"/>
                  </a:lnTo>
                  <a:lnTo>
                    <a:pt x="454" y="140"/>
                  </a:lnTo>
                  <a:lnTo>
                    <a:pt x="438" y="148"/>
                  </a:lnTo>
                  <a:lnTo>
                    <a:pt x="440" y="148"/>
                  </a:lnTo>
                  <a:lnTo>
                    <a:pt x="444" y="146"/>
                  </a:lnTo>
                  <a:lnTo>
                    <a:pt x="434" y="152"/>
                  </a:lnTo>
                  <a:lnTo>
                    <a:pt x="438" y="150"/>
                  </a:lnTo>
                  <a:lnTo>
                    <a:pt x="436" y="150"/>
                  </a:lnTo>
                  <a:lnTo>
                    <a:pt x="430" y="152"/>
                  </a:lnTo>
                  <a:lnTo>
                    <a:pt x="430" y="154"/>
                  </a:lnTo>
                  <a:lnTo>
                    <a:pt x="426" y="154"/>
                  </a:lnTo>
                  <a:lnTo>
                    <a:pt x="424" y="156"/>
                  </a:lnTo>
                  <a:lnTo>
                    <a:pt x="424" y="158"/>
                  </a:lnTo>
                  <a:lnTo>
                    <a:pt x="418" y="160"/>
                  </a:lnTo>
                  <a:lnTo>
                    <a:pt x="404" y="168"/>
                  </a:lnTo>
                  <a:lnTo>
                    <a:pt x="404" y="166"/>
                  </a:lnTo>
                  <a:lnTo>
                    <a:pt x="406" y="166"/>
                  </a:lnTo>
                  <a:lnTo>
                    <a:pt x="408" y="162"/>
                  </a:lnTo>
                  <a:lnTo>
                    <a:pt x="400" y="170"/>
                  </a:lnTo>
                  <a:lnTo>
                    <a:pt x="396" y="172"/>
                  </a:lnTo>
                  <a:lnTo>
                    <a:pt x="390" y="174"/>
                  </a:lnTo>
                  <a:lnTo>
                    <a:pt x="400" y="168"/>
                  </a:lnTo>
                  <a:lnTo>
                    <a:pt x="392" y="170"/>
                  </a:lnTo>
                  <a:lnTo>
                    <a:pt x="386" y="172"/>
                  </a:lnTo>
                  <a:lnTo>
                    <a:pt x="388" y="172"/>
                  </a:lnTo>
                  <a:lnTo>
                    <a:pt x="376" y="178"/>
                  </a:lnTo>
                  <a:lnTo>
                    <a:pt x="380" y="178"/>
                  </a:lnTo>
                  <a:lnTo>
                    <a:pt x="374" y="182"/>
                  </a:lnTo>
                  <a:lnTo>
                    <a:pt x="368" y="186"/>
                  </a:lnTo>
                  <a:lnTo>
                    <a:pt x="360" y="190"/>
                  </a:lnTo>
                  <a:lnTo>
                    <a:pt x="354" y="196"/>
                  </a:lnTo>
                  <a:lnTo>
                    <a:pt x="358" y="192"/>
                  </a:lnTo>
                  <a:lnTo>
                    <a:pt x="356" y="192"/>
                  </a:lnTo>
                  <a:lnTo>
                    <a:pt x="354" y="192"/>
                  </a:lnTo>
                  <a:lnTo>
                    <a:pt x="350" y="194"/>
                  </a:lnTo>
                  <a:lnTo>
                    <a:pt x="348" y="194"/>
                  </a:lnTo>
                  <a:lnTo>
                    <a:pt x="342" y="200"/>
                  </a:lnTo>
                  <a:lnTo>
                    <a:pt x="338" y="202"/>
                  </a:lnTo>
                  <a:lnTo>
                    <a:pt x="334" y="206"/>
                  </a:lnTo>
                  <a:lnTo>
                    <a:pt x="330" y="208"/>
                  </a:lnTo>
                  <a:lnTo>
                    <a:pt x="328" y="208"/>
                  </a:lnTo>
                  <a:lnTo>
                    <a:pt x="326" y="210"/>
                  </a:lnTo>
                  <a:lnTo>
                    <a:pt x="328" y="210"/>
                  </a:lnTo>
                  <a:lnTo>
                    <a:pt x="330" y="208"/>
                  </a:lnTo>
                  <a:lnTo>
                    <a:pt x="322" y="214"/>
                  </a:lnTo>
                  <a:lnTo>
                    <a:pt x="314" y="220"/>
                  </a:lnTo>
                  <a:lnTo>
                    <a:pt x="304" y="228"/>
                  </a:lnTo>
                  <a:lnTo>
                    <a:pt x="296" y="236"/>
                  </a:lnTo>
                  <a:lnTo>
                    <a:pt x="286" y="250"/>
                  </a:lnTo>
                  <a:lnTo>
                    <a:pt x="276" y="262"/>
                  </a:lnTo>
                  <a:lnTo>
                    <a:pt x="274" y="262"/>
                  </a:lnTo>
                  <a:lnTo>
                    <a:pt x="276" y="260"/>
                  </a:lnTo>
                  <a:lnTo>
                    <a:pt x="278" y="258"/>
                  </a:lnTo>
                  <a:lnTo>
                    <a:pt x="270" y="266"/>
                  </a:lnTo>
                  <a:lnTo>
                    <a:pt x="264" y="274"/>
                  </a:lnTo>
                  <a:lnTo>
                    <a:pt x="264" y="272"/>
                  </a:lnTo>
                  <a:lnTo>
                    <a:pt x="262" y="274"/>
                  </a:lnTo>
                  <a:lnTo>
                    <a:pt x="260" y="278"/>
                  </a:lnTo>
                  <a:lnTo>
                    <a:pt x="256" y="284"/>
                  </a:lnTo>
                  <a:lnTo>
                    <a:pt x="258" y="278"/>
                  </a:lnTo>
                  <a:lnTo>
                    <a:pt x="248" y="296"/>
                  </a:lnTo>
                  <a:lnTo>
                    <a:pt x="248" y="294"/>
                  </a:lnTo>
                  <a:lnTo>
                    <a:pt x="250" y="290"/>
                  </a:lnTo>
                  <a:lnTo>
                    <a:pt x="244" y="302"/>
                  </a:lnTo>
                  <a:lnTo>
                    <a:pt x="242" y="308"/>
                  </a:lnTo>
                  <a:lnTo>
                    <a:pt x="242" y="310"/>
                  </a:lnTo>
                  <a:lnTo>
                    <a:pt x="244" y="306"/>
                  </a:lnTo>
                  <a:lnTo>
                    <a:pt x="242" y="308"/>
                  </a:lnTo>
                  <a:lnTo>
                    <a:pt x="242" y="306"/>
                  </a:lnTo>
                  <a:lnTo>
                    <a:pt x="246" y="298"/>
                  </a:lnTo>
                  <a:lnTo>
                    <a:pt x="248" y="296"/>
                  </a:lnTo>
                  <a:lnTo>
                    <a:pt x="246" y="302"/>
                  </a:lnTo>
                  <a:lnTo>
                    <a:pt x="250" y="298"/>
                  </a:lnTo>
                  <a:lnTo>
                    <a:pt x="254" y="290"/>
                  </a:lnTo>
                  <a:lnTo>
                    <a:pt x="262" y="276"/>
                  </a:lnTo>
                  <a:lnTo>
                    <a:pt x="262" y="280"/>
                  </a:lnTo>
                  <a:lnTo>
                    <a:pt x="266" y="272"/>
                  </a:lnTo>
                  <a:lnTo>
                    <a:pt x="268" y="270"/>
                  </a:lnTo>
                  <a:lnTo>
                    <a:pt x="268" y="274"/>
                  </a:lnTo>
                  <a:lnTo>
                    <a:pt x="272" y="268"/>
                  </a:lnTo>
                  <a:lnTo>
                    <a:pt x="276" y="264"/>
                  </a:lnTo>
                  <a:lnTo>
                    <a:pt x="276" y="266"/>
                  </a:lnTo>
                  <a:lnTo>
                    <a:pt x="280" y="260"/>
                  </a:lnTo>
                  <a:lnTo>
                    <a:pt x="278" y="262"/>
                  </a:lnTo>
                  <a:lnTo>
                    <a:pt x="284" y="256"/>
                  </a:lnTo>
                  <a:lnTo>
                    <a:pt x="288" y="252"/>
                  </a:lnTo>
                  <a:lnTo>
                    <a:pt x="292" y="248"/>
                  </a:lnTo>
                  <a:lnTo>
                    <a:pt x="296" y="246"/>
                  </a:lnTo>
                  <a:lnTo>
                    <a:pt x="294" y="246"/>
                  </a:lnTo>
                  <a:lnTo>
                    <a:pt x="300" y="240"/>
                  </a:lnTo>
                  <a:lnTo>
                    <a:pt x="300" y="238"/>
                  </a:lnTo>
                  <a:lnTo>
                    <a:pt x="302" y="234"/>
                  </a:lnTo>
                  <a:lnTo>
                    <a:pt x="312" y="232"/>
                  </a:lnTo>
                  <a:lnTo>
                    <a:pt x="312" y="228"/>
                  </a:lnTo>
                  <a:lnTo>
                    <a:pt x="316" y="226"/>
                  </a:lnTo>
                  <a:lnTo>
                    <a:pt x="318" y="224"/>
                  </a:lnTo>
                  <a:lnTo>
                    <a:pt x="330" y="214"/>
                  </a:lnTo>
                  <a:lnTo>
                    <a:pt x="336" y="210"/>
                  </a:lnTo>
                  <a:lnTo>
                    <a:pt x="340" y="210"/>
                  </a:lnTo>
                  <a:lnTo>
                    <a:pt x="338" y="210"/>
                  </a:lnTo>
                  <a:lnTo>
                    <a:pt x="336" y="210"/>
                  </a:lnTo>
                  <a:lnTo>
                    <a:pt x="338" y="208"/>
                  </a:lnTo>
                  <a:lnTo>
                    <a:pt x="342" y="208"/>
                  </a:lnTo>
                  <a:lnTo>
                    <a:pt x="346" y="204"/>
                  </a:lnTo>
                  <a:lnTo>
                    <a:pt x="350" y="202"/>
                  </a:lnTo>
                  <a:lnTo>
                    <a:pt x="354" y="198"/>
                  </a:lnTo>
                  <a:lnTo>
                    <a:pt x="350" y="202"/>
                  </a:lnTo>
                  <a:lnTo>
                    <a:pt x="354" y="202"/>
                  </a:lnTo>
                  <a:lnTo>
                    <a:pt x="358" y="198"/>
                  </a:lnTo>
                  <a:lnTo>
                    <a:pt x="362" y="196"/>
                  </a:lnTo>
                  <a:lnTo>
                    <a:pt x="372" y="190"/>
                  </a:lnTo>
                  <a:lnTo>
                    <a:pt x="374" y="188"/>
                  </a:lnTo>
                  <a:lnTo>
                    <a:pt x="378" y="184"/>
                  </a:lnTo>
                  <a:lnTo>
                    <a:pt x="394" y="176"/>
                  </a:lnTo>
                  <a:lnTo>
                    <a:pt x="404" y="172"/>
                  </a:lnTo>
                  <a:lnTo>
                    <a:pt x="422" y="164"/>
                  </a:lnTo>
                  <a:lnTo>
                    <a:pt x="424" y="162"/>
                  </a:lnTo>
                  <a:lnTo>
                    <a:pt x="428" y="158"/>
                  </a:lnTo>
                  <a:lnTo>
                    <a:pt x="438" y="154"/>
                  </a:lnTo>
                  <a:lnTo>
                    <a:pt x="438" y="156"/>
                  </a:lnTo>
                  <a:lnTo>
                    <a:pt x="434" y="158"/>
                  </a:lnTo>
                  <a:lnTo>
                    <a:pt x="440" y="154"/>
                  </a:lnTo>
                  <a:lnTo>
                    <a:pt x="448" y="150"/>
                  </a:lnTo>
                  <a:lnTo>
                    <a:pt x="448" y="152"/>
                  </a:lnTo>
                  <a:lnTo>
                    <a:pt x="460" y="146"/>
                  </a:lnTo>
                  <a:lnTo>
                    <a:pt x="476" y="140"/>
                  </a:lnTo>
                  <a:lnTo>
                    <a:pt x="472" y="138"/>
                  </a:lnTo>
                  <a:lnTo>
                    <a:pt x="472" y="136"/>
                  </a:lnTo>
                  <a:lnTo>
                    <a:pt x="478" y="134"/>
                  </a:lnTo>
                  <a:lnTo>
                    <a:pt x="476" y="136"/>
                  </a:lnTo>
                  <a:lnTo>
                    <a:pt x="482" y="134"/>
                  </a:lnTo>
                  <a:lnTo>
                    <a:pt x="478" y="136"/>
                  </a:lnTo>
                  <a:lnTo>
                    <a:pt x="480" y="136"/>
                  </a:lnTo>
                  <a:lnTo>
                    <a:pt x="484" y="134"/>
                  </a:lnTo>
                  <a:lnTo>
                    <a:pt x="486" y="134"/>
                  </a:lnTo>
                  <a:lnTo>
                    <a:pt x="482" y="136"/>
                  </a:lnTo>
                  <a:lnTo>
                    <a:pt x="494" y="132"/>
                  </a:lnTo>
                  <a:lnTo>
                    <a:pt x="498" y="130"/>
                  </a:lnTo>
                  <a:lnTo>
                    <a:pt x="504" y="128"/>
                  </a:lnTo>
                  <a:lnTo>
                    <a:pt x="506" y="128"/>
                  </a:lnTo>
                  <a:lnTo>
                    <a:pt x="510" y="126"/>
                  </a:lnTo>
                  <a:lnTo>
                    <a:pt x="514" y="126"/>
                  </a:lnTo>
                  <a:lnTo>
                    <a:pt x="514" y="124"/>
                  </a:lnTo>
                  <a:lnTo>
                    <a:pt x="518" y="124"/>
                  </a:lnTo>
                  <a:lnTo>
                    <a:pt x="530" y="118"/>
                  </a:lnTo>
                  <a:lnTo>
                    <a:pt x="534" y="116"/>
                  </a:lnTo>
                  <a:lnTo>
                    <a:pt x="536" y="116"/>
                  </a:lnTo>
                  <a:lnTo>
                    <a:pt x="534" y="116"/>
                  </a:lnTo>
                  <a:lnTo>
                    <a:pt x="546" y="112"/>
                  </a:lnTo>
                  <a:lnTo>
                    <a:pt x="558" y="108"/>
                  </a:lnTo>
                  <a:lnTo>
                    <a:pt x="582" y="100"/>
                  </a:lnTo>
                  <a:lnTo>
                    <a:pt x="582" y="102"/>
                  </a:lnTo>
                  <a:lnTo>
                    <a:pt x="596" y="96"/>
                  </a:lnTo>
                  <a:lnTo>
                    <a:pt x="608" y="92"/>
                  </a:lnTo>
                  <a:lnTo>
                    <a:pt x="612" y="92"/>
                  </a:lnTo>
                  <a:lnTo>
                    <a:pt x="614" y="92"/>
                  </a:lnTo>
                  <a:lnTo>
                    <a:pt x="622" y="90"/>
                  </a:lnTo>
                  <a:lnTo>
                    <a:pt x="632" y="86"/>
                  </a:lnTo>
                  <a:lnTo>
                    <a:pt x="630" y="88"/>
                  </a:lnTo>
                  <a:lnTo>
                    <a:pt x="626" y="90"/>
                  </a:lnTo>
                  <a:lnTo>
                    <a:pt x="636" y="88"/>
                  </a:lnTo>
                  <a:lnTo>
                    <a:pt x="646" y="84"/>
                  </a:lnTo>
                  <a:lnTo>
                    <a:pt x="650" y="84"/>
                  </a:lnTo>
                  <a:lnTo>
                    <a:pt x="658" y="82"/>
                  </a:lnTo>
                  <a:lnTo>
                    <a:pt x="652" y="82"/>
                  </a:lnTo>
                  <a:lnTo>
                    <a:pt x="666" y="80"/>
                  </a:lnTo>
                  <a:lnTo>
                    <a:pt x="664" y="82"/>
                  </a:lnTo>
                  <a:lnTo>
                    <a:pt x="676" y="80"/>
                  </a:lnTo>
                  <a:lnTo>
                    <a:pt x="690" y="76"/>
                  </a:lnTo>
                  <a:lnTo>
                    <a:pt x="700" y="72"/>
                  </a:lnTo>
                  <a:lnTo>
                    <a:pt x="712" y="70"/>
                  </a:lnTo>
                  <a:lnTo>
                    <a:pt x="714" y="70"/>
                  </a:lnTo>
                  <a:lnTo>
                    <a:pt x="712" y="70"/>
                  </a:lnTo>
                  <a:lnTo>
                    <a:pt x="710" y="70"/>
                  </a:lnTo>
                  <a:lnTo>
                    <a:pt x="706" y="70"/>
                  </a:lnTo>
                  <a:lnTo>
                    <a:pt x="718" y="68"/>
                  </a:lnTo>
                  <a:lnTo>
                    <a:pt x="728" y="68"/>
                  </a:lnTo>
                  <a:lnTo>
                    <a:pt x="734" y="66"/>
                  </a:lnTo>
                  <a:lnTo>
                    <a:pt x="738" y="64"/>
                  </a:lnTo>
                  <a:lnTo>
                    <a:pt x="744" y="62"/>
                  </a:lnTo>
                  <a:lnTo>
                    <a:pt x="750" y="62"/>
                  </a:lnTo>
                  <a:lnTo>
                    <a:pt x="750" y="60"/>
                  </a:lnTo>
                  <a:lnTo>
                    <a:pt x="756" y="56"/>
                  </a:lnTo>
                  <a:lnTo>
                    <a:pt x="764" y="56"/>
                  </a:lnTo>
                  <a:lnTo>
                    <a:pt x="766" y="58"/>
                  </a:lnTo>
                  <a:lnTo>
                    <a:pt x="762" y="60"/>
                  </a:lnTo>
                  <a:lnTo>
                    <a:pt x="760" y="60"/>
                  </a:lnTo>
                  <a:lnTo>
                    <a:pt x="756" y="60"/>
                  </a:lnTo>
                  <a:lnTo>
                    <a:pt x="754" y="62"/>
                  </a:lnTo>
                  <a:lnTo>
                    <a:pt x="756" y="62"/>
                  </a:lnTo>
                  <a:lnTo>
                    <a:pt x="758" y="60"/>
                  </a:lnTo>
                  <a:lnTo>
                    <a:pt x="768" y="60"/>
                  </a:lnTo>
                  <a:lnTo>
                    <a:pt x="772" y="58"/>
                  </a:lnTo>
                  <a:lnTo>
                    <a:pt x="772" y="60"/>
                  </a:lnTo>
                  <a:lnTo>
                    <a:pt x="774" y="58"/>
                  </a:lnTo>
                  <a:lnTo>
                    <a:pt x="770" y="58"/>
                  </a:lnTo>
                  <a:lnTo>
                    <a:pt x="798" y="54"/>
                  </a:lnTo>
                  <a:lnTo>
                    <a:pt x="796" y="54"/>
                  </a:lnTo>
                  <a:lnTo>
                    <a:pt x="796" y="52"/>
                  </a:lnTo>
                  <a:lnTo>
                    <a:pt x="808" y="50"/>
                  </a:lnTo>
                  <a:lnTo>
                    <a:pt x="810" y="50"/>
                  </a:lnTo>
                  <a:lnTo>
                    <a:pt x="816" y="48"/>
                  </a:lnTo>
                  <a:lnTo>
                    <a:pt x="818" y="48"/>
                  </a:lnTo>
                  <a:lnTo>
                    <a:pt x="818" y="50"/>
                  </a:lnTo>
                  <a:lnTo>
                    <a:pt x="826" y="48"/>
                  </a:lnTo>
                  <a:lnTo>
                    <a:pt x="828" y="48"/>
                  </a:lnTo>
                  <a:lnTo>
                    <a:pt x="828" y="50"/>
                  </a:lnTo>
                  <a:lnTo>
                    <a:pt x="824" y="50"/>
                  </a:lnTo>
                  <a:lnTo>
                    <a:pt x="840" y="48"/>
                  </a:lnTo>
                  <a:lnTo>
                    <a:pt x="850" y="48"/>
                  </a:lnTo>
                  <a:lnTo>
                    <a:pt x="846" y="50"/>
                  </a:lnTo>
                  <a:lnTo>
                    <a:pt x="854" y="48"/>
                  </a:lnTo>
                  <a:lnTo>
                    <a:pt x="850" y="46"/>
                  </a:lnTo>
                  <a:lnTo>
                    <a:pt x="858" y="46"/>
                  </a:lnTo>
                  <a:lnTo>
                    <a:pt x="858" y="44"/>
                  </a:lnTo>
                  <a:lnTo>
                    <a:pt x="860" y="42"/>
                  </a:lnTo>
                  <a:lnTo>
                    <a:pt x="870" y="42"/>
                  </a:lnTo>
                  <a:lnTo>
                    <a:pt x="874" y="42"/>
                  </a:lnTo>
                  <a:lnTo>
                    <a:pt x="876" y="42"/>
                  </a:lnTo>
                  <a:lnTo>
                    <a:pt x="870" y="42"/>
                  </a:lnTo>
                  <a:lnTo>
                    <a:pt x="870" y="44"/>
                  </a:lnTo>
                  <a:lnTo>
                    <a:pt x="866" y="46"/>
                  </a:lnTo>
                  <a:lnTo>
                    <a:pt x="874" y="44"/>
                  </a:lnTo>
                  <a:lnTo>
                    <a:pt x="880" y="44"/>
                  </a:lnTo>
                  <a:lnTo>
                    <a:pt x="882" y="44"/>
                  </a:lnTo>
                  <a:lnTo>
                    <a:pt x="886" y="42"/>
                  </a:lnTo>
                  <a:lnTo>
                    <a:pt x="892" y="40"/>
                  </a:lnTo>
                  <a:lnTo>
                    <a:pt x="894" y="42"/>
                  </a:lnTo>
                  <a:lnTo>
                    <a:pt x="898" y="42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900" y="38"/>
                  </a:lnTo>
                  <a:lnTo>
                    <a:pt x="910" y="38"/>
                  </a:lnTo>
                  <a:lnTo>
                    <a:pt x="914" y="36"/>
                  </a:lnTo>
                  <a:lnTo>
                    <a:pt x="910" y="36"/>
                  </a:lnTo>
                  <a:lnTo>
                    <a:pt x="914" y="34"/>
                  </a:lnTo>
                  <a:lnTo>
                    <a:pt x="922" y="34"/>
                  </a:lnTo>
                  <a:lnTo>
                    <a:pt x="920" y="34"/>
                  </a:lnTo>
                  <a:lnTo>
                    <a:pt x="918" y="36"/>
                  </a:lnTo>
                  <a:lnTo>
                    <a:pt x="924" y="34"/>
                  </a:lnTo>
                  <a:lnTo>
                    <a:pt x="930" y="34"/>
                  </a:lnTo>
                  <a:lnTo>
                    <a:pt x="944" y="32"/>
                  </a:lnTo>
                  <a:lnTo>
                    <a:pt x="946" y="34"/>
                  </a:lnTo>
                  <a:lnTo>
                    <a:pt x="948" y="34"/>
                  </a:lnTo>
                  <a:lnTo>
                    <a:pt x="960" y="34"/>
                  </a:lnTo>
                  <a:lnTo>
                    <a:pt x="972" y="32"/>
                  </a:lnTo>
                  <a:lnTo>
                    <a:pt x="970" y="32"/>
                  </a:lnTo>
                  <a:lnTo>
                    <a:pt x="976" y="30"/>
                  </a:lnTo>
                  <a:lnTo>
                    <a:pt x="956" y="32"/>
                  </a:lnTo>
                  <a:lnTo>
                    <a:pt x="968" y="30"/>
                  </a:lnTo>
                  <a:lnTo>
                    <a:pt x="954" y="32"/>
                  </a:lnTo>
                  <a:lnTo>
                    <a:pt x="958" y="30"/>
                  </a:lnTo>
                  <a:lnTo>
                    <a:pt x="956" y="30"/>
                  </a:lnTo>
                  <a:lnTo>
                    <a:pt x="962" y="30"/>
                  </a:lnTo>
                  <a:lnTo>
                    <a:pt x="968" y="28"/>
                  </a:lnTo>
                  <a:lnTo>
                    <a:pt x="974" y="28"/>
                  </a:lnTo>
                  <a:lnTo>
                    <a:pt x="980" y="28"/>
                  </a:lnTo>
                  <a:lnTo>
                    <a:pt x="980" y="32"/>
                  </a:lnTo>
                  <a:lnTo>
                    <a:pt x="990" y="30"/>
                  </a:lnTo>
                  <a:lnTo>
                    <a:pt x="998" y="30"/>
                  </a:lnTo>
                  <a:lnTo>
                    <a:pt x="1020" y="26"/>
                  </a:lnTo>
                  <a:lnTo>
                    <a:pt x="1016" y="26"/>
                  </a:lnTo>
                  <a:lnTo>
                    <a:pt x="1022" y="26"/>
                  </a:lnTo>
                  <a:lnTo>
                    <a:pt x="1032" y="24"/>
                  </a:lnTo>
                  <a:lnTo>
                    <a:pt x="1034" y="26"/>
                  </a:lnTo>
                  <a:lnTo>
                    <a:pt x="1038" y="26"/>
                  </a:lnTo>
                  <a:lnTo>
                    <a:pt x="1044" y="26"/>
                  </a:lnTo>
                  <a:lnTo>
                    <a:pt x="1048" y="24"/>
                  </a:lnTo>
                  <a:lnTo>
                    <a:pt x="1052" y="24"/>
                  </a:lnTo>
                  <a:lnTo>
                    <a:pt x="1060" y="24"/>
                  </a:lnTo>
                  <a:lnTo>
                    <a:pt x="1068" y="24"/>
                  </a:lnTo>
                  <a:lnTo>
                    <a:pt x="1074" y="22"/>
                  </a:lnTo>
                  <a:lnTo>
                    <a:pt x="1080" y="20"/>
                  </a:lnTo>
                  <a:lnTo>
                    <a:pt x="1088" y="20"/>
                  </a:lnTo>
                  <a:lnTo>
                    <a:pt x="1088" y="22"/>
                  </a:lnTo>
                  <a:lnTo>
                    <a:pt x="1082" y="24"/>
                  </a:lnTo>
                  <a:lnTo>
                    <a:pt x="1088" y="22"/>
                  </a:lnTo>
                  <a:lnTo>
                    <a:pt x="1090" y="22"/>
                  </a:lnTo>
                  <a:lnTo>
                    <a:pt x="1098" y="22"/>
                  </a:lnTo>
                  <a:lnTo>
                    <a:pt x="1108" y="20"/>
                  </a:lnTo>
                  <a:lnTo>
                    <a:pt x="1110" y="20"/>
                  </a:lnTo>
                  <a:lnTo>
                    <a:pt x="1114" y="18"/>
                  </a:lnTo>
                  <a:lnTo>
                    <a:pt x="1114" y="20"/>
                  </a:lnTo>
                  <a:lnTo>
                    <a:pt x="1118" y="18"/>
                  </a:lnTo>
                  <a:lnTo>
                    <a:pt x="1120" y="18"/>
                  </a:lnTo>
                  <a:lnTo>
                    <a:pt x="1118" y="16"/>
                  </a:lnTo>
                  <a:lnTo>
                    <a:pt x="1130" y="18"/>
                  </a:lnTo>
                  <a:lnTo>
                    <a:pt x="1144" y="16"/>
                  </a:lnTo>
                  <a:lnTo>
                    <a:pt x="1158" y="14"/>
                  </a:lnTo>
                  <a:lnTo>
                    <a:pt x="1170" y="14"/>
                  </a:lnTo>
                  <a:lnTo>
                    <a:pt x="1200" y="12"/>
                  </a:lnTo>
                  <a:lnTo>
                    <a:pt x="1198" y="14"/>
                  </a:lnTo>
                  <a:lnTo>
                    <a:pt x="1204" y="12"/>
                  </a:lnTo>
                  <a:lnTo>
                    <a:pt x="1208" y="12"/>
                  </a:lnTo>
                  <a:lnTo>
                    <a:pt x="1212" y="10"/>
                  </a:lnTo>
                  <a:lnTo>
                    <a:pt x="1220" y="10"/>
                  </a:lnTo>
                  <a:lnTo>
                    <a:pt x="1222" y="12"/>
                  </a:lnTo>
                  <a:lnTo>
                    <a:pt x="1220" y="12"/>
                  </a:lnTo>
                  <a:lnTo>
                    <a:pt x="1216" y="12"/>
                  </a:lnTo>
                  <a:lnTo>
                    <a:pt x="1220" y="14"/>
                  </a:lnTo>
                  <a:lnTo>
                    <a:pt x="1224" y="14"/>
                  </a:lnTo>
                  <a:lnTo>
                    <a:pt x="1224" y="12"/>
                  </a:lnTo>
                  <a:lnTo>
                    <a:pt x="1224" y="14"/>
                  </a:lnTo>
                  <a:lnTo>
                    <a:pt x="1224" y="2"/>
                  </a:lnTo>
                  <a:lnTo>
                    <a:pt x="1222" y="4"/>
                  </a:lnTo>
                  <a:lnTo>
                    <a:pt x="1214" y="4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196" y="4"/>
                  </a:lnTo>
                  <a:lnTo>
                    <a:pt x="1180" y="4"/>
                  </a:lnTo>
                  <a:lnTo>
                    <a:pt x="1164" y="6"/>
                  </a:lnTo>
                  <a:lnTo>
                    <a:pt x="1144" y="8"/>
                  </a:lnTo>
                  <a:lnTo>
                    <a:pt x="1148" y="6"/>
                  </a:lnTo>
                  <a:lnTo>
                    <a:pt x="1148" y="4"/>
                  </a:lnTo>
                  <a:lnTo>
                    <a:pt x="1146" y="6"/>
                  </a:lnTo>
                  <a:lnTo>
                    <a:pt x="1144" y="6"/>
                  </a:lnTo>
                  <a:lnTo>
                    <a:pt x="1144" y="8"/>
                  </a:lnTo>
                  <a:lnTo>
                    <a:pt x="1138" y="8"/>
                  </a:lnTo>
                  <a:lnTo>
                    <a:pt x="1132" y="6"/>
                  </a:lnTo>
                  <a:lnTo>
                    <a:pt x="1126" y="4"/>
                  </a:lnTo>
                  <a:lnTo>
                    <a:pt x="1136" y="4"/>
                  </a:lnTo>
                  <a:lnTo>
                    <a:pt x="1132" y="4"/>
                  </a:lnTo>
                  <a:lnTo>
                    <a:pt x="1128" y="4"/>
                  </a:lnTo>
                  <a:lnTo>
                    <a:pt x="1120" y="4"/>
                  </a:lnTo>
                  <a:lnTo>
                    <a:pt x="1104" y="6"/>
                  </a:lnTo>
                  <a:lnTo>
                    <a:pt x="1088" y="8"/>
                  </a:lnTo>
                  <a:lnTo>
                    <a:pt x="1090" y="8"/>
                  </a:lnTo>
                  <a:lnTo>
                    <a:pt x="1086" y="8"/>
                  </a:lnTo>
                  <a:lnTo>
                    <a:pt x="1082" y="8"/>
                  </a:lnTo>
                  <a:lnTo>
                    <a:pt x="1080" y="8"/>
                  </a:lnTo>
                  <a:lnTo>
                    <a:pt x="1074" y="8"/>
                  </a:lnTo>
                  <a:lnTo>
                    <a:pt x="1072" y="6"/>
                  </a:lnTo>
                  <a:lnTo>
                    <a:pt x="1042" y="10"/>
                  </a:lnTo>
                  <a:lnTo>
                    <a:pt x="1054" y="8"/>
                  </a:lnTo>
                  <a:lnTo>
                    <a:pt x="1066" y="6"/>
                  </a:lnTo>
                  <a:lnTo>
                    <a:pt x="1054" y="6"/>
                  </a:lnTo>
                  <a:lnTo>
                    <a:pt x="1044" y="8"/>
                  </a:lnTo>
                  <a:lnTo>
                    <a:pt x="1052" y="8"/>
                  </a:lnTo>
                  <a:lnTo>
                    <a:pt x="1040" y="10"/>
                  </a:lnTo>
                  <a:lnTo>
                    <a:pt x="1024" y="12"/>
                  </a:lnTo>
                  <a:lnTo>
                    <a:pt x="1024" y="10"/>
                  </a:lnTo>
                  <a:lnTo>
                    <a:pt x="1020" y="10"/>
                  </a:lnTo>
                  <a:lnTo>
                    <a:pt x="1010" y="10"/>
                  </a:lnTo>
                  <a:lnTo>
                    <a:pt x="996" y="10"/>
                  </a:lnTo>
                  <a:lnTo>
                    <a:pt x="988" y="8"/>
                  </a:lnTo>
                  <a:lnTo>
                    <a:pt x="956" y="10"/>
                  </a:lnTo>
                  <a:lnTo>
                    <a:pt x="924" y="12"/>
                  </a:lnTo>
                  <a:lnTo>
                    <a:pt x="926" y="14"/>
                  </a:lnTo>
                  <a:lnTo>
                    <a:pt x="924" y="14"/>
                  </a:lnTo>
                  <a:lnTo>
                    <a:pt x="920" y="14"/>
                  </a:lnTo>
                  <a:lnTo>
                    <a:pt x="920" y="16"/>
                  </a:lnTo>
                  <a:lnTo>
                    <a:pt x="912" y="16"/>
                  </a:lnTo>
                  <a:lnTo>
                    <a:pt x="894" y="16"/>
                  </a:lnTo>
                  <a:lnTo>
                    <a:pt x="896" y="14"/>
                  </a:lnTo>
                  <a:lnTo>
                    <a:pt x="900" y="14"/>
                  </a:lnTo>
                  <a:lnTo>
                    <a:pt x="892" y="14"/>
                  </a:lnTo>
                  <a:lnTo>
                    <a:pt x="886" y="12"/>
                  </a:lnTo>
                  <a:lnTo>
                    <a:pt x="886" y="14"/>
                  </a:lnTo>
                  <a:lnTo>
                    <a:pt x="884" y="14"/>
                  </a:lnTo>
                  <a:lnTo>
                    <a:pt x="876" y="14"/>
                  </a:lnTo>
                  <a:lnTo>
                    <a:pt x="886" y="16"/>
                  </a:lnTo>
                  <a:lnTo>
                    <a:pt x="876" y="16"/>
                  </a:lnTo>
                  <a:lnTo>
                    <a:pt x="870" y="16"/>
                  </a:lnTo>
                  <a:lnTo>
                    <a:pt x="864" y="16"/>
                  </a:lnTo>
                  <a:lnTo>
                    <a:pt x="854" y="18"/>
                  </a:lnTo>
                  <a:lnTo>
                    <a:pt x="860" y="16"/>
                  </a:lnTo>
                  <a:lnTo>
                    <a:pt x="840" y="18"/>
                  </a:lnTo>
                  <a:lnTo>
                    <a:pt x="828" y="20"/>
                  </a:lnTo>
                  <a:lnTo>
                    <a:pt x="820" y="22"/>
                  </a:lnTo>
                  <a:lnTo>
                    <a:pt x="818" y="22"/>
                  </a:lnTo>
                  <a:lnTo>
                    <a:pt x="820" y="20"/>
                  </a:lnTo>
                  <a:lnTo>
                    <a:pt x="788" y="26"/>
                  </a:lnTo>
                  <a:lnTo>
                    <a:pt x="772" y="28"/>
                  </a:lnTo>
                  <a:lnTo>
                    <a:pt x="758" y="28"/>
                  </a:lnTo>
                  <a:lnTo>
                    <a:pt x="760" y="28"/>
                  </a:lnTo>
                  <a:lnTo>
                    <a:pt x="754" y="28"/>
                  </a:lnTo>
                  <a:lnTo>
                    <a:pt x="748" y="30"/>
                  </a:lnTo>
                  <a:lnTo>
                    <a:pt x="750" y="30"/>
                  </a:lnTo>
                  <a:lnTo>
                    <a:pt x="748" y="28"/>
                  </a:lnTo>
                  <a:lnTo>
                    <a:pt x="742" y="30"/>
                  </a:lnTo>
                  <a:lnTo>
                    <a:pt x="734" y="32"/>
                  </a:lnTo>
                  <a:lnTo>
                    <a:pt x="738" y="30"/>
                  </a:lnTo>
                  <a:lnTo>
                    <a:pt x="724" y="32"/>
                  </a:lnTo>
                  <a:lnTo>
                    <a:pt x="712" y="34"/>
                  </a:lnTo>
                  <a:lnTo>
                    <a:pt x="690" y="40"/>
                  </a:lnTo>
                  <a:lnTo>
                    <a:pt x="688" y="38"/>
                  </a:lnTo>
                  <a:lnTo>
                    <a:pt x="682" y="38"/>
                  </a:lnTo>
                  <a:lnTo>
                    <a:pt x="666" y="40"/>
                  </a:lnTo>
                  <a:lnTo>
                    <a:pt x="668" y="38"/>
                  </a:lnTo>
                  <a:lnTo>
                    <a:pt x="636" y="44"/>
                  </a:lnTo>
                  <a:lnTo>
                    <a:pt x="608" y="52"/>
                  </a:lnTo>
                  <a:lnTo>
                    <a:pt x="594" y="52"/>
                  </a:lnTo>
                  <a:lnTo>
                    <a:pt x="576" y="54"/>
                  </a:lnTo>
                  <a:lnTo>
                    <a:pt x="540" y="60"/>
                  </a:lnTo>
                  <a:lnTo>
                    <a:pt x="542" y="60"/>
                  </a:lnTo>
                  <a:lnTo>
                    <a:pt x="542" y="62"/>
                  </a:lnTo>
                  <a:lnTo>
                    <a:pt x="536" y="64"/>
                  </a:lnTo>
                  <a:lnTo>
                    <a:pt x="528" y="66"/>
                  </a:lnTo>
                  <a:lnTo>
                    <a:pt x="526" y="66"/>
                  </a:lnTo>
                  <a:lnTo>
                    <a:pt x="524" y="66"/>
                  </a:lnTo>
                  <a:lnTo>
                    <a:pt x="526" y="66"/>
                  </a:lnTo>
                  <a:lnTo>
                    <a:pt x="522" y="66"/>
                  </a:lnTo>
                  <a:lnTo>
                    <a:pt x="516" y="66"/>
                  </a:lnTo>
                  <a:lnTo>
                    <a:pt x="504" y="68"/>
                  </a:lnTo>
                  <a:lnTo>
                    <a:pt x="502" y="72"/>
                  </a:lnTo>
                  <a:lnTo>
                    <a:pt x="486" y="74"/>
                  </a:lnTo>
                  <a:lnTo>
                    <a:pt x="466" y="78"/>
                  </a:lnTo>
                  <a:lnTo>
                    <a:pt x="450" y="82"/>
                  </a:lnTo>
                  <a:lnTo>
                    <a:pt x="436" y="84"/>
                  </a:lnTo>
                  <a:lnTo>
                    <a:pt x="422" y="90"/>
                  </a:lnTo>
                  <a:lnTo>
                    <a:pt x="420" y="88"/>
                  </a:lnTo>
                  <a:lnTo>
                    <a:pt x="384" y="98"/>
                  </a:lnTo>
                  <a:lnTo>
                    <a:pt x="386" y="96"/>
                  </a:lnTo>
                  <a:lnTo>
                    <a:pt x="380" y="98"/>
                  </a:lnTo>
                  <a:lnTo>
                    <a:pt x="376" y="100"/>
                  </a:lnTo>
                  <a:lnTo>
                    <a:pt x="372" y="104"/>
                  </a:lnTo>
                  <a:lnTo>
                    <a:pt x="366" y="106"/>
                  </a:lnTo>
                  <a:lnTo>
                    <a:pt x="364" y="104"/>
                  </a:lnTo>
                  <a:lnTo>
                    <a:pt x="338" y="112"/>
                  </a:lnTo>
                  <a:lnTo>
                    <a:pt x="326" y="114"/>
                  </a:lnTo>
                  <a:lnTo>
                    <a:pt x="314" y="120"/>
                  </a:lnTo>
                  <a:lnTo>
                    <a:pt x="316" y="118"/>
                  </a:lnTo>
                  <a:lnTo>
                    <a:pt x="300" y="122"/>
                  </a:lnTo>
                  <a:lnTo>
                    <a:pt x="292" y="126"/>
                  </a:lnTo>
                  <a:lnTo>
                    <a:pt x="290" y="128"/>
                  </a:lnTo>
                  <a:lnTo>
                    <a:pt x="288" y="128"/>
                  </a:lnTo>
                  <a:lnTo>
                    <a:pt x="280" y="130"/>
                  </a:lnTo>
                  <a:lnTo>
                    <a:pt x="266" y="138"/>
                  </a:lnTo>
                  <a:lnTo>
                    <a:pt x="266" y="136"/>
                  </a:lnTo>
                  <a:lnTo>
                    <a:pt x="258" y="140"/>
                  </a:lnTo>
                  <a:lnTo>
                    <a:pt x="250" y="146"/>
                  </a:lnTo>
                  <a:lnTo>
                    <a:pt x="248" y="146"/>
                  </a:lnTo>
                  <a:lnTo>
                    <a:pt x="250" y="144"/>
                  </a:lnTo>
                  <a:lnTo>
                    <a:pt x="242" y="148"/>
                  </a:lnTo>
                  <a:lnTo>
                    <a:pt x="234" y="152"/>
                  </a:lnTo>
                  <a:lnTo>
                    <a:pt x="238" y="150"/>
                  </a:lnTo>
                  <a:lnTo>
                    <a:pt x="230" y="152"/>
                  </a:lnTo>
                  <a:lnTo>
                    <a:pt x="226" y="156"/>
                  </a:lnTo>
                  <a:lnTo>
                    <a:pt x="216" y="160"/>
                  </a:lnTo>
                  <a:lnTo>
                    <a:pt x="208" y="160"/>
                  </a:lnTo>
                  <a:lnTo>
                    <a:pt x="204" y="164"/>
                  </a:lnTo>
                  <a:lnTo>
                    <a:pt x="198" y="166"/>
                  </a:lnTo>
                  <a:lnTo>
                    <a:pt x="200" y="166"/>
                  </a:lnTo>
                  <a:lnTo>
                    <a:pt x="190" y="168"/>
                  </a:lnTo>
                  <a:lnTo>
                    <a:pt x="184" y="172"/>
                  </a:lnTo>
                  <a:lnTo>
                    <a:pt x="170" y="180"/>
                  </a:lnTo>
                  <a:lnTo>
                    <a:pt x="168" y="180"/>
                  </a:lnTo>
                  <a:lnTo>
                    <a:pt x="188" y="170"/>
                  </a:lnTo>
                  <a:lnTo>
                    <a:pt x="182" y="170"/>
                  </a:lnTo>
                  <a:lnTo>
                    <a:pt x="184" y="168"/>
                  </a:lnTo>
                  <a:lnTo>
                    <a:pt x="172" y="176"/>
                  </a:lnTo>
                  <a:lnTo>
                    <a:pt x="158" y="184"/>
                  </a:lnTo>
                  <a:lnTo>
                    <a:pt x="156" y="184"/>
                  </a:lnTo>
                  <a:lnTo>
                    <a:pt x="158" y="184"/>
                  </a:lnTo>
                  <a:lnTo>
                    <a:pt x="152" y="186"/>
                  </a:lnTo>
                  <a:lnTo>
                    <a:pt x="146" y="190"/>
                  </a:lnTo>
                  <a:lnTo>
                    <a:pt x="138" y="192"/>
                  </a:lnTo>
                  <a:lnTo>
                    <a:pt x="130" y="196"/>
                  </a:lnTo>
                  <a:lnTo>
                    <a:pt x="130" y="198"/>
                  </a:lnTo>
                  <a:lnTo>
                    <a:pt x="130" y="200"/>
                  </a:lnTo>
                  <a:lnTo>
                    <a:pt x="132" y="198"/>
                  </a:lnTo>
                  <a:lnTo>
                    <a:pt x="136" y="196"/>
                  </a:lnTo>
                  <a:lnTo>
                    <a:pt x="138" y="196"/>
                  </a:lnTo>
                  <a:lnTo>
                    <a:pt x="148" y="190"/>
                  </a:lnTo>
                  <a:lnTo>
                    <a:pt x="142" y="194"/>
                  </a:lnTo>
                  <a:lnTo>
                    <a:pt x="136" y="196"/>
                  </a:lnTo>
                  <a:lnTo>
                    <a:pt x="132" y="202"/>
                  </a:lnTo>
                  <a:lnTo>
                    <a:pt x="120" y="206"/>
                  </a:lnTo>
                  <a:lnTo>
                    <a:pt x="112" y="208"/>
                  </a:lnTo>
                  <a:lnTo>
                    <a:pt x="92" y="224"/>
                  </a:lnTo>
                  <a:lnTo>
                    <a:pt x="84" y="230"/>
                  </a:lnTo>
                  <a:lnTo>
                    <a:pt x="78" y="238"/>
                  </a:lnTo>
                  <a:lnTo>
                    <a:pt x="74" y="240"/>
                  </a:lnTo>
                  <a:lnTo>
                    <a:pt x="72" y="240"/>
                  </a:lnTo>
                  <a:lnTo>
                    <a:pt x="76" y="236"/>
                  </a:lnTo>
                  <a:lnTo>
                    <a:pt x="64" y="246"/>
                  </a:lnTo>
                  <a:lnTo>
                    <a:pt x="60" y="252"/>
                  </a:lnTo>
                  <a:lnTo>
                    <a:pt x="58" y="254"/>
                  </a:lnTo>
                  <a:lnTo>
                    <a:pt x="54" y="256"/>
                  </a:lnTo>
                  <a:lnTo>
                    <a:pt x="50" y="260"/>
                  </a:lnTo>
                  <a:lnTo>
                    <a:pt x="52" y="258"/>
                  </a:lnTo>
                  <a:lnTo>
                    <a:pt x="38" y="272"/>
                  </a:lnTo>
                  <a:lnTo>
                    <a:pt x="26" y="286"/>
                  </a:lnTo>
                  <a:lnTo>
                    <a:pt x="8" y="322"/>
                  </a:lnTo>
                  <a:lnTo>
                    <a:pt x="10" y="320"/>
                  </a:lnTo>
                  <a:lnTo>
                    <a:pt x="4" y="332"/>
                  </a:lnTo>
                  <a:lnTo>
                    <a:pt x="2" y="346"/>
                  </a:lnTo>
                  <a:lnTo>
                    <a:pt x="2" y="350"/>
                  </a:lnTo>
                  <a:lnTo>
                    <a:pt x="0" y="352"/>
                  </a:lnTo>
                  <a:lnTo>
                    <a:pt x="0" y="356"/>
                  </a:lnTo>
                  <a:lnTo>
                    <a:pt x="8" y="360"/>
                  </a:lnTo>
                  <a:lnTo>
                    <a:pt x="20" y="360"/>
                  </a:lnTo>
                  <a:lnTo>
                    <a:pt x="48" y="360"/>
                  </a:lnTo>
                  <a:lnTo>
                    <a:pt x="74" y="362"/>
                  </a:lnTo>
                  <a:lnTo>
                    <a:pt x="84" y="362"/>
                  </a:lnTo>
                  <a:lnTo>
                    <a:pt x="92" y="360"/>
                  </a:lnTo>
                  <a:lnTo>
                    <a:pt x="94" y="362"/>
                  </a:lnTo>
                  <a:lnTo>
                    <a:pt x="104" y="360"/>
                  </a:lnTo>
                  <a:lnTo>
                    <a:pt x="116" y="360"/>
                  </a:lnTo>
                  <a:lnTo>
                    <a:pt x="126" y="360"/>
                  </a:lnTo>
                  <a:lnTo>
                    <a:pt x="136" y="362"/>
                  </a:lnTo>
                  <a:lnTo>
                    <a:pt x="148" y="360"/>
                  </a:lnTo>
                  <a:lnTo>
                    <a:pt x="146" y="360"/>
                  </a:lnTo>
                  <a:lnTo>
                    <a:pt x="160" y="360"/>
                  </a:lnTo>
                  <a:lnTo>
                    <a:pt x="166" y="360"/>
                  </a:lnTo>
                  <a:lnTo>
                    <a:pt x="168" y="360"/>
                  </a:lnTo>
                  <a:lnTo>
                    <a:pt x="172" y="360"/>
                  </a:lnTo>
                  <a:lnTo>
                    <a:pt x="188" y="358"/>
                  </a:lnTo>
                  <a:lnTo>
                    <a:pt x="194" y="360"/>
                  </a:lnTo>
                  <a:lnTo>
                    <a:pt x="194" y="362"/>
                  </a:lnTo>
                  <a:lnTo>
                    <a:pt x="196" y="362"/>
                  </a:lnTo>
                  <a:lnTo>
                    <a:pt x="204" y="362"/>
                  </a:lnTo>
                  <a:lnTo>
                    <a:pt x="218" y="362"/>
                  </a:lnTo>
                  <a:lnTo>
                    <a:pt x="222" y="360"/>
                  </a:lnTo>
                  <a:lnTo>
                    <a:pt x="218" y="360"/>
                  </a:lnTo>
                  <a:lnTo>
                    <a:pt x="214" y="358"/>
                  </a:lnTo>
                  <a:lnTo>
                    <a:pt x="222" y="358"/>
                  </a:lnTo>
                  <a:lnTo>
                    <a:pt x="222" y="356"/>
                  </a:lnTo>
                  <a:lnTo>
                    <a:pt x="222" y="354"/>
                  </a:lnTo>
                  <a:lnTo>
                    <a:pt x="220" y="352"/>
                  </a:lnTo>
                  <a:lnTo>
                    <a:pt x="212" y="350"/>
                  </a:lnTo>
                  <a:lnTo>
                    <a:pt x="200" y="352"/>
                  </a:lnTo>
                  <a:lnTo>
                    <a:pt x="198" y="350"/>
                  </a:lnTo>
                  <a:lnTo>
                    <a:pt x="206" y="350"/>
                  </a:lnTo>
                  <a:lnTo>
                    <a:pt x="200" y="350"/>
                  </a:lnTo>
                  <a:lnTo>
                    <a:pt x="194" y="350"/>
                  </a:lnTo>
                  <a:lnTo>
                    <a:pt x="190" y="350"/>
                  </a:lnTo>
                  <a:lnTo>
                    <a:pt x="178" y="352"/>
                  </a:lnTo>
                  <a:lnTo>
                    <a:pt x="180" y="352"/>
                  </a:lnTo>
                  <a:lnTo>
                    <a:pt x="180" y="350"/>
                  </a:lnTo>
                  <a:lnTo>
                    <a:pt x="176" y="350"/>
                  </a:lnTo>
                  <a:lnTo>
                    <a:pt x="176" y="352"/>
                  </a:lnTo>
                  <a:lnTo>
                    <a:pt x="174" y="352"/>
                  </a:lnTo>
                  <a:lnTo>
                    <a:pt x="168" y="350"/>
                  </a:lnTo>
                  <a:lnTo>
                    <a:pt x="164" y="352"/>
                  </a:lnTo>
                  <a:lnTo>
                    <a:pt x="164" y="350"/>
                  </a:lnTo>
                  <a:lnTo>
                    <a:pt x="166" y="350"/>
                  </a:lnTo>
                  <a:lnTo>
                    <a:pt x="156" y="350"/>
                  </a:lnTo>
                  <a:lnTo>
                    <a:pt x="148" y="352"/>
                  </a:lnTo>
                  <a:lnTo>
                    <a:pt x="138" y="350"/>
                  </a:lnTo>
                  <a:lnTo>
                    <a:pt x="132" y="350"/>
                  </a:lnTo>
                  <a:lnTo>
                    <a:pt x="116" y="352"/>
                  </a:lnTo>
                  <a:lnTo>
                    <a:pt x="118" y="350"/>
                  </a:lnTo>
                  <a:lnTo>
                    <a:pt x="112" y="350"/>
                  </a:lnTo>
                  <a:lnTo>
                    <a:pt x="104" y="350"/>
                  </a:lnTo>
                  <a:lnTo>
                    <a:pt x="100" y="348"/>
                  </a:lnTo>
                  <a:lnTo>
                    <a:pt x="94" y="350"/>
                  </a:lnTo>
                  <a:lnTo>
                    <a:pt x="84" y="350"/>
                  </a:lnTo>
                  <a:lnTo>
                    <a:pt x="64" y="350"/>
                  </a:lnTo>
                  <a:lnTo>
                    <a:pt x="68" y="350"/>
                  </a:lnTo>
                  <a:lnTo>
                    <a:pt x="54" y="348"/>
                  </a:lnTo>
                  <a:lnTo>
                    <a:pt x="52" y="350"/>
                  </a:lnTo>
                  <a:lnTo>
                    <a:pt x="48" y="352"/>
                  </a:lnTo>
                  <a:lnTo>
                    <a:pt x="38" y="352"/>
                  </a:lnTo>
                  <a:lnTo>
                    <a:pt x="34" y="352"/>
                  </a:lnTo>
                  <a:lnTo>
                    <a:pt x="36" y="350"/>
                  </a:lnTo>
                  <a:lnTo>
                    <a:pt x="40" y="350"/>
                  </a:lnTo>
                  <a:lnTo>
                    <a:pt x="40" y="348"/>
                  </a:lnTo>
                  <a:lnTo>
                    <a:pt x="38" y="350"/>
                  </a:lnTo>
                  <a:lnTo>
                    <a:pt x="32" y="350"/>
                  </a:lnTo>
                  <a:lnTo>
                    <a:pt x="28" y="350"/>
                  </a:lnTo>
                  <a:lnTo>
                    <a:pt x="28" y="352"/>
                  </a:lnTo>
                  <a:lnTo>
                    <a:pt x="22" y="350"/>
                  </a:lnTo>
                  <a:lnTo>
                    <a:pt x="20" y="348"/>
                  </a:lnTo>
                  <a:lnTo>
                    <a:pt x="18" y="350"/>
                  </a:lnTo>
                  <a:lnTo>
                    <a:pt x="16" y="350"/>
                  </a:lnTo>
                  <a:lnTo>
                    <a:pt x="8" y="352"/>
                  </a:lnTo>
                  <a:lnTo>
                    <a:pt x="10" y="356"/>
                  </a:lnTo>
                  <a:lnTo>
                    <a:pt x="12" y="356"/>
                  </a:lnTo>
                  <a:lnTo>
                    <a:pt x="12" y="350"/>
                  </a:lnTo>
                  <a:lnTo>
                    <a:pt x="14" y="348"/>
                  </a:lnTo>
                  <a:lnTo>
                    <a:pt x="14" y="350"/>
                  </a:lnTo>
                  <a:lnTo>
                    <a:pt x="14" y="354"/>
                  </a:lnTo>
                  <a:close/>
                  <a:moveTo>
                    <a:pt x="164" y="192"/>
                  </a:moveTo>
                  <a:lnTo>
                    <a:pt x="164" y="192"/>
                  </a:lnTo>
                  <a:lnTo>
                    <a:pt x="160" y="194"/>
                  </a:lnTo>
                  <a:lnTo>
                    <a:pt x="164" y="192"/>
                  </a:lnTo>
                  <a:close/>
                  <a:moveTo>
                    <a:pt x="182" y="182"/>
                  </a:moveTo>
                  <a:lnTo>
                    <a:pt x="182" y="182"/>
                  </a:lnTo>
                  <a:lnTo>
                    <a:pt x="174" y="186"/>
                  </a:lnTo>
                  <a:lnTo>
                    <a:pt x="176" y="184"/>
                  </a:lnTo>
                  <a:lnTo>
                    <a:pt x="182" y="182"/>
                  </a:lnTo>
                  <a:close/>
                  <a:moveTo>
                    <a:pt x="140" y="192"/>
                  </a:moveTo>
                  <a:lnTo>
                    <a:pt x="140" y="192"/>
                  </a:lnTo>
                  <a:lnTo>
                    <a:pt x="144" y="190"/>
                  </a:lnTo>
                  <a:lnTo>
                    <a:pt x="140" y="192"/>
                  </a:lnTo>
                  <a:lnTo>
                    <a:pt x="138" y="194"/>
                  </a:lnTo>
                  <a:lnTo>
                    <a:pt x="140" y="19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199" name="Freeform 34"/>
            <p:cNvSpPr>
              <a:spLocks/>
            </p:cNvSpPr>
            <p:nvPr/>
          </p:nvSpPr>
          <p:spPr bwMode="auto">
            <a:xfrm>
              <a:off x="704592" y="2057634"/>
              <a:ext cx="6874" cy="3323"/>
            </a:xfrm>
            <a:custGeom>
              <a:avLst/>
              <a:gdLst>
                <a:gd name="T0" fmla="*/ 2147483647 w 4"/>
                <a:gd name="T1" fmla="*/ 0 h 2"/>
                <a:gd name="T2" fmla="*/ 0 w 4"/>
                <a:gd name="T3" fmla="*/ 2147483647 h 2"/>
                <a:gd name="T4" fmla="*/ 2147483647 w 4"/>
                <a:gd name="T5" fmla="*/ 0 h 2"/>
                <a:gd name="T6" fmla="*/ 2147483647 w 4"/>
                <a:gd name="T7" fmla="*/ 0 h 2"/>
                <a:gd name="T8" fmla="*/ 2147483647 w 4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00" name="Rectangle 35"/>
            <p:cNvSpPr>
              <a:spLocks noChangeArrowheads="1"/>
            </p:cNvSpPr>
            <p:nvPr/>
          </p:nvSpPr>
          <p:spPr bwMode="auto">
            <a:xfrm>
              <a:off x="1391972" y="1924707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01" name="Freeform 36"/>
            <p:cNvSpPr>
              <a:spLocks/>
            </p:cNvSpPr>
            <p:nvPr/>
          </p:nvSpPr>
          <p:spPr bwMode="auto">
            <a:xfrm>
              <a:off x="1233874" y="1894798"/>
              <a:ext cx="3437" cy="0"/>
            </a:xfrm>
            <a:custGeom>
              <a:avLst/>
              <a:gdLst>
                <a:gd name="T0" fmla="*/ 2147483647 w 2"/>
                <a:gd name="T1" fmla="*/ 2147483647 w 2"/>
                <a:gd name="T2" fmla="*/ 0 w 2"/>
                <a:gd name="T3" fmla="*/ 2147483647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02" name="Freeform 37"/>
            <p:cNvSpPr>
              <a:spLocks/>
            </p:cNvSpPr>
            <p:nvPr/>
          </p:nvSpPr>
          <p:spPr bwMode="auto">
            <a:xfrm>
              <a:off x="1209816" y="1984524"/>
              <a:ext cx="3437" cy="0"/>
            </a:xfrm>
            <a:custGeom>
              <a:avLst/>
              <a:gdLst>
                <a:gd name="T0" fmla="*/ 2147483647 w 2"/>
                <a:gd name="T1" fmla="*/ 2147483647 w 2"/>
                <a:gd name="T2" fmla="*/ 0 w 2"/>
                <a:gd name="T3" fmla="*/ 0 w 2"/>
                <a:gd name="T4" fmla="*/ 2147483647 w 2"/>
                <a:gd name="T5" fmla="*/ 2147483647 w 2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2 w 2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03" name="Freeform 38"/>
            <p:cNvSpPr>
              <a:spLocks/>
            </p:cNvSpPr>
            <p:nvPr/>
          </p:nvSpPr>
          <p:spPr bwMode="auto">
            <a:xfrm>
              <a:off x="1127330" y="2017756"/>
              <a:ext cx="10311" cy="6646"/>
            </a:xfrm>
            <a:custGeom>
              <a:avLst/>
              <a:gdLst>
                <a:gd name="T0" fmla="*/ 2147483647 w 6"/>
                <a:gd name="T1" fmla="*/ 0 h 4"/>
                <a:gd name="T2" fmla="*/ 0 w 6"/>
                <a:gd name="T3" fmla="*/ 2147483647 h 4"/>
                <a:gd name="T4" fmla="*/ 0 w 6"/>
                <a:gd name="T5" fmla="*/ 2147483647 h 4"/>
                <a:gd name="T6" fmla="*/ 2147483647 w 6"/>
                <a:gd name="T7" fmla="*/ 0 h 4"/>
                <a:gd name="T8" fmla="*/ 2147483647 w 6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4"/>
                <a:gd name="T17" fmla="*/ 6 w 6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4">
                  <a:moveTo>
                    <a:pt x="6" y="0"/>
                  </a:move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04" name="Rectangle 39"/>
            <p:cNvSpPr>
              <a:spLocks noChangeArrowheads="1"/>
            </p:cNvSpPr>
            <p:nvPr/>
          </p:nvSpPr>
          <p:spPr bwMode="auto">
            <a:xfrm>
              <a:off x="1082651" y="2050988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05" name="Rectangle 40"/>
            <p:cNvSpPr>
              <a:spLocks noChangeArrowheads="1"/>
            </p:cNvSpPr>
            <p:nvPr/>
          </p:nvSpPr>
          <p:spPr bwMode="auto">
            <a:xfrm>
              <a:off x="2041545" y="1775163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06" name="Freeform 41"/>
            <p:cNvSpPr>
              <a:spLocks/>
            </p:cNvSpPr>
            <p:nvPr/>
          </p:nvSpPr>
          <p:spPr bwMode="auto">
            <a:xfrm>
              <a:off x="1745972" y="1821688"/>
              <a:ext cx="10311" cy="3323"/>
            </a:xfrm>
            <a:custGeom>
              <a:avLst/>
              <a:gdLst>
                <a:gd name="T0" fmla="*/ 0 w 6"/>
                <a:gd name="T1" fmla="*/ 2147483647 h 2"/>
                <a:gd name="T2" fmla="*/ 2147483647 w 6"/>
                <a:gd name="T3" fmla="*/ 0 h 2"/>
                <a:gd name="T4" fmla="*/ 2147483647 w 6"/>
                <a:gd name="T5" fmla="*/ 0 h 2"/>
                <a:gd name="T6" fmla="*/ 2147483647 w 6"/>
                <a:gd name="T7" fmla="*/ 0 h 2"/>
                <a:gd name="T8" fmla="*/ 0 w 6"/>
                <a:gd name="T9" fmla="*/ 2147483647 h 2"/>
                <a:gd name="T10" fmla="*/ 0 w 6"/>
                <a:gd name="T11" fmla="*/ 2147483647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2"/>
                <a:gd name="T20" fmla="*/ 6 w 6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2">
                  <a:moveTo>
                    <a:pt x="0" y="2"/>
                  </a:move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07" name="Freeform 42"/>
            <p:cNvSpPr>
              <a:spLocks/>
            </p:cNvSpPr>
            <p:nvPr/>
          </p:nvSpPr>
          <p:spPr bwMode="auto">
            <a:xfrm>
              <a:off x="2371487" y="1745255"/>
              <a:ext cx="3437" cy="0"/>
            </a:xfrm>
            <a:custGeom>
              <a:avLst/>
              <a:gdLst>
                <a:gd name="T0" fmla="*/ 0 w 2"/>
                <a:gd name="T1" fmla="*/ 0 w 2"/>
                <a:gd name="T2" fmla="*/ 2147483647 w 2"/>
                <a:gd name="T3" fmla="*/ 0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08" name="Freeform 43"/>
            <p:cNvSpPr>
              <a:spLocks/>
            </p:cNvSpPr>
            <p:nvPr/>
          </p:nvSpPr>
          <p:spPr bwMode="auto">
            <a:xfrm>
              <a:off x="1756283" y="1818365"/>
              <a:ext cx="13748" cy="3323"/>
            </a:xfrm>
            <a:custGeom>
              <a:avLst/>
              <a:gdLst>
                <a:gd name="T0" fmla="*/ 2147483647 w 8"/>
                <a:gd name="T1" fmla="*/ 0 h 2"/>
                <a:gd name="T2" fmla="*/ 2147483647 w 8"/>
                <a:gd name="T3" fmla="*/ 0 h 2"/>
                <a:gd name="T4" fmla="*/ 0 w 8"/>
                <a:gd name="T5" fmla="*/ 2147483647 h 2"/>
                <a:gd name="T6" fmla="*/ 2147483647 w 8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"/>
                <a:gd name="T14" fmla="*/ 8 w 8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">
                  <a:moveTo>
                    <a:pt x="8" y="0"/>
                  </a:moveTo>
                  <a:lnTo>
                    <a:pt x="8" y="0"/>
                  </a:lnTo>
                  <a:lnTo>
                    <a:pt x="0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09" name="Freeform 44"/>
            <p:cNvSpPr>
              <a:spLocks/>
            </p:cNvSpPr>
            <p:nvPr/>
          </p:nvSpPr>
          <p:spPr bwMode="auto">
            <a:xfrm>
              <a:off x="886748" y="2237086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0 w 2"/>
                <a:gd name="T3" fmla="*/ 0 h 2"/>
                <a:gd name="T4" fmla="*/ 0 w 2"/>
                <a:gd name="T5" fmla="*/ 2147483647 h 2"/>
                <a:gd name="T6" fmla="*/ 2147483647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10" name="Freeform 45"/>
            <p:cNvSpPr>
              <a:spLocks/>
            </p:cNvSpPr>
            <p:nvPr/>
          </p:nvSpPr>
          <p:spPr bwMode="auto">
            <a:xfrm>
              <a:off x="886748" y="2240409"/>
              <a:ext cx="0" cy="3323"/>
            </a:xfrm>
            <a:custGeom>
              <a:avLst/>
              <a:gdLst>
                <a:gd name="T0" fmla="*/ 0 h 2"/>
                <a:gd name="T1" fmla="*/ 2147483647 h 2"/>
                <a:gd name="T2" fmla="*/ 0 h 2"/>
                <a:gd name="T3" fmla="*/ 0 60000 65536"/>
                <a:gd name="T4" fmla="*/ 0 60000 65536"/>
                <a:gd name="T5" fmla="*/ 0 60000 65536"/>
                <a:gd name="T6" fmla="*/ 0 h 2"/>
                <a:gd name="T7" fmla="*/ 2 h 2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T6" r="0" b="T7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11" name="Freeform 46"/>
            <p:cNvSpPr>
              <a:spLocks/>
            </p:cNvSpPr>
            <p:nvPr/>
          </p:nvSpPr>
          <p:spPr bwMode="auto">
            <a:xfrm>
              <a:off x="883311" y="2243732"/>
              <a:ext cx="3437" cy="6646"/>
            </a:xfrm>
            <a:custGeom>
              <a:avLst/>
              <a:gdLst>
                <a:gd name="T0" fmla="*/ 0 w 2"/>
                <a:gd name="T1" fmla="*/ 2147483647 h 4"/>
                <a:gd name="T2" fmla="*/ 2147483647 w 2"/>
                <a:gd name="T3" fmla="*/ 0 h 4"/>
                <a:gd name="T4" fmla="*/ 2147483647 w 2"/>
                <a:gd name="T5" fmla="*/ 0 h 4"/>
                <a:gd name="T6" fmla="*/ 0 w 2"/>
                <a:gd name="T7" fmla="*/ 2147483647 h 4"/>
                <a:gd name="T8" fmla="*/ 0 w 2"/>
                <a:gd name="T9" fmla="*/ 2147483647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0" y="4"/>
                  </a:move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12" name="Freeform 47"/>
            <p:cNvSpPr>
              <a:spLocks/>
            </p:cNvSpPr>
            <p:nvPr/>
          </p:nvSpPr>
          <p:spPr bwMode="auto">
            <a:xfrm>
              <a:off x="938301" y="2167299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13" name="Freeform 48"/>
            <p:cNvSpPr>
              <a:spLocks/>
            </p:cNvSpPr>
            <p:nvPr/>
          </p:nvSpPr>
          <p:spPr bwMode="auto">
            <a:xfrm>
              <a:off x="938301" y="2150683"/>
              <a:ext cx="17184" cy="16616"/>
            </a:xfrm>
            <a:custGeom>
              <a:avLst/>
              <a:gdLst>
                <a:gd name="T0" fmla="*/ 2147483647 w 10"/>
                <a:gd name="T1" fmla="*/ 0 h 10"/>
                <a:gd name="T2" fmla="*/ 2147483647 w 10"/>
                <a:gd name="T3" fmla="*/ 0 h 10"/>
                <a:gd name="T4" fmla="*/ 2147483647 w 10"/>
                <a:gd name="T5" fmla="*/ 2147483647 h 10"/>
                <a:gd name="T6" fmla="*/ 0 w 10"/>
                <a:gd name="T7" fmla="*/ 2147483647 h 10"/>
                <a:gd name="T8" fmla="*/ 0 w 10"/>
                <a:gd name="T9" fmla="*/ 2147483647 h 10"/>
                <a:gd name="T10" fmla="*/ 0 w 10"/>
                <a:gd name="T11" fmla="*/ 2147483647 h 10"/>
                <a:gd name="T12" fmla="*/ 2147483647 w 10"/>
                <a:gd name="T13" fmla="*/ 2147483647 h 10"/>
                <a:gd name="T14" fmla="*/ 2147483647 w 10"/>
                <a:gd name="T15" fmla="*/ 0 h 10"/>
                <a:gd name="T16" fmla="*/ 2147483647 w 10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0"/>
                <a:gd name="T29" fmla="*/ 10 w 10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0">
                  <a:moveTo>
                    <a:pt x="10" y="0"/>
                  </a:moveTo>
                  <a:lnTo>
                    <a:pt x="10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14" name="Freeform 49"/>
            <p:cNvSpPr>
              <a:spLocks/>
            </p:cNvSpPr>
            <p:nvPr/>
          </p:nvSpPr>
          <p:spPr bwMode="auto">
            <a:xfrm>
              <a:off x="1024224" y="2090866"/>
              <a:ext cx="17184" cy="16616"/>
            </a:xfrm>
            <a:custGeom>
              <a:avLst/>
              <a:gdLst>
                <a:gd name="T0" fmla="*/ 2147483647 w 10"/>
                <a:gd name="T1" fmla="*/ 0 h 10"/>
                <a:gd name="T2" fmla="*/ 0 w 10"/>
                <a:gd name="T3" fmla="*/ 2147483647 h 10"/>
                <a:gd name="T4" fmla="*/ 0 w 10"/>
                <a:gd name="T5" fmla="*/ 2147483647 h 10"/>
                <a:gd name="T6" fmla="*/ 2147483647 w 10"/>
                <a:gd name="T7" fmla="*/ 2147483647 h 10"/>
                <a:gd name="T8" fmla="*/ 2147483647 w 10"/>
                <a:gd name="T9" fmla="*/ 2147483647 h 10"/>
                <a:gd name="T10" fmla="*/ 2147483647 w 10"/>
                <a:gd name="T11" fmla="*/ 2147483647 h 10"/>
                <a:gd name="T12" fmla="*/ 2147483647 w 10"/>
                <a:gd name="T13" fmla="*/ 2147483647 h 10"/>
                <a:gd name="T14" fmla="*/ 2147483647 w 10"/>
                <a:gd name="T15" fmla="*/ 2147483647 h 10"/>
                <a:gd name="T16" fmla="*/ 2147483647 w 10"/>
                <a:gd name="T17" fmla="*/ 2147483647 h 10"/>
                <a:gd name="T18" fmla="*/ 2147483647 w 10"/>
                <a:gd name="T19" fmla="*/ 0 h 10"/>
                <a:gd name="T20" fmla="*/ 2147483647 w 10"/>
                <a:gd name="T21" fmla="*/ 0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10"/>
                <a:gd name="T35" fmla="*/ 10 w 10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10">
                  <a:moveTo>
                    <a:pt x="10" y="0"/>
                  </a:moveTo>
                  <a:lnTo>
                    <a:pt x="0" y="8"/>
                  </a:lnTo>
                  <a:lnTo>
                    <a:pt x="4" y="6"/>
                  </a:lnTo>
                  <a:lnTo>
                    <a:pt x="2" y="10"/>
                  </a:lnTo>
                  <a:lnTo>
                    <a:pt x="6" y="6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15" name="Freeform 50"/>
            <p:cNvSpPr>
              <a:spLocks/>
            </p:cNvSpPr>
            <p:nvPr/>
          </p:nvSpPr>
          <p:spPr bwMode="auto">
            <a:xfrm>
              <a:off x="1096398" y="2054311"/>
              <a:ext cx="6874" cy="6646"/>
            </a:xfrm>
            <a:custGeom>
              <a:avLst/>
              <a:gdLst>
                <a:gd name="T0" fmla="*/ 0 w 4"/>
                <a:gd name="T1" fmla="*/ 2147483647 h 4"/>
                <a:gd name="T2" fmla="*/ 0 w 4"/>
                <a:gd name="T3" fmla="*/ 2147483647 h 4"/>
                <a:gd name="T4" fmla="*/ 0 w 4"/>
                <a:gd name="T5" fmla="*/ 2147483647 h 4"/>
                <a:gd name="T6" fmla="*/ 2147483647 w 4"/>
                <a:gd name="T7" fmla="*/ 2147483647 h 4"/>
                <a:gd name="T8" fmla="*/ 2147483647 w 4"/>
                <a:gd name="T9" fmla="*/ 2147483647 h 4"/>
                <a:gd name="T10" fmla="*/ 2147483647 w 4"/>
                <a:gd name="T11" fmla="*/ 0 h 4"/>
                <a:gd name="T12" fmla="*/ 0 w 4"/>
                <a:gd name="T13" fmla="*/ 2147483647 h 4"/>
                <a:gd name="T14" fmla="*/ 0 w 4"/>
                <a:gd name="T15" fmla="*/ 2147483647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"/>
                <a:gd name="T25" fmla="*/ 0 h 4"/>
                <a:gd name="T26" fmla="*/ 4 w 4"/>
                <a:gd name="T27" fmla="*/ 4 h 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" h="4">
                  <a:moveTo>
                    <a:pt x="0" y="2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16" name="Freeform 51"/>
            <p:cNvSpPr>
              <a:spLocks/>
            </p:cNvSpPr>
            <p:nvPr/>
          </p:nvSpPr>
          <p:spPr bwMode="auto">
            <a:xfrm>
              <a:off x="1532884" y="1884828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147483647 h 2"/>
                <a:gd name="T4" fmla="*/ 0 w 2"/>
                <a:gd name="T5" fmla="*/ 2147483647 h 2"/>
                <a:gd name="T6" fmla="*/ 2147483647 w 2"/>
                <a:gd name="T7" fmla="*/ 0 h 2"/>
                <a:gd name="T8" fmla="*/ 0 w 2"/>
                <a:gd name="T9" fmla="*/ 0 h 2"/>
                <a:gd name="T10" fmla="*/ 0 w 2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2"/>
                <a:gd name="T20" fmla="*/ 2 w 2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17" name="Freeform 52"/>
            <p:cNvSpPr>
              <a:spLocks/>
            </p:cNvSpPr>
            <p:nvPr/>
          </p:nvSpPr>
          <p:spPr bwMode="auto">
            <a:xfrm>
              <a:off x="1608496" y="1848273"/>
              <a:ext cx="10311" cy="3323"/>
            </a:xfrm>
            <a:custGeom>
              <a:avLst/>
              <a:gdLst>
                <a:gd name="T0" fmla="*/ 2147483647 w 6"/>
                <a:gd name="T1" fmla="*/ 0 h 2"/>
                <a:gd name="T2" fmla="*/ 2147483647 w 6"/>
                <a:gd name="T3" fmla="*/ 0 h 2"/>
                <a:gd name="T4" fmla="*/ 0 w 6"/>
                <a:gd name="T5" fmla="*/ 2147483647 h 2"/>
                <a:gd name="T6" fmla="*/ 2147483647 w 6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2"/>
                <a:gd name="T14" fmla="*/ 6 w 6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2">
                  <a:moveTo>
                    <a:pt x="6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18" name="Freeform 53"/>
            <p:cNvSpPr>
              <a:spLocks/>
            </p:cNvSpPr>
            <p:nvPr/>
          </p:nvSpPr>
          <p:spPr bwMode="auto">
            <a:xfrm>
              <a:off x="1670360" y="1851597"/>
              <a:ext cx="17184" cy="3323"/>
            </a:xfrm>
            <a:custGeom>
              <a:avLst/>
              <a:gdLst>
                <a:gd name="T0" fmla="*/ 2147483647 w 10"/>
                <a:gd name="T1" fmla="*/ 2147483647 h 2"/>
                <a:gd name="T2" fmla="*/ 0 w 10"/>
                <a:gd name="T3" fmla="*/ 2147483647 h 2"/>
                <a:gd name="T4" fmla="*/ 2147483647 w 10"/>
                <a:gd name="T5" fmla="*/ 0 h 2"/>
                <a:gd name="T6" fmla="*/ 2147483647 w 10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2"/>
                <a:gd name="T14" fmla="*/ 10 w 10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2">
                  <a:moveTo>
                    <a:pt x="4" y="2"/>
                  </a:moveTo>
                  <a:lnTo>
                    <a:pt x="0" y="2"/>
                  </a:lnTo>
                  <a:lnTo>
                    <a:pt x="10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19" name="Freeform 54"/>
            <p:cNvSpPr>
              <a:spLocks/>
            </p:cNvSpPr>
            <p:nvPr/>
          </p:nvSpPr>
          <p:spPr bwMode="auto">
            <a:xfrm>
              <a:off x="2457410" y="1758547"/>
              <a:ext cx="6874" cy="3323"/>
            </a:xfrm>
            <a:custGeom>
              <a:avLst/>
              <a:gdLst>
                <a:gd name="T0" fmla="*/ 2147483647 w 4"/>
                <a:gd name="T1" fmla="*/ 2147483647 h 2"/>
                <a:gd name="T2" fmla="*/ 2147483647 w 4"/>
                <a:gd name="T3" fmla="*/ 0 h 2"/>
                <a:gd name="T4" fmla="*/ 2147483647 w 4"/>
                <a:gd name="T5" fmla="*/ 0 h 2"/>
                <a:gd name="T6" fmla="*/ 0 w 4"/>
                <a:gd name="T7" fmla="*/ 2147483647 h 2"/>
                <a:gd name="T8" fmla="*/ 2147483647 w 4"/>
                <a:gd name="T9" fmla="*/ 2147483647 h 2"/>
                <a:gd name="T10" fmla="*/ 2147483647 w 4"/>
                <a:gd name="T11" fmla="*/ 2147483647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2"/>
                <a:gd name="T20" fmla="*/ 4 w 4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2">
                  <a:moveTo>
                    <a:pt x="4" y="2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20" name="Freeform 55"/>
            <p:cNvSpPr>
              <a:spLocks/>
            </p:cNvSpPr>
            <p:nvPr/>
          </p:nvSpPr>
          <p:spPr bwMode="auto">
            <a:xfrm>
              <a:off x="2330245" y="1741932"/>
              <a:ext cx="17184" cy="0"/>
            </a:xfrm>
            <a:custGeom>
              <a:avLst/>
              <a:gdLst>
                <a:gd name="T0" fmla="*/ 2147483647 w 10"/>
                <a:gd name="T1" fmla="*/ 2147483647 w 10"/>
                <a:gd name="T2" fmla="*/ 2147483647 w 10"/>
                <a:gd name="T3" fmla="*/ 0 w 10"/>
                <a:gd name="T4" fmla="*/ 0 w 10"/>
                <a:gd name="T5" fmla="*/ 2147483647 w 10"/>
                <a:gd name="T6" fmla="*/ 2147483647 w 10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w 10"/>
                <a:gd name="T15" fmla="*/ 10 w 10"/>
              </a:gdLst>
              <a:ahLst/>
              <a:cxnLst>
                <a:cxn ang="T7">
                  <a:pos x="T0" y="0"/>
                </a:cxn>
                <a:cxn ang="T8">
                  <a:pos x="T1" y="0"/>
                </a:cxn>
                <a:cxn ang="T9">
                  <a:pos x="T2" y="0"/>
                </a:cxn>
                <a:cxn ang="T10">
                  <a:pos x="T3" y="0"/>
                </a:cxn>
                <a:cxn ang="T11">
                  <a:pos x="T4" y="0"/>
                </a:cxn>
                <a:cxn ang="T12">
                  <a:pos x="T5" y="0"/>
                </a:cxn>
                <a:cxn ang="T13">
                  <a:pos x="T6" y="0"/>
                </a:cxn>
              </a:cxnLst>
              <a:rect l="T14" t="0" r="T15" b="0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21" name="Freeform 56"/>
            <p:cNvSpPr>
              <a:spLocks/>
            </p:cNvSpPr>
            <p:nvPr/>
          </p:nvSpPr>
          <p:spPr bwMode="auto">
            <a:xfrm>
              <a:off x="1312923" y="1848273"/>
              <a:ext cx="13748" cy="3323"/>
            </a:xfrm>
            <a:custGeom>
              <a:avLst/>
              <a:gdLst>
                <a:gd name="T0" fmla="*/ 2147483647 w 8"/>
                <a:gd name="T1" fmla="*/ 2147483647 h 2"/>
                <a:gd name="T2" fmla="*/ 2147483647 w 8"/>
                <a:gd name="T3" fmla="*/ 0 h 2"/>
                <a:gd name="T4" fmla="*/ 0 w 8"/>
                <a:gd name="T5" fmla="*/ 2147483647 h 2"/>
                <a:gd name="T6" fmla="*/ 2147483647 w 8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"/>
                <a:gd name="T14" fmla="*/ 8 w 8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">
                  <a:moveTo>
                    <a:pt x="4" y="2"/>
                  </a:moveTo>
                  <a:lnTo>
                    <a:pt x="8" y="0"/>
                  </a:lnTo>
                  <a:lnTo>
                    <a:pt x="0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80" name="Freeform 57"/>
            <p:cNvSpPr>
              <a:spLocks/>
            </p:cNvSpPr>
            <p:nvPr/>
          </p:nvSpPr>
          <p:spPr bwMode="auto">
            <a:xfrm>
              <a:off x="3509744" y="1744665"/>
              <a:ext cx="2095585" cy="579561"/>
            </a:xfrm>
            <a:custGeom>
              <a:avLst/>
              <a:gdLst>
                <a:gd name="T0" fmla="*/ 994 w 1220"/>
                <a:gd name="T1" fmla="*/ 348 h 348"/>
                <a:gd name="T2" fmla="*/ 1220 w 1220"/>
                <a:gd name="T3" fmla="*/ 348 h 348"/>
                <a:gd name="T4" fmla="*/ 1220 w 1220"/>
                <a:gd name="T5" fmla="*/ 348 h 348"/>
                <a:gd name="T6" fmla="*/ 1218 w 1220"/>
                <a:gd name="T7" fmla="*/ 332 h 348"/>
                <a:gd name="T8" fmla="*/ 1212 w 1220"/>
                <a:gd name="T9" fmla="*/ 314 h 348"/>
                <a:gd name="T10" fmla="*/ 1204 w 1220"/>
                <a:gd name="T11" fmla="*/ 296 h 348"/>
                <a:gd name="T12" fmla="*/ 1194 w 1220"/>
                <a:gd name="T13" fmla="*/ 278 h 348"/>
                <a:gd name="T14" fmla="*/ 1178 w 1220"/>
                <a:gd name="T15" fmla="*/ 262 h 348"/>
                <a:gd name="T16" fmla="*/ 1162 w 1220"/>
                <a:gd name="T17" fmla="*/ 246 h 348"/>
                <a:gd name="T18" fmla="*/ 1142 w 1220"/>
                <a:gd name="T19" fmla="*/ 228 h 348"/>
                <a:gd name="T20" fmla="*/ 1120 w 1220"/>
                <a:gd name="T21" fmla="*/ 214 h 348"/>
                <a:gd name="T22" fmla="*/ 1096 w 1220"/>
                <a:gd name="T23" fmla="*/ 198 h 348"/>
                <a:gd name="T24" fmla="*/ 1068 w 1220"/>
                <a:gd name="T25" fmla="*/ 182 h 348"/>
                <a:gd name="T26" fmla="*/ 1038 w 1220"/>
                <a:gd name="T27" fmla="*/ 168 h 348"/>
                <a:gd name="T28" fmla="*/ 1006 w 1220"/>
                <a:gd name="T29" fmla="*/ 154 h 348"/>
                <a:gd name="T30" fmla="*/ 972 w 1220"/>
                <a:gd name="T31" fmla="*/ 140 h 348"/>
                <a:gd name="T32" fmla="*/ 936 w 1220"/>
                <a:gd name="T33" fmla="*/ 128 h 348"/>
                <a:gd name="T34" fmla="*/ 858 w 1220"/>
                <a:gd name="T35" fmla="*/ 102 h 348"/>
                <a:gd name="T36" fmla="*/ 772 w 1220"/>
                <a:gd name="T37" fmla="*/ 80 h 348"/>
                <a:gd name="T38" fmla="*/ 678 w 1220"/>
                <a:gd name="T39" fmla="*/ 60 h 348"/>
                <a:gd name="T40" fmla="*/ 578 w 1220"/>
                <a:gd name="T41" fmla="*/ 42 h 348"/>
                <a:gd name="T42" fmla="*/ 472 w 1220"/>
                <a:gd name="T43" fmla="*/ 28 h 348"/>
                <a:gd name="T44" fmla="*/ 360 w 1220"/>
                <a:gd name="T45" fmla="*/ 16 h 348"/>
                <a:gd name="T46" fmla="*/ 244 w 1220"/>
                <a:gd name="T47" fmla="*/ 8 h 348"/>
                <a:gd name="T48" fmla="*/ 124 w 1220"/>
                <a:gd name="T49" fmla="*/ 2 h 348"/>
                <a:gd name="T50" fmla="*/ 0 w 1220"/>
                <a:gd name="T51" fmla="*/ 0 h 348"/>
                <a:gd name="T52" fmla="*/ 0 w 1220"/>
                <a:gd name="T53" fmla="*/ 0 h 348"/>
                <a:gd name="T54" fmla="*/ 58 w 1220"/>
                <a:gd name="T55" fmla="*/ 2 h 348"/>
                <a:gd name="T56" fmla="*/ 114 w 1220"/>
                <a:gd name="T57" fmla="*/ 8 h 348"/>
                <a:gd name="T58" fmla="*/ 114 w 1220"/>
                <a:gd name="T59" fmla="*/ 8 h 348"/>
                <a:gd name="T60" fmla="*/ 204 w 1220"/>
                <a:gd name="T61" fmla="*/ 14 h 348"/>
                <a:gd name="T62" fmla="*/ 292 w 1220"/>
                <a:gd name="T63" fmla="*/ 22 h 348"/>
                <a:gd name="T64" fmla="*/ 374 w 1220"/>
                <a:gd name="T65" fmla="*/ 32 h 348"/>
                <a:gd name="T66" fmla="*/ 454 w 1220"/>
                <a:gd name="T67" fmla="*/ 44 h 348"/>
                <a:gd name="T68" fmla="*/ 530 w 1220"/>
                <a:gd name="T69" fmla="*/ 60 h 348"/>
                <a:gd name="T70" fmla="*/ 602 w 1220"/>
                <a:gd name="T71" fmla="*/ 78 h 348"/>
                <a:gd name="T72" fmla="*/ 668 w 1220"/>
                <a:gd name="T73" fmla="*/ 98 h 348"/>
                <a:gd name="T74" fmla="*/ 730 w 1220"/>
                <a:gd name="T75" fmla="*/ 120 h 348"/>
                <a:gd name="T76" fmla="*/ 786 w 1220"/>
                <a:gd name="T77" fmla="*/ 144 h 348"/>
                <a:gd name="T78" fmla="*/ 836 w 1220"/>
                <a:gd name="T79" fmla="*/ 168 h 348"/>
                <a:gd name="T80" fmla="*/ 880 w 1220"/>
                <a:gd name="T81" fmla="*/ 196 h 348"/>
                <a:gd name="T82" fmla="*/ 900 w 1220"/>
                <a:gd name="T83" fmla="*/ 210 h 348"/>
                <a:gd name="T84" fmla="*/ 918 w 1220"/>
                <a:gd name="T85" fmla="*/ 224 h 348"/>
                <a:gd name="T86" fmla="*/ 934 w 1220"/>
                <a:gd name="T87" fmla="*/ 238 h 348"/>
                <a:gd name="T88" fmla="*/ 948 w 1220"/>
                <a:gd name="T89" fmla="*/ 254 h 348"/>
                <a:gd name="T90" fmla="*/ 962 w 1220"/>
                <a:gd name="T91" fmla="*/ 268 h 348"/>
                <a:gd name="T92" fmla="*/ 972 w 1220"/>
                <a:gd name="T93" fmla="*/ 284 h 348"/>
                <a:gd name="T94" fmla="*/ 980 w 1220"/>
                <a:gd name="T95" fmla="*/ 300 h 348"/>
                <a:gd name="T96" fmla="*/ 986 w 1220"/>
                <a:gd name="T97" fmla="*/ 316 h 348"/>
                <a:gd name="T98" fmla="*/ 992 w 1220"/>
                <a:gd name="T99" fmla="*/ 332 h 348"/>
                <a:gd name="T100" fmla="*/ 994 w 1220"/>
                <a:gd name="T101" fmla="*/ 348 h 348"/>
                <a:gd name="T102" fmla="*/ 994 w 1220"/>
                <a:gd name="T10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20" h="348">
                  <a:moveTo>
                    <a:pt x="994" y="348"/>
                  </a:moveTo>
                  <a:lnTo>
                    <a:pt x="1220" y="348"/>
                  </a:lnTo>
                  <a:lnTo>
                    <a:pt x="1220" y="348"/>
                  </a:lnTo>
                  <a:lnTo>
                    <a:pt x="1218" y="332"/>
                  </a:lnTo>
                  <a:lnTo>
                    <a:pt x="1212" y="314"/>
                  </a:lnTo>
                  <a:lnTo>
                    <a:pt x="1204" y="296"/>
                  </a:lnTo>
                  <a:lnTo>
                    <a:pt x="1194" y="278"/>
                  </a:lnTo>
                  <a:lnTo>
                    <a:pt x="1178" y="262"/>
                  </a:lnTo>
                  <a:lnTo>
                    <a:pt x="1162" y="246"/>
                  </a:lnTo>
                  <a:lnTo>
                    <a:pt x="1142" y="228"/>
                  </a:lnTo>
                  <a:lnTo>
                    <a:pt x="1120" y="214"/>
                  </a:lnTo>
                  <a:lnTo>
                    <a:pt x="1096" y="198"/>
                  </a:lnTo>
                  <a:lnTo>
                    <a:pt x="1068" y="182"/>
                  </a:lnTo>
                  <a:lnTo>
                    <a:pt x="1038" y="168"/>
                  </a:lnTo>
                  <a:lnTo>
                    <a:pt x="1006" y="154"/>
                  </a:lnTo>
                  <a:lnTo>
                    <a:pt x="972" y="140"/>
                  </a:lnTo>
                  <a:lnTo>
                    <a:pt x="936" y="128"/>
                  </a:lnTo>
                  <a:lnTo>
                    <a:pt x="858" y="102"/>
                  </a:lnTo>
                  <a:lnTo>
                    <a:pt x="772" y="80"/>
                  </a:lnTo>
                  <a:lnTo>
                    <a:pt x="678" y="60"/>
                  </a:lnTo>
                  <a:lnTo>
                    <a:pt x="578" y="42"/>
                  </a:lnTo>
                  <a:lnTo>
                    <a:pt x="472" y="28"/>
                  </a:lnTo>
                  <a:lnTo>
                    <a:pt x="360" y="16"/>
                  </a:lnTo>
                  <a:lnTo>
                    <a:pt x="244" y="8"/>
                  </a:lnTo>
                  <a:lnTo>
                    <a:pt x="12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58" y="2"/>
                  </a:lnTo>
                  <a:lnTo>
                    <a:pt x="114" y="8"/>
                  </a:lnTo>
                  <a:lnTo>
                    <a:pt x="114" y="8"/>
                  </a:lnTo>
                  <a:lnTo>
                    <a:pt x="204" y="14"/>
                  </a:lnTo>
                  <a:lnTo>
                    <a:pt x="292" y="22"/>
                  </a:lnTo>
                  <a:lnTo>
                    <a:pt x="374" y="32"/>
                  </a:lnTo>
                  <a:lnTo>
                    <a:pt x="454" y="44"/>
                  </a:lnTo>
                  <a:lnTo>
                    <a:pt x="530" y="60"/>
                  </a:lnTo>
                  <a:lnTo>
                    <a:pt x="602" y="78"/>
                  </a:lnTo>
                  <a:lnTo>
                    <a:pt x="668" y="98"/>
                  </a:lnTo>
                  <a:lnTo>
                    <a:pt x="730" y="120"/>
                  </a:lnTo>
                  <a:lnTo>
                    <a:pt x="786" y="144"/>
                  </a:lnTo>
                  <a:lnTo>
                    <a:pt x="836" y="168"/>
                  </a:lnTo>
                  <a:lnTo>
                    <a:pt x="880" y="196"/>
                  </a:lnTo>
                  <a:lnTo>
                    <a:pt x="900" y="210"/>
                  </a:lnTo>
                  <a:lnTo>
                    <a:pt x="918" y="224"/>
                  </a:lnTo>
                  <a:lnTo>
                    <a:pt x="934" y="238"/>
                  </a:lnTo>
                  <a:lnTo>
                    <a:pt x="948" y="254"/>
                  </a:lnTo>
                  <a:lnTo>
                    <a:pt x="962" y="268"/>
                  </a:lnTo>
                  <a:lnTo>
                    <a:pt x="972" y="284"/>
                  </a:lnTo>
                  <a:lnTo>
                    <a:pt x="980" y="300"/>
                  </a:lnTo>
                  <a:lnTo>
                    <a:pt x="986" y="316"/>
                  </a:lnTo>
                  <a:lnTo>
                    <a:pt x="992" y="332"/>
                  </a:lnTo>
                  <a:lnTo>
                    <a:pt x="994" y="348"/>
                  </a:lnTo>
                  <a:lnTo>
                    <a:pt x="994" y="3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124223" name="Freeform 58"/>
            <p:cNvSpPr>
              <a:spLocks/>
            </p:cNvSpPr>
            <p:nvPr/>
          </p:nvSpPr>
          <p:spPr bwMode="auto">
            <a:xfrm>
              <a:off x="5206927" y="2303549"/>
              <a:ext cx="3437" cy="6646"/>
            </a:xfrm>
            <a:custGeom>
              <a:avLst/>
              <a:gdLst>
                <a:gd name="T0" fmla="*/ 0 w 2"/>
                <a:gd name="T1" fmla="*/ 2147483647 h 4"/>
                <a:gd name="T2" fmla="*/ 0 w 2"/>
                <a:gd name="T3" fmla="*/ 2147483647 h 4"/>
                <a:gd name="T4" fmla="*/ 2147483647 w 2"/>
                <a:gd name="T5" fmla="*/ 2147483647 h 4"/>
                <a:gd name="T6" fmla="*/ 2147483647 w 2"/>
                <a:gd name="T7" fmla="*/ 2147483647 h 4"/>
                <a:gd name="T8" fmla="*/ 0 w 2"/>
                <a:gd name="T9" fmla="*/ 0 h 4"/>
                <a:gd name="T10" fmla="*/ 0 w 2"/>
                <a:gd name="T11" fmla="*/ 2147483647 h 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4"/>
                <a:gd name="T20" fmla="*/ 2 w 2"/>
                <a:gd name="T21" fmla="*/ 4 h 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4">
                  <a:moveTo>
                    <a:pt x="0" y="4"/>
                  </a:moveTo>
                  <a:lnTo>
                    <a:pt x="0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24" name="Freeform 59"/>
            <p:cNvSpPr>
              <a:spLocks/>
            </p:cNvSpPr>
            <p:nvPr/>
          </p:nvSpPr>
          <p:spPr bwMode="auto">
            <a:xfrm>
              <a:off x="5193180" y="2260348"/>
              <a:ext cx="17184" cy="36555"/>
            </a:xfrm>
            <a:custGeom>
              <a:avLst/>
              <a:gdLst>
                <a:gd name="T0" fmla="*/ 2147483647 w 10"/>
                <a:gd name="T1" fmla="*/ 2147483647 h 22"/>
                <a:gd name="T2" fmla="*/ 2147483647 w 10"/>
                <a:gd name="T3" fmla="*/ 2147483647 h 22"/>
                <a:gd name="T4" fmla="*/ 2147483647 w 10"/>
                <a:gd name="T5" fmla="*/ 0 h 22"/>
                <a:gd name="T6" fmla="*/ 0 w 10"/>
                <a:gd name="T7" fmla="*/ 0 h 22"/>
                <a:gd name="T8" fmla="*/ 0 w 10"/>
                <a:gd name="T9" fmla="*/ 0 h 22"/>
                <a:gd name="T10" fmla="*/ 0 w 10"/>
                <a:gd name="T11" fmla="*/ 0 h 22"/>
                <a:gd name="T12" fmla="*/ 2147483647 w 10"/>
                <a:gd name="T13" fmla="*/ 2147483647 h 22"/>
                <a:gd name="T14" fmla="*/ 2147483647 w 10"/>
                <a:gd name="T15" fmla="*/ 2147483647 h 22"/>
                <a:gd name="T16" fmla="*/ 2147483647 w 10"/>
                <a:gd name="T17" fmla="*/ 2147483647 h 22"/>
                <a:gd name="T18" fmla="*/ 2147483647 w 10"/>
                <a:gd name="T19" fmla="*/ 2147483647 h 22"/>
                <a:gd name="T20" fmla="*/ 2147483647 w 10"/>
                <a:gd name="T21" fmla="*/ 2147483647 h 22"/>
                <a:gd name="T22" fmla="*/ 2147483647 w 10"/>
                <a:gd name="T23" fmla="*/ 2147483647 h 22"/>
                <a:gd name="T24" fmla="*/ 2147483647 w 10"/>
                <a:gd name="T25" fmla="*/ 2147483647 h 22"/>
                <a:gd name="T26" fmla="*/ 2147483647 w 10"/>
                <a:gd name="T27" fmla="*/ 2147483647 h 22"/>
                <a:gd name="T28" fmla="*/ 2147483647 w 10"/>
                <a:gd name="T29" fmla="*/ 2147483647 h 22"/>
                <a:gd name="T30" fmla="*/ 2147483647 w 10"/>
                <a:gd name="T31" fmla="*/ 2147483647 h 22"/>
                <a:gd name="T32" fmla="*/ 2147483647 w 10"/>
                <a:gd name="T33" fmla="*/ 2147483647 h 22"/>
                <a:gd name="T34" fmla="*/ 2147483647 w 10"/>
                <a:gd name="T35" fmla="*/ 2147483647 h 22"/>
                <a:gd name="T36" fmla="*/ 2147483647 w 10"/>
                <a:gd name="T37" fmla="*/ 2147483647 h 22"/>
                <a:gd name="T38" fmla="*/ 2147483647 w 10"/>
                <a:gd name="T39" fmla="*/ 2147483647 h 2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"/>
                <a:gd name="T61" fmla="*/ 0 h 22"/>
                <a:gd name="T62" fmla="*/ 10 w 10"/>
                <a:gd name="T63" fmla="*/ 22 h 2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" h="22">
                  <a:moveTo>
                    <a:pt x="6" y="6"/>
                  </a:moveTo>
                  <a:lnTo>
                    <a:pt x="6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6" y="8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0" y="22"/>
                  </a:lnTo>
                  <a:lnTo>
                    <a:pt x="8" y="14"/>
                  </a:lnTo>
                  <a:lnTo>
                    <a:pt x="4" y="6"/>
                  </a:lnTo>
                  <a:lnTo>
                    <a:pt x="6" y="4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25" name="Freeform 60"/>
            <p:cNvSpPr>
              <a:spLocks/>
            </p:cNvSpPr>
            <p:nvPr/>
          </p:nvSpPr>
          <p:spPr bwMode="auto">
            <a:xfrm>
              <a:off x="4694830" y="1914737"/>
              <a:ext cx="3437" cy="0"/>
            </a:xfrm>
            <a:custGeom>
              <a:avLst/>
              <a:gdLst>
                <a:gd name="T0" fmla="*/ 0 w 2"/>
                <a:gd name="T1" fmla="*/ 2147483647 w 2"/>
                <a:gd name="T2" fmla="*/ 0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26" name="Freeform 61"/>
            <p:cNvSpPr>
              <a:spLocks/>
            </p:cNvSpPr>
            <p:nvPr/>
          </p:nvSpPr>
          <p:spPr bwMode="auto">
            <a:xfrm>
              <a:off x="4306460" y="1815042"/>
              <a:ext cx="6874" cy="0"/>
            </a:xfrm>
            <a:custGeom>
              <a:avLst/>
              <a:gdLst>
                <a:gd name="T0" fmla="*/ 0 w 4"/>
                <a:gd name="T1" fmla="*/ 0 w 4"/>
                <a:gd name="T2" fmla="*/ 2147483647 w 4"/>
                <a:gd name="T3" fmla="*/ 2147483647 w 4"/>
                <a:gd name="T4" fmla="*/ 0 w 4"/>
                <a:gd name="T5" fmla="*/ 0 w 4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4 w 4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27" name="Freeform 62"/>
            <p:cNvSpPr>
              <a:spLocks/>
            </p:cNvSpPr>
            <p:nvPr/>
          </p:nvSpPr>
          <p:spPr bwMode="auto">
            <a:xfrm>
              <a:off x="4241159" y="1801749"/>
              <a:ext cx="3437" cy="0"/>
            </a:xfrm>
            <a:custGeom>
              <a:avLst/>
              <a:gdLst>
                <a:gd name="T0" fmla="*/ 0 w 2"/>
                <a:gd name="T1" fmla="*/ 2147483647 w 2"/>
                <a:gd name="T2" fmla="*/ 0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28" name="Freeform 63"/>
            <p:cNvSpPr>
              <a:spLocks/>
            </p:cNvSpPr>
            <p:nvPr/>
          </p:nvSpPr>
          <p:spPr bwMode="auto">
            <a:xfrm>
              <a:off x="4684519" y="1911414"/>
              <a:ext cx="10311" cy="3323"/>
            </a:xfrm>
            <a:custGeom>
              <a:avLst/>
              <a:gdLst>
                <a:gd name="T0" fmla="*/ 2147483647 w 6"/>
                <a:gd name="T1" fmla="*/ 2147483647 h 2"/>
                <a:gd name="T2" fmla="*/ 0 w 6"/>
                <a:gd name="T3" fmla="*/ 0 h 2"/>
                <a:gd name="T4" fmla="*/ 0 w 6"/>
                <a:gd name="T5" fmla="*/ 0 h 2"/>
                <a:gd name="T6" fmla="*/ 2147483647 w 6"/>
                <a:gd name="T7" fmla="*/ 2147483647 h 2"/>
                <a:gd name="T8" fmla="*/ 2147483647 w 6"/>
                <a:gd name="T9" fmla="*/ 214748364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2"/>
                <a:gd name="T17" fmla="*/ 6 w 6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2">
                  <a:moveTo>
                    <a:pt x="6" y="2"/>
                  </a:moveTo>
                  <a:lnTo>
                    <a:pt x="0" y="0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29" name="Freeform 64"/>
            <p:cNvSpPr>
              <a:spLocks/>
            </p:cNvSpPr>
            <p:nvPr/>
          </p:nvSpPr>
          <p:spPr bwMode="auto">
            <a:xfrm>
              <a:off x="5155374" y="2197208"/>
              <a:ext cx="3437" cy="6646"/>
            </a:xfrm>
            <a:custGeom>
              <a:avLst/>
              <a:gdLst>
                <a:gd name="T0" fmla="*/ 0 w 2"/>
                <a:gd name="T1" fmla="*/ 0 h 4"/>
                <a:gd name="T2" fmla="*/ 2147483647 w 2"/>
                <a:gd name="T3" fmla="*/ 2147483647 h 4"/>
                <a:gd name="T4" fmla="*/ 0 w 2"/>
                <a:gd name="T5" fmla="*/ 0 h 4"/>
                <a:gd name="T6" fmla="*/ 0 w 2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4"/>
                <a:gd name="T14" fmla="*/ 2 w 2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4">
                  <a:moveTo>
                    <a:pt x="0" y="0"/>
                  </a:move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30" name="Freeform 65"/>
            <p:cNvSpPr>
              <a:spLocks/>
            </p:cNvSpPr>
            <p:nvPr/>
          </p:nvSpPr>
          <p:spPr bwMode="auto">
            <a:xfrm>
              <a:off x="4859801" y="1974554"/>
              <a:ext cx="6874" cy="0"/>
            </a:xfrm>
            <a:custGeom>
              <a:avLst/>
              <a:gdLst>
                <a:gd name="T0" fmla="*/ 0 w 4"/>
                <a:gd name="T1" fmla="*/ 2147483647 w 4"/>
                <a:gd name="T2" fmla="*/ 2147483647 w 4"/>
                <a:gd name="T3" fmla="*/ 0 w 4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4"/>
                <a:gd name="T9" fmla="*/ 4 w 4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4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31" name="Freeform 66"/>
            <p:cNvSpPr>
              <a:spLocks/>
            </p:cNvSpPr>
            <p:nvPr/>
          </p:nvSpPr>
          <p:spPr bwMode="auto">
            <a:xfrm>
              <a:off x="4973218" y="2034372"/>
              <a:ext cx="6874" cy="3323"/>
            </a:xfrm>
            <a:custGeom>
              <a:avLst/>
              <a:gdLst>
                <a:gd name="T0" fmla="*/ 2147483647 w 4"/>
                <a:gd name="T1" fmla="*/ 0 h 2"/>
                <a:gd name="T2" fmla="*/ 2147483647 w 4"/>
                <a:gd name="T3" fmla="*/ 0 h 2"/>
                <a:gd name="T4" fmla="*/ 2147483647 w 4"/>
                <a:gd name="T5" fmla="*/ 0 h 2"/>
                <a:gd name="T6" fmla="*/ 0 w 4"/>
                <a:gd name="T7" fmla="*/ 0 h 2"/>
                <a:gd name="T8" fmla="*/ 0 w 4"/>
                <a:gd name="T9" fmla="*/ 0 h 2"/>
                <a:gd name="T10" fmla="*/ 2147483647 w 4"/>
                <a:gd name="T11" fmla="*/ 2147483647 h 2"/>
                <a:gd name="T12" fmla="*/ 2147483647 w 4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2"/>
                <a:gd name="T23" fmla="*/ 4 w 4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2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32" name="Freeform 67"/>
            <p:cNvSpPr>
              <a:spLocks/>
            </p:cNvSpPr>
            <p:nvPr/>
          </p:nvSpPr>
          <p:spPr bwMode="auto">
            <a:xfrm>
              <a:off x="5145063" y="2167299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2147483647 w 2"/>
                <a:gd name="T3" fmla="*/ 2147483647 h 2"/>
                <a:gd name="T4" fmla="*/ 0 w 2"/>
                <a:gd name="T5" fmla="*/ 0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33" name="Freeform 68"/>
            <p:cNvSpPr>
              <a:spLocks/>
            </p:cNvSpPr>
            <p:nvPr/>
          </p:nvSpPr>
          <p:spPr bwMode="auto">
            <a:xfrm>
              <a:off x="4770442" y="1937999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34" name="Rectangle 69"/>
            <p:cNvSpPr>
              <a:spLocks noChangeArrowheads="1"/>
            </p:cNvSpPr>
            <p:nvPr/>
          </p:nvSpPr>
          <p:spPr bwMode="auto">
            <a:xfrm>
              <a:off x="5389083" y="2336781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35" name="Rectangle 70"/>
            <p:cNvSpPr>
              <a:spLocks noChangeArrowheads="1"/>
            </p:cNvSpPr>
            <p:nvPr/>
          </p:nvSpPr>
          <p:spPr bwMode="auto">
            <a:xfrm>
              <a:off x="5230986" y="2323488"/>
              <a:ext cx="3437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36" name="Rectangle 71"/>
            <p:cNvSpPr>
              <a:spLocks noChangeArrowheads="1"/>
            </p:cNvSpPr>
            <p:nvPr/>
          </p:nvSpPr>
          <p:spPr bwMode="auto">
            <a:xfrm>
              <a:off x="4117431" y="1778487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37" name="Freeform 72"/>
            <p:cNvSpPr>
              <a:spLocks/>
            </p:cNvSpPr>
            <p:nvPr/>
          </p:nvSpPr>
          <p:spPr bwMode="auto">
            <a:xfrm>
              <a:off x="4038382" y="1771840"/>
              <a:ext cx="13748" cy="3323"/>
            </a:xfrm>
            <a:custGeom>
              <a:avLst/>
              <a:gdLst>
                <a:gd name="T0" fmla="*/ 2147483647 w 8"/>
                <a:gd name="T1" fmla="*/ 2147483647 h 2"/>
                <a:gd name="T2" fmla="*/ 2147483647 w 8"/>
                <a:gd name="T3" fmla="*/ 2147483647 h 2"/>
                <a:gd name="T4" fmla="*/ 2147483647 w 8"/>
                <a:gd name="T5" fmla="*/ 2147483647 h 2"/>
                <a:gd name="T6" fmla="*/ 2147483647 w 8"/>
                <a:gd name="T7" fmla="*/ 2147483647 h 2"/>
                <a:gd name="T8" fmla="*/ 2147483647 w 8"/>
                <a:gd name="T9" fmla="*/ 0 h 2"/>
                <a:gd name="T10" fmla="*/ 2147483647 w 8"/>
                <a:gd name="T11" fmla="*/ 0 h 2"/>
                <a:gd name="T12" fmla="*/ 2147483647 w 8"/>
                <a:gd name="T13" fmla="*/ 0 h 2"/>
                <a:gd name="T14" fmla="*/ 2147483647 w 8"/>
                <a:gd name="T15" fmla="*/ 0 h 2"/>
                <a:gd name="T16" fmla="*/ 0 w 8"/>
                <a:gd name="T17" fmla="*/ 2147483647 h 2"/>
                <a:gd name="T18" fmla="*/ 2147483647 w 8"/>
                <a:gd name="T19" fmla="*/ 2147483647 h 2"/>
                <a:gd name="T20" fmla="*/ 2147483647 w 8"/>
                <a:gd name="T21" fmla="*/ 2147483647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"/>
                <a:gd name="T34" fmla="*/ 0 h 2"/>
                <a:gd name="T35" fmla="*/ 8 w 8"/>
                <a:gd name="T36" fmla="*/ 2 h 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" h="2">
                  <a:moveTo>
                    <a:pt x="4" y="2"/>
                  </a:moveTo>
                  <a:lnTo>
                    <a:pt x="4" y="2"/>
                  </a:lnTo>
                  <a:lnTo>
                    <a:pt x="2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38" name="Freeform 73"/>
            <p:cNvSpPr>
              <a:spLocks/>
            </p:cNvSpPr>
            <p:nvPr/>
          </p:nvSpPr>
          <p:spPr bwMode="auto">
            <a:xfrm>
              <a:off x="5148500" y="2190561"/>
              <a:ext cx="3437" cy="6646"/>
            </a:xfrm>
            <a:custGeom>
              <a:avLst/>
              <a:gdLst>
                <a:gd name="T0" fmla="*/ 2147483647 w 2"/>
                <a:gd name="T1" fmla="*/ 2147483647 h 4"/>
                <a:gd name="T2" fmla="*/ 0 w 2"/>
                <a:gd name="T3" fmla="*/ 0 h 4"/>
                <a:gd name="T4" fmla="*/ 0 w 2"/>
                <a:gd name="T5" fmla="*/ 0 h 4"/>
                <a:gd name="T6" fmla="*/ 2147483647 w 2"/>
                <a:gd name="T7" fmla="*/ 2147483647 h 4"/>
                <a:gd name="T8" fmla="*/ 2147483647 w 2"/>
                <a:gd name="T9" fmla="*/ 2147483647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2" y="4"/>
                  </a:moveTo>
                  <a:lnTo>
                    <a:pt x="0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39" name="Freeform 74"/>
            <p:cNvSpPr>
              <a:spLocks/>
            </p:cNvSpPr>
            <p:nvPr/>
          </p:nvSpPr>
          <p:spPr bwMode="auto">
            <a:xfrm>
              <a:off x="4045256" y="1771840"/>
              <a:ext cx="3437" cy="0"/>
            </a:xfrm>
            <a:custGeom>
              <a:avLst/>
              <a:gdLst>
                <a:gd name="T0" fmla="*/ 2147483647 w 2"/>
                <a:gd name="T1" fmla="*/ 2147483647 w 2"/>
                <a:gd name="T2" fmla="*/ 0 w 2"/>
                <a:gd name="T3" fmla="*/ 2147483647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40" name="Freeform 75"/>
            <p:cNvSpPr>
              <a:spLocks/>
            </p:cNvSpPr>
            <p:nvPr/>
          </p:nvSpPr>
          <p:spPr bwMode="auto">
            <a:xfrm>
              <a:off x="3828732" y="1751901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2147483647 w 2"/>
                <a:gd name="T3" fmla="*/ 2147483647 h 2"/>
                <a:gd name="T4" fmla="*/ 2147483647 w 2"/>
                <a:gd name="T5" fmla="*/ 2147483647 h 2"/>
                <a:gd name="T6" fmla="*/ 0 w 2"/>
                <a:gd name="T7" fmla="*/ 0 h 2"/>
                <a:gd name="T8" fmla="*/ 0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41" name="Freeform 76"/>
            <p:cNvSpPr>
              <a:spLocks/>
            </p:cNvSpPr>
            <p:nvPr/>
          </p:nvSpPr>
          <p:spPr bwMode="auto">
            <a:xfrm>
              <a:off x="4038382" y="1775163"/>
              <a:ext cx="6874" cy="0"/>
            </a:xfrm>
            <a:custGeom>
              <a:avLst/>
              <a:gdLst>
                <a:gd name="T0" fmla="*/ 2147483647 w 4"/>
                <a:gd name="T1" fmla="*/ 0 w 4"/>
                <a:gd name="T2" fmla="*/ 2147483647 w 4"/>
                <a:gd name="T3" fmla="*/ 0 60000 65536"/>
                <a:gd name="T4" fmla="*/ 0 60000 65536"/>
                <a:gd name="T5" fmla="*/ 0 60000 65536"/>
                <a:gd name="T6" fmla="*/ 0 w 4"/>
                <a:gd name="T7" fmla="*/ 4 w 4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4">
                  <a:moveTo>
                    <a:pt x="4" y="0"/>
                  </a:move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42" name="Freeform 77"/>
            <p:cNvSpPr>
              <a:spLocks/>
            </p:cNvSpPr>
            <p:nvPr/>
          </p:nvSpPr>
          <p:spPr bwMode="auto">
            <a:xfrm>
              <a:off x="3711877" y="1751901"/>
              <a:ext cx="6874" cy="0"/>
            </a:xfrm>
            <a:custGeom>
              <a:avLst/>
              <a:gdLst>
                <a:gd name="T0" fmla="*/ 2147483647 w 4"/>
                <a:gd name="T1" fmla="*/ 2147483647 w 4"/>
                <a:gd name="T2" fmla="*/ 0 w 4"/>
                <a:gd name="T3" fmla="*/ 0 w 4"/>
                <a:gd name="T4" fmla="*/ 0 w 4"/>
                <a:gd name="T5" fmla="*/ 2147483647 w 4"/>
                <a:gd name="T6" fmla="*/ 2147483647 w 4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w 4"/>
                <a:gd name="T15" fmla="*/ 4 w 4"/>
              </a:gdLst>
              <a:ahLst/>
              <a:cxnLst>
                <a:cxn ang="T7">
                  <a:pos x="T0" y="0"/>
                </a:cxn>
                <a:cxn ang="T8">
                  <a:pos x="T1" y="0"/>
                </a:cxn>
                <a:cxn ang="T9">
                  <a:pos x="T2" y="0"/>
                </a:cxn>
                <a:cxn ang="T10">
                  <a:pos x="T3" y="0"/>
                </a:cxn>
                <a:cxn ang="T11">
                  <a:pos x="T4" y="0"/>
                </a:cxn>
                <a:cxn ang="T12">
                  <a:pos x="T5" y="0"/>
                </a:cxn>
                <a:cxn ang="T13">
                  <a:pos x="T6" y="0"/>
                </a:cxn>
              </a:cxnLst>
              <a:rect l="T14" t="0" r="T15" b="0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43" name="Freeform 78"/>
            <p:cNvSpPr>
              <a:spLocks/>
            </p:cNvSpPr>
            <p:nvPr/>
          </p:nvSpPr>
          <p:spPr bwMode="auto">
            <a:xfrm>
              <a:off x="3605333" y="1741932"/>
              <a:ext cx="3437" cy="0"/>
            </a:xfrm>
            <a:custGeom>
              <a:avLst/>
              <a:gdLst>
                <a:gd name="T0" fmla="*/ 0 w 2"/>
                <a:gd name="T1" fmla="*/ 0 w 2"/>
                <a:gd name="T2" fmla="*/ 2147483647 w 2"/>
                <a:gd name="T3" fmla="*/ 0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44" name="Freeform 79"/>
            <p:cNvSpPr>
              <a:spLocks/>
            </p:cNvSpPr>
            <p:nvPr/>
          </p:nvSpPr>
          <p:spPr bwMode="auto">
            <a:xfrm>
              <a:off x="5567802" y="2200531"/>
              <a:ext cx="6874" cy="6646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0 w 4"/>
                <a:gd name="T5" fmla="*/ 2147483647 h 4"/>
                <a:gd name="T6" fmla="*/ 0 w 4"/>
                <a:gd name="T7" fmla="*/ 2147483647 h 4"/>
                <a:gd name="T8" fmla="*/ 2147483647 w 4"/>
                <a:gd name="T9" fmla="*/ 2147483647 h 4"/>
                <a:gd name="T10" fmla="*/ 0 w 4"/>
                <a:gd name="T11" fmla="*/ 0 h 4"/>
                <a:gd name="T12" fmla="*/ 0 w 4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4"/>
                <a:gd name="T23" fmla="*/ 4 w 4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45" name="Freeform 80"/>
            <p:cNvSpPr>
              <a:spLocks/>
            </p:cNvSpPr>
            <p:nvPr/>
          </p:nvSpPr>
          <p:spPr bwMode="auto">
            <a:xfrm>
              <a:off x="5151937" y="2197208"/>
              <a:ext cx="3437" cy="0"/>
            </a:xfrm>
            <a:custGeom>
              <a:avLst/>
              <a:gdLst>
                <a:gd name="T0" fmla="*/ 2147483647 w 2"/>
                <a:gd name="T1" fmla="*/ 2147483647 w 2"/>
                <a:gd name="T2" fmla="*/ 0 w 2"/>
                <a:gd name="T3" fmla="*/ 2147483647 w 2"/>
                <a:gd name="T4" fmla="*/ 2147483647 w 2"/>
                <a:gd name="T5" fmla="*/ 0 60000 65536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w 2"/>
                <a:gd name="T11" fmla="*/ 2 w 2"/>
              </a:gdLst>
              <a:ahLst/>
              <a:cxnLst>
                <a:cxn ang="T5">
                  <a:pos x="T0" y="0"/>
                </a:cxn>
                <a:cxn ang="T6">
                  <a:pos x="T1" y="0"/>
                </a:cxn>
                <a:cxn ang="T7">
                  <a:pos x="T2" y="0"/>
                </a:cxn>
                <a:cxn ang="T8">
                  <a:pos x="T3" y="0"/>
                </a:cxn>
                <a:cxn ang="T9">
                  <a:pos x="T4" y="0"/>
                </a:cxn>
              </a:cxnLst>
              <a:rect l="T10" t="0" r="T11" b="0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46" name="Freeform 81"/>
            <p:cNvSpPr>
              <a:spLocks/>
            </p:cNvSpPr>
            <p:nvPr/>
          </p:nvSpPr>
          <p:spPr bwMode="auto">
            <a:xfrm>
              <a:off x="3694693" y="1771840"/>
              <a:ext cx="17184" cy="0"/>
            </a:xfrm>
            <a:custGeom>
              <a:avLst/>
              <a:gdLst>
                <a:gd name="T0" fmla="*/ 2147483647 w 10"/>
                <a:gd name="T1" fmla="*/ 2147483647 w 10"/>
                <a:gd name="T2" fmla="*/ 0 w 10"/>
                <a:gd name="T3" fmla="*/ 0 w 10"/>
                <a:gd name="T4" fmla="*/ 2147483647 w 10"/>
                <a:gd name="T5" fmla="*/ 2147483647 w 10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10 w 10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47" name="Freeform 82"/>
            <p:cNvSpPr>
              <a:spLocks/>
            </p:cNvSpPr>
            <p:nvPr/>
          </p:nvSpPr>
          <p:spPr bwMode="auto">
            <a:xfrm>
              <a:off x="4818558" y="1861566"/>
              <a:ext cx="6874" cy="3323"/>
            </a:xfrm>
            <a:custGeom>
              <a:avLst/>
              <a:gdLst>
                <a:gd name="T0" fmla="*/ 0 w 4"/>
                <a:gd name="T1" fmla="*/ 0 h 2"/>
                <a:gd name="T2" fmla="*/ 2147483647 w 4"/>
                <a:gd name="T3" fmla="*/ 2147483647 h 2"/>
                <a:gd name="T4" fmla="*/ 0 w 4"/>
                <a:gd name="T5" fmla="*/ 0 h 2"/>
                <a:gd name="T6" fmla="*/ 0 60000 65536"/>
                <a:gd name="T7" fmla="*/ 0 60000 65536"/>
                <a:gd name="T8" fmla="*/ 0 60000 65536"/>
                <a:gd name="T9" fmla="*/ 0 w 4"/>
                <a:gd name="T10" fmla="*/ 0 h 2"/>
                <a:gd name="T11" fmla="*/ 4 w 4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2">
                  <a:moveTo>
                    <a:pt x="0" y="0"/>
                  </a:move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48" name="Freeform 83"/>
            <p:cNvSpPr>
              <a:spLocks/>
            </p:cNvSpPr>
            <p:nvPr/>
          </p:nvSpPr>
          <p:spPr bwMode="auto">
            <a:xfrm>
              <a:off x="3625955" y="1761871"/>
              <a:ext cx="13748" cy="3323"/>
            </a:xfrm>
            <a:custGeom>
              <a:avLst/>
              <a:gdLst>
                <a:gd name="T0" fmla="*/ 2147483647 w 8"/>
                <a:gd name="T1" fmla="*/ 2147483647 h 2"/>
                <a:gd name="T2" fmla="*/ 2147483647 w 8"/>
                <a:gd name="T3" fmla="*/ 0 h 2"/>
                <a:gd name="T4" fmla="*/ 0 w 8"/>
                <a:gd name="T5" fmla="*/ 2147483647 h 2"/>
                <a:gd name="T6" fmla="*/ 2147483647 w 8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"/>
                <a:gd name="T14" fmla="*/ 8 w 8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">
                  <a:moveTo>
                    <a:pt x="8" y="2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49" name="Freeform 84"/>
            <p:cNvSpPr>
              <a:spLocks/>
            </p:cNvSpPr>
            <p:nvPr/>
          </p:nvSpPr>
          <p:spPr bwMode="auto">
            <a:xfrm>
              <a:off x="5567802" y="2207177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50" name="Freeform 85"/>
            <p:cNvSpPr>
              <a:spLocks noEditPoints="1"/>
            </p:cNvSpPr>
            <p:nvPr/>
          </p:nvSpPr>
          <p:spPr bwMode="auto">
            <a:xfrm>
              <a:off x="3509100" y="1731962"/>
              <a:ext cx="2113692" cy="608142"/>
            </a:xfrm>
            <a:custGeom>
              <a:avLst/>
              <a:gdLst>
                <a:gd name="T0" fmla="*/ 2147483647 w 1230"/>
                <a:gd name="T1" fmla="*/ 2147483647 h 366"/>
                <a:gd name="T2" fmla="*/ 2147483647 w 1230"/>
                <a:gd name="T3" fmla="*/ 2147483647 h 366"/>
                <a:gd name="T4" fmla="*/ 2147483647 w 1230"/>
                <a:gd name="T5" fmla="*/ 2147483647 h 366"/>
                <a:gd name="T6" fmla="*/ 2147483647 w 1230"/>
                <a:gd name="T7" fmla="*/ 2147483647 h 366"/>
                <a:gd name="T8" fmla="*/ 2147483647 w 1230"/>
                <a:gd name="T9" fmla="*/ 2147483647 h 366"/>
                <a:gd name="T10" fmla="*/ 2147483647 w 1230"/>
                <a:gd name="T11" fmla="*/ 2147483647 h 366"/>
                <a:gd name="T12" fmla="*/ 2147483647 w 1230"/>
                <a:gd name="T13" fmla="*/ 2147483647 h 366"/>
                <a:gd name="T14" fmla="*/ 2147483647 w 1230"/>
                <a:gd name="T15" fmla="*/ 2147483647 h 366"/>
                <a:gd name="T16" fmla="*/ 2147483647 w 1230"/>
                <a:gd name="T17" fmla="*/ 2147483647 h 366"/>
                <a:gd name="T18" fmla="*/ 2147483647 w 1230"/>
                <a:gd name="T19" fmla="*/ 2147483647 h 366"/>
                <a:gd name="T20" fmla="*/ 2147483647 w 1230"/>
                <a:gd name="T21" fmla="*/ 2147483647 h 366"/>
                <a:gd name="T22" fmla="*/ 2147483647 w 1230"/>
                <a:gd name="T23" fmla="*/ 2147483647 h 366"/>
                <a:gd name="T24" fmla="*/ 2147483647 w 1230"/>
                <a:gd name="T25" fmla="*/ 2147483647 h 366"/>
                <a:gd name="T26" fmla="*/ 2147483647 w 1230"/>
                <a:gd name="T27" fmla="*/ 2147483647 h 366"/>
                <a:gd name="T28" fmla="*/ 2147483647 w 1230"/>
                <a:gd name="T29" fmla="*/ 2147483647 h 366"/>
                <a:gd name="T30" fmla="*/ 2147483647 w 1230"/>
                <a:gd name="T31" fmla="*/ 2147483647 h 366"/>
                <a:gd name="T32" fmla="*/ 2147483647 w 1230"/>
                <a:gd name="T33" fmla="*/ 2147483647 h 366"/>
                <a:gd name="T34" fmla="*/ 2147483647 w 1230"/>
                <a:gd name="T35" fmla="*/ 2147483647 h 366"/>
                <a:gd name="T36" fmla="*/ 2147483647 w 1230"/>
                <a:gd name="T37" fmla="*/ 2147483647 h 366"/>
                <a:gd name="T38" fmla="*/ 2147483647 w 1230"/>
                <a:gd name="T39" fmla="*/ 2147483647 h 366"/>
                <a:gd name="T40" fmla="*/ 2147483647 w 1230"/>
                <a:gd name="T41" fmla="*/ 2147483647 h 366"/>
                <a:gd name="T42" fmla="*/ 2147483647 w 1230"/>
                <a:gd name="T43" fmla="*/ 2147483647 h 366"/>
                <a:gd name="T44" fmla="*/ 2147483647 w 1230"/>
                <a:gd name="T45" fmla="*/ 2147483647 h 366"/>
                <a:gd name="T46" fmla="*/ 2147483647 w 1230"/>
                <a:gd name="T47" fmla="*/ 2147483647 h 366"/>
                <a:gd name="T48" fmla="*/ 2147483647 w 1230"/>
                <a:gd name="T49" fmla="*/ 2147483647 h 366"/>
                <a:gd name="T50" fmla="*/ 2147483647 w 1230"/>
                <a:gd name="T51" fmla="*/ 2147483647 h 366"/>
                <a:gd name="T52" fmla="*/ 2147483647 w 1230"/>
                <a:gd name="T53" fmla="*/ 2147483647 h 366"/>
                <a:gd name="T54" fmla="*/ 2147483647 w 1230"/>
                <a:gd name="T55" fmla="*/ 2147483647 h 366"/>
                <a:gd name="T56" fmla="*/ 2147483647 w 1230"/>
                <a:gd name="T57" fmla="*/ 2147483647 h 366"/>
                <a:gd name="T58" fmla="*/ 2147483647 w 1230"/>
                <a:gd name="T59" fmla="*/ 2147483647 h 366"/>
                <a:gd name="T60" fmla="*/ 2147483647 w 1230"/>
                <a:gd name="T61" fmla="*/ 2147483647 h 366"/>
                <a:gd name="T62" fmla="*/ 2147483647 w 1230"/>
                <a:gd name="T63" fmla="*/ 2147483647 h 366"/>
                <a:gd name="T64" fmla="*/ 2147483647 w 1230"/>
                <a:gd name="T65" fmla="*/ 2147483647 h 366"/>
                <a:gd name="T66" fmla="*/ 2147483647 w 1230"/>
                <a:gd name="T67" fmla="*/ 2147483647 h 366"/>
                <a:gd name="T68" fmla="*/ 2147483647 w 1230"/>
                <a:gd name="T69" fmla="*/ 2147483647 h 366"/>
                <a:gd name="T70" fmla="*/ 2147483647 w 1230"/>
                <a:gd name="T71" fmla="*/ 2147483647 h 366"/>
                <a:gd name="T72" fmla="*/ 2147483647 w 1230"/>
                <a:gd name="T73" fmla="*/ 2147483647 h 366"/>
                <a:gd name="T74" fmla="*/ 2147483647 w 1230"/>
                <a:gd name="T75" fmla="*/ 2147483647 h 366"/>
                <a:gd name="T76" fmla="*/ 2147483647 w 1230"/>
                <a:gd name="T77" fmla="*/ 2147483647 h 366"/>
                <a:gd name="T78" fmla="*/ 2147483647 w 1230"/>
                <a:gd name="T79" fmla="*/ 2147483647 h 366"/>
                <a:gd name="T80" fmla="*/ 2147483647 w 1230"/>
                <a:gd name="T81" fmla="*/ 2147483647 h 366"/>
                <a:gd name="T82" fmla="*/ 2147483647 w 1230"/>
                <a:gd name="T83" fmla="*/ 2147483647 h 366"/>
                <a:gd name="T84" fmla="*/ 2147483647 w 1230"/>
                <a:gd name="T85" fmla="*/ 2147483647 h 366"/>
                <a:gd name="T86" fmla="*/ 2147483647 w 1230"/>
                <a:gd name="T87" fmla="*/ 2147483647 h 366"/>
                <a:gd name="T88" fmla="*/ 2147483647 w 1230"/>
                <a:gd name="T89" fmla="*/ 2147483647 h 366"/>
                <a:gd name="T90" fmla="*/ 2147483647 w 1230"/>
                <a:gd name="T91" fmla="*/ 2147483647 h 366"/>
                <a:gd name="T92" fmla="*/ 2147483647 w 1230"/>
                <a:gd name="T93" fmla="*/ 2147483647 h 366"/>
                <a:gd name="T94" fmla="*/ 2147483647 w 1230"/>
                <a:gd name="T95" fmla="*/ 2147483647 h 366"/>
                <a:gd name="T96" fmla="*/ 2147483647 w 1230"/>
                <a:gd name="T97" fmla="*/ 2147483647 h 366"/>
                <a:gd name="T98" fmla="*/ 2147483647 w 1230"/>
                <a:gd name="T99" fmla="*/ 2147483647 h 366"/>
                <a:gd name="T100" fmla="*/ 2147483647 w 1230"/>
                <a:gd name="T101" fmla="*/ 2147483647 h 366"/>
                <a:gd name="T102" fmla="*/ 2147483647 w 1230"/>
                <a:gd name="T103" fmla="*/ 2147483647 h 366"/>
                <a:gd name="T104" fmla="*/ 2147483647 w 1230"/>
                <a:gd name="T105" fmla="*/ 2147483647 h 366"/>
                <a:gd name="T106" fmla="*/ 2147483647 w 1230"/>
                <a:gd name="T107" fmla="*/ 2147483647 h 366"/>
                <a:gd name="T108" fmla="*/ 2147483647 w 1230"/>
                <a:gd name="T109" fmla="*/ 2147483647 h 366"/>
                <a:gd name="T110" fmla="*/ 2147483647 w 1230"/>
                <a:gd name="T111" fmla="*/ 2147483647 h 366"/>
                <a:gd name="T112" fmla="*/ 2147483647 w 1230"/>
                <a:gd name="T113" fmla="*/ 2147483647 h 366"/>
                <a:gd name="T114" fmla="*/ 2147483647 w 1230"/>
                <a:gd name="T115" fmla="*/ 2147483647 h 366"/>
                <a:gd name="T116" fmla="*/ 2147483647 w 1230"/>
                <a:gd name="T117" fmla="*/ 2147483647 h 366"/>
                <a:gd name="T118" fmla="*/ 2147483647 w 1230"/>
                <a:gd name="T119" fmla="*/ 2147483647 h 366"/>
                <a:gd name="T120" fmla="*/ 2147483647 w 1230"/>
                <a:gd name="T121" fmla="*/ 2147483647 h 36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30"/>
                <a:gd name="T184" fmla="*/ 0 h 366"/>
                <a:gd name="T185" fmla="*/ 1230 w 1230"/>
                <a:gd name="T186" fmla="*/ 366 h 36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30" h="366">
                  <a:moveTo>
                    <a:pt x="1230" y="352"/>
                  </a:moveTo>
                  <a:lnTo>
                    <a:pt x="1230" y="352"/>
                  </a:lnTo>
                  <a:lnTo>
                    <a:pt x="1228" y="346"/>
                  </a:lnTo>
                  <a:lnTo>
                    <a:pt x="1226" y="346"/>
                  </a:lnTo>
                  <a:lnTo>
                    <a:pt x="1224" y="338"/>
                  </a:lnTo>
                  <a:lnTo>
                    <a:pt x="1224" y="336"/>
                  </a:lnTo>
                  <a:lnTo>
                    <a:pt x="1226" y="336"/>
                  </a:lnTo>
                  <a:lnTo>
                    <a:pt x="1226" y="334"/>
                  </a:lnTo>
                  <a:lnTo>
                    <a:pt x="1218" y="316"/>
                  </a:lnTo>
                  <a:lnTo>
                    <a:pt x="1210" y="300"/>
                  </a:lnTo>
                  <a:lnTo>
                    <a:pt x="1204" y="292"/>
                  </a:lnTo>
                  <a:lnTo>
                    <a:pt x="1200" y="286"/>
                  </a:lnTo>
                  <a:lnTo>
                    <a:pt x="1198" y="286"/>
                  </a:lnTo>
                  <a:lnTo>
                    <a:pt x="1198" y="288"/>
                  </a:lnTo>
                  <a:lnTo>
                    <a:pt x="1194" y="284"/>
                  </a:lnTo>
                  <a:lnTo>
                    <a:pt x="1190" y="280"/>
                  </a:lnTo>
                  <a:lnTo>
                    <a:pt x="1194" y="282"/>
                  </a:lnTo>
                  <a:lnTo>
                    <a:pt x="1190" y="280"/>
                  </a:lnTo>
                  <a:lnTo>
                    <a:pt x="1192" y="278"/>
                  </a:lnTo>
                  <a:lnTo>
                    <a:pt x="1194" y="280"/>
                  </a:lnTo>
                  <a:lnTo>
                    <a:pt x="1198" y="284"/>
                  </a:lnTo>
                  <a:lnTo>
                    <a:pt x="1178" y="264"/>
                  </a:lnTo>
                  <a:lnTo>
                    <a:pt x="1180" y="264"/>
                  </a:lnTo>
                  <a:lnTo>
                    <a:pt x="1182" y="268"/>
                  </a:lnTo>
                  <a:lnTo>
                    <a:pt x="1186" y="270"/>
                  </a:lnTo>
                  <a:lnTo>
                    <a:pt x="1184" y="266"/>
                  </a:lnTo>
                  <a:lnTo>
                    <a:pt x="1190" y="276"/>
                  </a:lnTo>
                  <a:lnTo>
                    <a:pt x="1190" y="274"/>
                  </a:lnTo>
                  <a:lnTo>
                    <a:pt x="1192" y="274"/>
                  </a:lnTo>
                  <a:lnTo>
                    <a:pt x="1194" y="276"/>
                  </a:lnTo>
                  <a:lnTo>
                    <a:pt x="1192" y="274"/>
                  </a:lnTo>
                  <a:lnTo>
                    <a:pt x="1182" y="262"/>
                  </a:lnTo>
                  <a:lnTo>
                    <a:pt x="1170" y="250"/>
                  </a:lnTo>
                  <a:lnTo>
                    <a:pt x="1168" y="250"/>
                  </a:lnTo>
                  <a:lnTo>
                    <a:pt x="1168" y="252"/>
                  </a:lnTo>
                  <a:lnTo>
                    <a:pt x="1166" y="250"/>
                  </a:lnTo>
                  <a:lnTo>
                    <a:pt x="1158" y="244"/>
                  </a:lnTo>
                  <a:lnTo>
                    <a:pt x="1154" y="238"/>
                  </a:lnTo>
                  <a:lnTo>
                    <a:pt x="1150" y="234"/>
                  </a:lnTo>
                  <a:lnTo>
                    <a:pt x="1144" y="228"/>
                  </a:lnTo>
                  <a:lnTo>
                    <a:pt x="1138" y="228"/>
                  </a:lnTo>
                  <a:lnTo>
                    <a:pt x="1134" y="226"/>
                  </a:lnTo>
                  <a:lnTo>
                    <a:pt x="1128" y="222"/>
                  </a:lnTo>
                  <a:lnTo>
                    <a:pt x="1134" y="222"/>
                  </a:lnTo>
                  <a:lnTo>
                    <a:pt x="1126" y="218"/>
                  </a:lnTo>
                  <a:lnTo>
                    <a:pt x="1124" y="216"/>
                  </a:lnTo>
                  <a:lnTo>
                    <a:pt x="1120" y="214"/>
                  </a:lnTo>
                  <a:lnTo>
                    <a:pt x="1112" y="210"/>
                  </a:lnTo>
                  <a:lnTo>
                    <a:pt x="1122" y="214"/>
                  </a:lnTo>
                  <a:lnTo>
                    <a:pt x="1116" y="210"/>
                  </a:lnTo>
                  <a:lnTo>
                    <a:pt x="1114" y="210"/>
                  </a:lnTo>
                  <a:lnTo>
                    <a:pt x="1108" y="208"/>
                  </a:lnTo>
                  <a:lnTo>
                    <a:pt x="1108" y="206"/>
                  </a:lnTo>
                  <a:lnTo>
                    <a:pt x="1088" y="194"/>
                  </a:lnTo>
                  <a:lnTo>
                    <a:pt x="1064" y="184"/>
                  </a:lnTo>
                  <a:lnTo>
                    <a:pt x="1066" y="184"/>
                  </a:lnTo>
                  <a:lnTo>
                    <a:pt x="1066" y="182"/>
                  </a:lnTo>
                  <a:lnTo>
                    <a:pt x="1006" y="152"/>
                  </a:lnTo>
                  <a:lnTo>
                    <a:pt x="998" y="152"/>
                  </a:lnTo>
                  <a:lnTo>
                    <a:pt x="996" y="150"/>
                  </a:lnTo>
                  <a:lnTo>
                    <a:pt x="998" y="150"/>
                  </a:lnTo>
                  <a:lnTo>
                    <a:pt x="994" y="148"/>
                  </a:lnTo>
                  <a:lnTo>
                    <a:pt x="994" y="150"/>
                  </a:lnTo>
                  <a:lnTo>
                    <a:pt x="992" y="150"/>
                  </a:lnTo>
                  <a:lnTo>
                    <a:pt x="990" y="148"/>
                  </a:lnTo>
                  <a:lnTo>
                    <a:pt x="964" y="140"/>
                  </a:lnTo>
                  <a:lnTo>
                    <a:pt x="950" y="134"/>
                  </a:lnTo>
                  <a:lnTo>
                    <a:pt x="938" y="130"/>
                  </a:lnTo>
                  <a:lnTo>
                    <a:pt x="942" y="130"/>
                  </a:lnTo>
                  <a:lnTo>
                    <a:pt x="936" y="128"/>
                  </a:lnTo>
                  <a:lnTo>
                    <a:pt x="930" y="128"/>
                  </a:lnTo>
                  <a:lnTo>
                    <a:pt x="924" y="126"/>
                  </a:lnTo>
                  <a:lnTo>
                    <a:pt x="918" y="124"/>
                  </a:lnTo>
                  <a:lnTo>
                    <a:pt x="920" y="124"/>
                  </a:lnTo>
                  <a:lnTo>
                    <a:pt x="884" y="112"/>
                  </a:lnTo>
                  <a:lnTo>
                    <a:pt x="868" y="108"/>
                  </a:lnTo>
                  <a:lnTo>
                    <a:pt x="854" y="102"/>
                  </a:lnTo>
                  <a:lnTo>
                    <a:pt x="848" y="102"/>
                  </a:lnTo>
                  <a:lnTo>
                    <a:pt x="840" y="100"/>
                  </a:lnTo>
                  <a:lnTo>
                    <a:pt x="832" y="98"/>
                  </a:lnTo>
                  <a:lnTo>
                    <a:pt x="828" y="98"/>
                  </a:lnTo>
                  <a:lnTo>
                    <a:pt x="816" y="92"/>
                  </a:lnTo>
                  <a:lnTo>
                    <a:pt x="798" y="86"/>
                  </a:lnTo>
                  <a:lnTo>
                    <a:pt x="792" y="86"/>
                  </a:lnTo>
                  <a:lnTo>
                    <a:pt x="784" y="86"/>
                  </a:lnTo>
                  <a:lnTo>
                    <a:pt x="784" y="84"/>
                  </a:lnTo>
                  <a:lnTo>
                    <a:pt x="776" y="84"/>
                  </a:lnTo>
                  <a:lnTo>
                    <a:pt x="772" y="80"/>
                  </a:lnTo>
                  <a:lnTo>
                    <a:pt x="766" y="80"/>
                  </a:lnTo>
                  <a:lnTo>
                    <a:pt x="770" y="82"/>
                  </a:lnTo>
                  <a:lnTo>
                    <a:pt x="754" y="78"/>
                  </a:lnTo>
                  <a:lnTo>
                    <a:pt x="746" y="74"/>
                  </a:lnTo>
                  <a:lnTo>
                    <a:pt x="724" y="70"/>
                  </a:lnTo>
                  <a:lnTo>
                    <a:pt x="732" y="70"/>
                  </a:lnTo>
                  <a:lnTo>
                    <a:pt x="726" y="70"/>
                  </a:lnTo>
                  <a:lnTo>
                    <a:pt x="724" y="70"/>
                  </a:lnTo>
                  <a:lnTo>
                    <a:pt x="724" y="68"/>
                  </a:lnTo>
                  <a:lnTo>
                    <a:pt x="718" y="68"/>
                  </a:lnTo>
                  <a:lnTo>
                    <a:pt x="718" y="70"/>
                  </a:lnTo>
                  <a:lnTo>
                    <a:pt x="706" y="66"/>
                  </a:lnTo>
                  <a:lnTo>
                    <a:pt x="690" y="62"/>
                  </a:lnTo>
                  <a:lnTo>
                    <a:pt x="692" y="62"/>
                  </a:lnTo>
                  <a:lnTo>
                    <a:pt x="666" y="58"/>
                  </a:lnTo>
                  <a:lnTo>
                    <a:pt x="638" y="52"/>
                  </a:lnTo>
                  <a:lnTo>
                    <a:pt x="642" y="54"/>
                  </a:lnTo>
                  <a:lnTo>
                    <a:pt x="638" y="56"/>
                  </a:lnTo>
                  <a:lnTo>
                    <a:pt x="636" y="52"/>
                  </a:lnTo>
                  <a:lnTo>
                    <a:pt x="634" y="54"/>
                  </a:lnTo>
                  <a:lnTo>
                    <a:pt x="636" y="54"/>
                  </a:lnTo>
                  <a:lnTo>
                    <a:pt x="634" y="54"/>
                  </a:lnTo>
                  <a:lnTo>
                    <a:pt x="630" y="54"/>
                  </a:lnTo>
                  <a:lnTo>
                    <a:pt x="630" y="52"/>
                  </a:lnTo>
                  <a:lnTo>
                    <a:pt x="634" y="52"/>
                  </a:lnTo>
                  <a:lnTo>
                    <a:pt x="624" y="52"/>
                  </a:lnTo>
                  <a:lnTo>
                    <a:pt x="626" y="50"/>
                  </a:lnTo>
                  <a:lnTo>
                    <a:pt x="618" y="48"/>
                  </a:lnTo>
                  <a:lnTo>
                    <a:pt x="612" y="46"/>
                  </a:lnTo>
                  <a:lnTo>
                    <a:pt x="608" y="46"/>
                  </a:lnTo>
                  <a:lnTo>
                    <a:pt x="606" y="46"/>
                  </a:lnTo>
                  <a:lnTo>
                    <a:pt x="564" y="40"/>
                  </a:lnTo>
                  <a:lnTo>
                    <a:pt x="560" y="40"/>
                  </a:lnTo>
                  <a:lnTo>
                    <a:pt x="552" y="42"/>
                  </a:lnTo>
                  <a:lnTo>
                    <a:pt x="536" y="38"/>
                  </a:lnTo>
                  <a:lnTo>
                    <a:pt x="516" y="34"/>
                  </a:lnTo>
                  <a:lnTo>
                    <a:pt x="510" y="34"/>
                  </a:lnTo>
                  <a:lnTo>
                    <a:pt x="510" y="36"/>
                  </a:lnTo>
                  <a:lnTo>
                    <a:pt x="508" y="36"/>
                  </a:lnTo>
                  <a:lnTo>
                    <a:pt x="502" y="34"/>
                  </a:lnTo>
                  <a:lnTo>
                    <a:pt x="500" y="32"/>
                  </a:lnTo>
                  <a:lnTo>
                    <a:pt x="502" y="32"/>
                  </a:lnTo>
                  <a:lnTo>
                    <a:pt x="460" y="28"/>
                  </a:lnTo>
                  <a:lnTo>
                    <a:pt x="462" y="30"/>
                  </a:lnTo>
                  <a:lnTo>
                    <a:pt x="458" y="30"/>
                  </a:lnTo>
                  <a:lnTo>
                    <a:pt x="454" y="28"/>
                  </a:lnTo>
                  <a:lnTo>
                    <a:pt x="456" y="28"/>
                  </a:lnTo>
                  <a:lnTo>
                    <a:pt x="438" y="26"/>
                  </a:lnTo>
                  <a:lnTo>
                    <a:pt x="418" y="22"/>
                  </a:lnTo>
                  <a:lnTo>
                    <a:pt x="400" y="20"/>
                  </a:lnTo>
                  <a:lnTo>
                    <a:pt x="384" y="20"/>
                  </a:lnTo>
                  <a:lnTo>
                    <a:pt x="366" y="18"/>
                  </a:lnTo>
                  <a:lnTo>
                    <a:pt x="362" y="18"/>
                  </a:lnTo>
                  <a:lnTo>
                    <a:pt x="364" y="18"/>
                  </a:lnTo>
                  <a:lnTo>
                    <a:pt x="366" y="18"/>
                  </a:lnTo>
                  <a:lnTo>
                    <a:pt x="364" y="16"/>
                  </a:lnTo>
                  <a:lnTo>
                    <a:pt x="350" y="16"/>
                  </a:lnTo>
                  <a:lnTo>
                    <a:pt x="338" y="16"/>
                  </a:lnTo>
                  <a:lnTo>
                    <a:pt x="314" y="14"/>
                  </a:lnTo>
                  <a:lnTo>
                    <a:pt x="302" y="10"/>
                  </a:lnTo>
                  <a:lnTo>
                    <a:pt x="284" y="10"/>
                  </a:lnTo>
                  <a:lnTo>
                    <a:pt x="266" y="8"/>
                  </a:lnTo>
                  <a:lnTo>
                    <a:pt x="250" y="6"/>
                  </a:lnTo>
                  <a:lnTo>
                    <a:pt x="250" y="8"/>
                  </a:lnTo>
                  <a:lnTo>
                    <a:pt x="246" y="8"/>
                  </a:lnTo>
                  <a:lnTo>
                    <a:pt x="242" y="6"/>
                  </a:lnTo>
                  <a:lnTo>
                    <a:pt x="244" y="8"/>
                  </a:lnTo>
                  <a:lnTo>
                    <a:pt x="184" y="4"/>
                  </a:lnTo>
                  <a:lnTo>
                    <a:pt x="122" y="0"/>
                  </a:lnTo>
                  <a:lnTo>
                    <a:pt x="116" y="0"/>
                  </a:lnTo>
                  <a:lnTo>
                    <a:pt x="110" y="2"/>
                  </a:lnTo>
                  <a:lnTo>
                    <a:pt x="106" y="4"/>
                  </a:lnTo>
                  <a:lnTo>
                    <a:pt x="96" y="2"/>
                  </a:lnTo>
                  <a:lnTo>
                    <a:pt x="102" y="0"/>
                  </a:lnTo>
                  <a:lnTo>
                    <a:pt x="56" y="2"/>
                  </a:lnTo>
                  <a:lnTo>
                    <a:pt x="12" y="2"/>
                  </a:lnTo>
                  <a:lnTo>
                    <a:pt x="1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20" y="16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36" y="18"/>
                  </a:lnTo>
                  <a:lnTo>
                    <a:pt x="40" y="18"/>
                  </a:lnTo>
                  <a:lnTo>
                    <a:pt x="42" y="18"/>
                  </a:lnTo>
                  <a:lnTo>
                    <a:pt x="42" y="16"/>
                  </a:lnTo>
                  <a:lnTo>
                    <a:pt x="56" y="18"/>
                  </a:lnTo>
                  <a:lnTo>
                    <a:pt x="70" y="18"/>
                  </a:lnTo>
                  <a:lnTo>
                    <a:pt x="82" y="20"/>
                  </a:lnTo>
                  <a:lnTo>
                    <a:pt x="88" y="20"/>
                  </a:lnTo>
                  <a:lnTo>
                    <a:pt x="90" y="20"/>
                  </a:lnTo>
                  <a:lnTo>
                    <a:pt x="94" y="20"/>
                  </a:lnTo>
                  <a:lnTo>
                    <a:pt x="100" y="22"/>
                  </a:lnTo>
                  <a:lnTo>
                    <a:pt x="116" y="22"/>
                  </a:lnTo>
                  <a:lnTo>
                    <a:pt x="116" y="24"/>
                  </a:lnTo>
                  <a:lnTo>
                    <a:pt x="118" y="24"/>
                  </a:lnTo>
                  <a:lnTo>
                    <a:pt x="120" y="24"/>
                  </a:lnTo>
                  <a:lnTo>
                    <a:pt x="130" y="24"/>
                  </a:lnTo>
                  <a:lnTo>
                    <a:pt x="134" y="24"/>
                  </a:lnTo>
                  <a:lnTo>
                    <a:pt x="144" y="26"/>
                  </a:lnTo>
                  <a:lnTo>
                    <a:pt x="154" y="24"/>
                  </a:lnTo>
                  <a:lnTo>
                    <a:pt x="164" y="26"/>
                  </a:lnTo>
                  <a:lnTo>
                    <a:pt x="170" y="28"/>
                  </a:lnTo>
                  <a:lnTo>
                    <a:pt x="236" y="28"/>
                  </a:lnTo>
                  <a:lnTo>
                    <a:pt x="232" y="30"/>
                  </a:lnTo>
                  <a:lnTo>
                    <a:pt x="224" y="30"/>
                  </a:lnTo>
                  <a:lnTo>
                    <a:pt x="218" y="30"/>
                  </a:lnTo>
                  <a:lnTo>
                    <a:pt x="214" y="30"/>
                  </a:lnTo>
                  <a:lnTo>
                    <a:pt x="240" y="30"/>
                  </a:lnTo>
                  <a:lnTo>
                    <a:pt x="266" y="32"/>
                  </a:lnTo>
                  <a:lnTo>
                    <a:pt x="260" y="34"/>
                  </a:lnTo>
                  <a:lnTo>
                    <a:pt x="290" y="36"/>
                  </a:lnTo>
                  <a:lnTo>
                    <a:pt x="316" y="38"/>
                  </a:lnTo>
                  <a:lnTo>
                    <a:pt x="312" y="38"/>
                  </a:lnTo>
                  <a:lnTo>
                    <a:pt x="318" y="38"/>
                  </a:lnTo>
                  <a:lnTo>
                    <a:pt x="320" y="38"/>
                  </a:lnTo>
                  <a:lnTo>
                    <a:pt x="316" y="38"/>
                  </a:lnTo>
                  <a:lnTo>
                    <a:pt x="316" y="36"/>
                  </a:lnTo>
                  <a:lnTo>
                    <a:pt x="322" y="36"/>
                  </a:lnTo>
                  <a:lnTo>
                    <a:pt x="332" y="36"/>
                  </a:lnTo>
                  <a:lnTo>
                    <a:pt x="330" y="36"/>
                  </a:lnTo>
                  <a:lnTo>
                    <a:pt x="332" y="36"/>
                  </a:lnTo>
                  <a:lnTo>
                    <a:pt x="336" y="38"/>
                  </a:lnTo>
                  <a:lnTo>
                    <a:pt x="342" y="40"/>
                  </a:lnTo>
                  <a:lnTo>
                    <a:pt x="338" y="42"/>
                  </a:lnTo>
                  <a:lnTo>
                    <a:pt x="342" y="42"/>
                  </a:lnTo>
                  <a:lnTo>
                    <a:pt x="344" y="40"/>
                  </a:lnTo>
                  <a:lnTo>
                    <a:pt x="346" y="42"/>
                  </a:lnTo>
                  <a:lnTo>
                    <a:pt x="344" y="42"/>
                  </a:lnTo>
                  <a:lnTo>
                    <a:pt x="354" y="42"/>
                  </a:lnTo>
                  <a:lnTo>
                    <a:pt x="364" y="44"/>
                  </a:lnTo>
                  <a:lnTo>
                    <a:pt x="360" y="44"/>
                  </a:lnTo>
                  <a:lnTo>
                    <a:pt x="370" y="44"/>
                  </a:lnTo>
                  <a:lnTo>
                    <a:pt x="382" y="46"/>
                  </a:lnTo>
                  <a:lnTo>
                    <a:pt x="380" y="46"/>
                  </a:lnTo>
                  <a:lnTo>
                    <a:pt x="378" y="46"/>
                  </a:lnTo>
                  <a:lnTo>
                    <a:pt x="402" y="48"/>
                  </a:lnTo>
                  <a:lnTo>
                    <a:pt x="412" y="48"/>
                  </a:lnTo>
                  <a:lnTo>
                    <a:pt x="424" y="50"/>
                  </a:lnTo>
                  <a:lnTo>
                    <a:pt x="424" y="52"/>
                  </a:lnTo>
                  <a:lnTo>
                    <a:pt x="426" y="52"/>
                  </a:lnTo>
                  <a:lnTo>
                    <a:pt x="430" y="54"/>
                  </a:lnTo>
                  <a:lnTo>
                    <a:pt x="432" y="56"/>
                  </a:lnTo>
                  <a:lnTo>
                    <a:pt x="440" y="56"/>
                  </a:lnTo>
                  <a:lnTo>
                    <a:pt x="438" y="54"/>
                  </a:lnTo>
                  <a:lnTo>
                    <a:pt x="450" y="56"/>
                  </a:lnTo>
                  <a:lnTo>
                    <a:pt x="460" y="58"/>
                  </a:lnTo>
                  <a:lnTo>
                    <a:pt x="454" y="58"/>
                  </a:lnTo>
                  <a:lnTo>
                    <a:pt x="470" y="60"/>
                  </a:lnTo>
                  <a:lnTo>
                    <a:pt x="460" y="58"/>
                  </a:lnTo>
                  <a:lnTo>
                    <a:pt x="464" y="58"/>
                  </a:lnTo>
                  <a:lnTo>
                    <a:pt x="466" y="56"/>
                  </a:lnTo>
                  <a:lnTo>
                    <a:pt x="472" y="58"/>
                  </a:lnTo>
                  <a:lnTo>
                    <a:pt x="476" y="58"/>
                  </a:lnTo>
                  <a:lnTo>
                    <a:pt x="484" y="62"/>
                  </a:lnTo>
                  <a:lnTo>
                    <a:pt x="490" y="62"/>
                  </a:lnTo>
                  <a:lnTo>
                    <a:pt x="498" y="64"/>
                  </a:lnTo>
                  <a:lnTo>
                    <a:pt x="498" y="66"/>
                  </a:lnTo>
                  <a:lnTo>
                    <a:pt x="510" y="68"/>
                  </a:lnTo>
                  <a:lnTo>
                    <a:pt x="522" y="68"/>
                  </a:lnTo>
                  <a:lnTo>
                    <a:pt x="520" y="70"/>
                  </a:lnTo>
                  <a:lnTo>
                    <a:pt x="522" y="70"/>
                  </a:lnTo>
                  <a:lnTo>
                    <a:pt x="524" y="70"/>
                  </a:lnTo>
                  <a:lnTo>
                    <a:pt x="528" y="70"/>
                  </a:lnTo>
                  <a:lnTo>
                    <a:pt x="528" y="72"/>
                  </a:lnTo>
                  <a:lnTo>
                    <a:pt x="532" y="72"/>
                  </a:lnTo>
                  <a:lnTo>
                    <a:pt x="538" y="72"/>
                  </a:lnTo>
                  <a:lnTo>
                    <a:pt x="536" y="72"/>
                  </a:lnTo>
                  <a:lnTo>
                    <a:pt x="556" y="78"/>
                  </a:lnTo>
                  <a:lnTo>
                    <a:pt x="574" y="82"/>
                  </a:lnTo>
                  <a:lnTo>
                    <a:pt x="576" y="82"/>
                  </a:lnTo>
                  <a:lnTo>
                    <a:pt x="574" y="82"/>
                  </a:lnTo>
                  <a:lnTo>
                    <a:pt x="570" y="82"/>
                  </a:lnTo>
                  <a:lnTo>
                    <a:pt x="568" y="82"/>
                  </a:lnTo>
                  <a:lnTo>
                    <a:pt x="566" y="82"/>
                  </a:lnTo>
                  <a:lnTo>
                    <a:pt x="568" y="82"/>
                  </a:lnTo>
                  <a:lnTo>
                    <a:pt x="596" y="88"/>
                  </a:lnTo>
                  <a:lnTo>
                    <a:pt x="622" y="96"/>
                  </a:lnTo>
                  <a:lnTo>
                    <a:pt x="620" y="94"/>
                  </a:lnTo>
                  <a:lnTo>
                    <a:pt x="622" y="94"/>
                  </a:lnTo>
                  <a:lnTo>
                    <a:pt x="628" y="96"/>
                  </a:lnTo>
                  <a:lnTo>
                    <a:pt x="634" y="98"/>
                  </a:lnTo>
                  <a:lnTo>
                    <a:pt x="642" y="100"/>
                  </a:lnTo>
                  <a:lnTo>
                    <a:pt x="638" y="100"/>
                  </a:lnTo>
                  <a:lnTo>
                    <a:pt x="658" y="106"/>
                  </a:lnTo>
                  <a:lnTo>
                    <a:pt x="680" y="112"/>
                  </a:lnTo>
                  <a:lnTo>
                    <a:pt x="678" y="112"/>
                  </a:lnTo>
                  <a:lnTo>
                    <a:pt x="704" y="122"/>
                  </a:lnTo>
                  <a:lnTo>
                    <a:pt x="708" y="122"/>
                  </a:lnTo>
                  <a:lnTo>
                    <a:pt x="724" y="130"/>
                  </a:lnTo>
                  <a:lnTo>
                    <a:pt x="740" y="136"/>
                  </a:lnTo>
                  <a:lnTo>
                    <a:pt x="756" y="140"/>
                  </a:lnTo>
                  <a:lnTo>
                    <a:pt x="770" y="148"/>
                  </a:lnTo>
                  <a:lnTo>
                    <a:pt x="766" y="148"/>
                  </a:lnTo>
                  <a:lnTo>
                    <a:pt x="784" y="154"/>
                  </a:lnTo>
                  <a:lnTo>
                    <a:pt x="782" y="152"/>
                  </a:lnTo>
                  <a:lnTo>
                    <a:pt x="778" y="150"/>
                  </a:lnTo>
                  <a:lnTo>
                    <a:pt x="790" y="154"/>
                  </a:lnTo>
                  <a:lnTo>
                    <a:pt x="786" y="152"/>
                  </a:lnTo>
                  <a:lnTo>
                    <a:pt x="788" y="154"/>
                  </a:lnTo>
                  <a:lnTo>
                    <a:pt x="792" y="158"/>
                  </a:lnTo>
                  <a:lnTo>
                    <a:pt x="794" y="156"/>
                  </a:lnTo>
                  <a:lnTo>
                    <a:pt x="796" y="160"/>
                  </a:lnTo>
                  <a:lnTo>
                    <a:pt x="798" y="158"/>
                  </a:lnTo>
                  <a:lnTo>
                    <a:pt x="802" y="158"/>
                  </a:lnTo>
                  <a:lnTo>
                    <a:pt x="806" y="162"/>
                  </a:lnTo>
                  <a:lnTo>
                    <a:pt x="820" y="168"/>
                  </a:lnTo>
                  <a:lnTo>
                    <a:pt x="818" y="168"/>
                  </a:lnTo>
                  <a:lnTo>
                    <a:pt x="814" y="168"/>
                  </a:lnTo>
                  <a:lnTo>
                    <a:pt x="824" y="172"/>
                  </a:lnTo>
                  <a:lnTo>
                    <a:pt x="828" y="174"/>
                  </a:lnTo>
                  <a:lnTo>
                    <a:pt x="834" y="176"/>
                  </a:lnTo>
                  <a:lnTo>
                    <a:pt x="824" y="172"/>
                  </a:lnTo>
                  <a:lnTo>
                    <a:pt x="830" y="176"/>
                  </a:lnTo>
                  <a:lnTo>
                    <a:pt x="834" y="180"/>
                  </a:lnTo>
                  <a:lnTo>
                    <a:pt x="844" y="186"/>
                  </a:lnTo>
                  <a:lnTo>
                    <a:pt x="842" y="184"/>
                  </a:lnTo>
                  <a:lnTo>
                    <a:pt x="848" y="186"/>
                  </a:lnTo>
                  <a:lnTo>
                    <a:pt x="856" y="190"/>
                  </a:lnTo>
                  <a:lnTo>
                    <a:pt x="870" y="198"/>
                  </a:lnTo>
                  <a:lnTo>
                    <a:pt x="864" y="196"/>
                  </a:lnTo>
                  <a:lnTo>
                    <a:pt x="866" y="198"/>
                  </a:lnTo>
                  <a:lnTo>
                    <a:pt x="870" y="202"/>
                  </a:lnTo>
                  <a:lnTo>
                    <a:pt x="870" y="204"/>
                  </a:lnTo>
                  <a:lnTo>
                    <a:pt x="878" y="208"/>
                  </a:lnTo>
                  <a:lnTo>
                    <a:pt x="886" y="212"/>
                  </a:lnTo>
                  <a:lnTo>
                    <a:pt x="888" y="214"/>
                  </a:lnTo>
                  <a:lnTo>
                    <a:pt x="890" y="216"/>
                  </a:lnTo>
                  <a:lnTo>
                    <a:pt x="892" y="218"/>
                  </a:lnTo>
                  <a:lnTo>
                    <a:pt x="890" y="214"/>
                  </a:lnTo>
                  <a:lnTo>
                    <a:pt x="898" y="220"/>
                  </a:lnTo>
                  <a:lnTo>
                    <a:pt x="906" y="228"/>
                  </a:lnTo>
                  <a:lnTo>
                    <a:pt x="914" y="234"/>
                  </a:lnTo>
                  <a:lnTo>
                    <a:pt x="924" y="242"/>
                  </a:lnTo>
                  <a:lnTo>
                    <a:pt x="938" y="252"/>
                  </a:lnTo>
                  <a:lnTo>
                    <a:pt x="948" y="262"/>
                  </a:lnTo>
                  <a:lnTo>
                    <a:pt x="950" y="264"/>
                  </a:lnTo>
                  <a:lnTo>
                    <a:pt x="948" y="262"/>
                  </a:lnTo>
                  <a:lnTo>
                    <a:pt x="944" y="260"/>
                  </a:lnTo>
                  <a:lnTo>
                    <a:pt x="958" y="276"/>
                  </a:lnTo>
                  <a:lnTo>
                    <a:pt x="956" y="276"/>
                  </a:lnTo>
                  <a:lnTo>
                    <a:pt x="958" y="278"/>
                  </a:lnTo>
                  <a:lnTo>
                    <a:pt x="962" y="282"/>
                  </a:lnTo>
                  <a:lnTo>
                    <a:pt x="964" y="286"/>
                  </a:lnTo>
                  <a:lnTo>
                    <a:pt x="960" y="284"/>
                  </a:lnTo>
                  <a:lnTo>
                    <a:pt x="966" y="290"/>
                  </a:lnTo>
                  <a:lnTo>
                    <a:pt x="972" y="298"/>
                  </a:lnTo>
                  <a:lnTo>
                    <a:pt x="972" y="300"/>
                  </a:lnTo>
                  <a:lnTo>
                    <a:pt x="970" y="298"/>
                  </a:lnTo>
                  <a:lnTo>
                    <a:pt x="968" y="294"/>
                  </a:lnTo>
                  <a:lnTo>
                    <a:pt x="980" y="312"/>
                  </a:lnTo>
                  <a:lnTo>
                    <a:pt x="978" y="308"/>
                  </a:lnTo>
                  <a:lnTo>
                    <a:pt x="978" y="310"/>
                  </a:lnTo>
                  <a:lnTo>
                    <a:pt x="976" y="308"/>
                  </a:lnTo>
                  <a:lnTo>
                    <a:pt x="972" y="302"/>
                  </a:lnTo>
                  <a:lnTo>
                    <a:pt x="972" y="298"/>
                  </a:lnTo>
                  <a:lnTo>
                    <a:pt x="976" y="302"/>
                  </a:lnTo>
                  <a:lnTo>
                    <a:pt x="974" y="298"/>
                  </a:lnTo>
                  <a:lnTo>
                    <a:pt x="970" y="292"/>
                  </a:lnTo>
                  <a:lnTo>
                    <a:pt x="960" y="278"/>
                  </a:lnTo>
                  <a:lnTo>
                    <a:pt x="964" y="280"/>
                  </a:lnTo>
                  <a:lnTo>
                    <a:pt x="956" y="274"/>
                  </a:lnTo>
                  <a:lnTo>
                    <a:pt x="956" y="272"/>
                  </a:lnTo>
                  <a:lnTo>
                    <a:pt x="958" y="272"/>
                  </a:lnTo>
                  <a:lnTo>
                    <a:pt x="954" y="268"/>
                  </a:lnTo>
                  <a:lnTo>
                    <a:pt x="952" y="262"/>
                  </a:lnTo>
                  <a:lnTo>
                    <a:pt x="946" y="258"/>
                  </a:lnTo>
                  <a:lnTo>
                    <a:pt x="948" y="258"/>
                  </a:lnTo>
                  <a:lnTo>
                    <a:pt x="950" y="260"/>
                  </a:lnTo>
                  <a:lnTo>
                    <a:pt x="940" y="248"/>
                  </a:lnTo>
                  <a:lnTo>
                    <a:pt x="932" y="242"/>
                  </a:lnTo>
                  <a:lnTo>
                    <a:pt x="934" y="242"/>
                  </a:lnTo>
                  <a:lnTo>
                    <a:pt x="928" y="238"/>
                  </a:lnTo>
                  <a:lnTo>
                    <a:pt x="926" y="238"/>
                  </a:lnTo>
                  <a:lnTo>
                    <a:pt x="924" y="238"/>
                  </a:lnTo>
                  <a:lnTo>
                    <a:pt x="920" y="236"/>
                  </a:lnTo>
                  <a:lnTo>
                    <a:pt x="916" y="226"/>
                  </a:lnTo>
                  <a:lnTo>
                    <a:pt x="914" y="226"/>
                  </a:lnTo>
                  <a:lnTo>
                    <a:pt x="912" y="224"/>
                  </a:lnTo>
                  <a:lnTo>
                    <a:pt x="910" y="224"/>
                  </a:lnTo>
                  <a:lnTo>
                    <a:pt x="908" y="222"/>
                  </a:lnTo>
                  <a:lnTo>
                    <a:pt x="908" y="224"/>
                  </a:lnTo>
                  <a:lnTo>
                    <a:pt x="902" y="218"/>
                  </a:lnTo>
                  <a:lnTo>
                    <a:pt x="896" y="214"/>
                  </a:lnTo>
                  <a:lnTo>
                    <a:pt x="890" y="210"/>
                  </a:lnTo>
                  <a:lnTo>
                    <a:pt x="888" y="206"/>
                  </a:lnTo>
                  <a:lnTo>
                    <a:pt x="890" y="208"/>
                  </a:lnTo>
                  <a:lnTo>
                    <a:pt x="886" y="208"/>
                  </a:lnTo>
                  <a:lnTo>
                    <a:pt x="884" y="204"/>
                  </a:lnTo>
                  <a:lnTo>
                    <a:pt x="882" y="202"/>
                  </a:lnTo>
                  <a:lnTo>
                    <a:pt x="872" y="196"/>
                  </a:lnTo>
                  <a:lnTo>
                    <a:pt x="876" y="198"/>
                  </a:lnTo>
                  <a:lnTo>
                    <a:pt x="874" y="196"/>
                  </a:lnTo>
                  <a:lnTo>
                    <a:pt x="870" y="194"/>
                  </a:lnTo>
                  <a:lnTo>
                    <a:pt x="866" y="190"/>
                  </a:lnTo>
                  <a:lnTo>
                    <a:pt x="856" y="184"/>
                  </a:lnTo>
                  <a:lnTo>
                    <a:pt x="854" y="184"/>
                  </a:lnTo>
                  <a:lnTo>
                    <a:pt x="848" y="180"/>
                  </a:lnTo>
                  <a:lnTo>
                    <a:pt x="834" y="172"/>
                  </a:lnTo>
                  <a:lnTo>
                    <a:pt x="806" y="156"/>
                  </a:lnTo>
                  <a:lnTo>
                    <a:pt x="808" y="156"/>
                  </a:lnTo>
                  <a:lnTo>
                    <a:pt x="804" y="156"/>
                  </a:lnTo>
                  <a:lnTo>
                    <a:pt x="800" y="154"/>
                  </a:lnTo>
                  <a:lnTo>
                    <a:pt x="788" y="150"/>
                  </a:lnTo>
                  <a:lnTo>
                    <a:pt x="790" y="148"/>
                  </a:lnTo>
                  <a:lnTo>
                    <a:pt x="794" y="150"/>
                  </a:lnTo>
                  <a:lnTo>
                    <a:pt x="788" y="146"/>
                  </a:lnTo>
                  <a:lnTo>
                    <a:pt x="780" y="144"/>
                  </a:lnTo>
                  <a:lnTo>
                    <a:pt x="782" y="144"/>
                  </a:lnTo>
                  <a:lnTo>
                    <a:pt x="768" y="138"/>
                  </a:lnTo>
                  <a:lnTo>
                    <a:pt x="752" y="132"/>
                  </a:lnTo>
                  <a:lnTo>
                    <a:pt x="754" y="136"/>
                  </a:lnTo>
                  <a:lnTo>
                    <a:pt x="752" y="136"/>
                  </a:lnTo>
                  <a:lnTo>
                    <a:pt x="746" y="136"/>
                  </a:lnTo>
                  <a:lnTo>
                    <a:pt x="748" y="134"/>
                  </a:lnTo>
                  <a:lnTo>
                    <a:pt x="750" y="134"/>
                  </a:lnTo>
                  <a:lnTo>
                    <a:pt x="744" y="132"/>
                  </a:lnTo>
                  <a:lnTo>
                    <a:pt x="750" y="132"/>
                  </a:lnTo>
                  <a:lnTo>
                    <a:pt x="746" y="132"/>
                  </a:lnTo>
                  <a:lnTo>
                    <a:pt x="742" y="132"/>
                  </a:lnTo>
                  <a:lnTo>
                    <a:pt x="742" y="130"/>
                  </a:lnTo>
                  <a:lnTo>
                    <a:pt x="740" y="128"/>
                  </a:lnTo>
                  <a:lnTo>
                    <a:pt x="746" y="130"/>
                  </a:lnTo>
                  <a:lnTo>
                    <a:pt x="734" y="124"/>
                  </a:lnTo>
                  <a:lnTo>
                    <a:pt x="730" y="124"/>
                  </a:lnTo>
                  <a:lnTo>
                    <a:pt x="724" y="122"/>
                  </a:lnTo>
                  <a:lnTo>
                    <a:pt x="724" y="120"/>
                  </a:lnTo>
                  <a:lnTo>
                    <a:pt x="722" y="120"/>
                  </a:lnTo>
                  <a:lnTo>
                    <a:pt x="718" y="118"/>
                  </a:lnTo>
                  <a:lnTo>
                    <a:pt x="714" y="118"/>
                  </a:lnTo>
                  <a:lnTo>
                    <a:pt x="710" y="116"/>
                  </a:lnTo>
                  <a:lnTo>
                    <a:pt x="698" y="112"/>
                  </a:lnTo>
                  <a:lnTo>
                    <a:pt x="692" y="110"/>
                  </a:lnTo>
                  <a:lnTo>
                    <a:pt x="692" y="112"/>
                  </a:lnTo>
                  <a:lnTo>
                    <a:pt x="694" y="112"/>
                  </a:lnTo>
                  <a:lnTo>
                    <a:pt x="692" y="112"/>
                  </a:lnTo>
                  <a:lnTo>
                    <a:pt x="668" y="104"/>
                  </a:lnTo>
                  <a:lnTo>
                    <a:pt x="644" y="96"/>
                  </a:lnTo>
                  <a:lnTo>
                    <a:pt x="646" y="96"/>
                  </a:lnTo>
                  <a:lnTo>
                    <a:pt x="630" y="92"/>
                  </a:lnTo>
                  <a:lnTo>
                    <a:pt x="618" y="88"/>
                  </a:lnTo>
                  <a:lnTo>
                    <a:pt x="614" y="88"/>
                  </a:lnTo>
                  <a:lnTo>
                    <a:pt x="612" y="86"/>
                  </a:lnTo>
                  <a:lnTo>
                    <a:pt x="604" y="84"/>
                  </a:lnTo>
                  <a:lnTo>
                    <a:pt x="594" y="80"/>
                  </a:lnTo>
                  <a:lnTo>
                    <a:pt x="598" y="80"/>
                  </a:lnTo>
                  <a:lnTo>
                    <a:pt x="602" y="82"/>
                  </a:lnTo>
                  <a:lnTo>
                    <a:pt x="592" y="78"/>
                  </a:lnTo>
                  <a:lnTo>
                    <a:pt x="580" y="76"/>
                  </a:lnTo>
                  <a:lnTo>
                    <a:pt x="578" y="74"/>
                  </a:lnTo>
                  <a:lnTo>
                    <a:pt x="570" y="72"/>
                  </a:lnTo>
                  <a:lnTo>
                    <a:pt x="576" y="74"/>
                  </a:lnTo>
                  <a:lnTo>
                    <a:pt x="562" y="72"/>
                  </a:lnTo>
                  <a:lnTo>
                    <a:pt x="564" y="70"/>
                  </a:lnTo>
                  <a:lnTo>
                    <a:pt x="550" y="66"/>
                  </a:lnTo>
                  <a:lnTo>
                    <a:pt x="538" y="64"/>
                  </a:lnTo>
                  <a:lnTo>
                    <a:pt x="526" y="62"/>
                  </a:lnTo>
                  <a:lnTo>
                    <a:pt x="516" y="58"/>
                  </a:lnTo>
                  <a:lnTo>
                    <a:pt x="514" y="60"/>
                  </a:lnTo>
                  <a:lnTo>
                    <a:pt x="518" y="60"/>
                  </a:lnTo>
                  <a:lnTo>
                    <a:pt x="522" y="62"/>
                  </a:lnTo>
                  <a:lnTo>
                    <a:pt x="520" y="62"/>
                  </a:lnTo>
                  <a:lnTo>
                    <a:pt x="508" y="58"/>
                  </a:lnTo>
                  <a:lnTo>
                    <a:pt x="500" y="56"/>
                  </a:lnTo>
                  <a:lnTo>
                    <a:pt x="494" y="54"/>
                  </a:lnTo>
                  <a:lnTo>
                    <a:pt x="488" y="54"/>
                  </a:lnTo>
                  <a:lnTo>
                    <a:pt x="484" y="54"/>
                  </a:lnTo>
                  <a:lnTo>
                    <a:pt x="476" y="52"/>
                  </a:lnTo>
                  <a:lnTo>
                    <a:pt x="476" y="54"/>
                  </a:lnTo>
                  <a:lnTo>
                    <a:pt x="468" y="54"/>
                  </a:lnTo>
                  <a:lnTo>
                    <a:pt x="462" y="52"/>
                  </a:lnTo>
                  <a:lnTo>
                    <a:pt x="462" y="50"/>
                  </a:lnTo>
                  <a:lnTo>
                    <a:pt x="464" y="50"/>
                  </a:lnTo>
                  <a:lnTo>
                    <a:pt x="468" y="50"/>
                  </a:lnTo>
                  <a:lnTo>
                    <a:pt x="472" y="52"/>
                  </a:lnTo>
                  <a:lnTo>
                    <a:pt x="472" y="50"/>
                  </a:lnTo>
                  <a:lnTo>
                    <a:pt x="470" y="50"/>
                  </a:lnTo>
                  <a:lnTo>
                    <a:pt x="460" y="48"/>
                  </a:lnTo>
                  <a:lnTo>
                    <a:pt x="456" y="46"/>
                  </a:lnTo>
                  <a:lnTo>
                    <a:pt x="452" y="46"/>
                  </a:lnTo>
                  <a:lnTo>
                    <a:pt x="458" y="48"/>
                  </a:lnTo>
                  <a:lnTo>
                    <a:pt x="444" y="46"/>
                  </a:lnTo>
                  <a:lnTo>
                    <a:pt x="428" y="42"/>
                  </a:lnTo>
                  <a:lnTo>
                    <a:pt x="430" y="44"/>
                  </a:lnTo>
                  <a:lnTo>
                    <a:pt x="418" y="42"/>
                  </a:lnTo>
                  <a:lnTo>
                    <a:pt x="416" y="42"/>
                  </a:lnTo>
                  <a:lnTo>
                    <a:pt x="410" y="42"/>
                  </a:lnTo>
                  <a:lnTo>
                    <a:pt x="408" y="40"/>
                  </a:lnTo>
                  <a:lnTo>
                    <a:pt x="400" y="38"/>
                  </a:lnTo>
                  <a:lnTo>
                    <a:pt x="398" y="38"/>
                  </a:lnTo>
                  <a:lnTo>
                    <a:pt x="402" y="36"/>
                  </a:lnTo>
                  <a:lnTo>
                    <a:pt x="388" y="34"/>
                  </a:lnTo>
                  <a:lnTo>
                    <a:pt x="376" y="32"/>
                  </a:lnTo>
                  <a:lnTo>
                    <a:pt x="382" y="32"/>
                  </a:lnTo>
                  <a:lnTo>
                    <a:pt x="374" y="30"/>
                  </a:lnTo>
                  <a:lnTo>
                    <a:pt x="376" y="32"/>
                  </a:lnTo>
                  <a:lnTo>
                    <a:pt x="370" y="32"/>
                  </a:lnTo>
                  <a:lnTo>
                    <a:pt x="368" y="32"/>
                  </a:lnTo>
                  <a:lnTo>
                    <a:pt x="370" y="32"/>
                  </a:lnTo>
                  <a:lnTo>
                    <a:pt x="368" y="34"/>
                  </a:lnTo>
                  <a:lnTo>
                    <a:pt x="366" y="34"/>
                  </a:lnTo>
                  <a:lnTo>
                    <a:pt x="356" y="32"/>
                  </a:lnTo>
                  <a:lnTo>
                    <a:pt x="352" y="32"/>
                  </a:lnTo>
                  <a:lnTo>
                    <a:pt x="350" y="30"/>
                  </a:lnTo>
                  <a:lnTo>
                    <a:pt x="356" y="32"/>
                  </a:lnTo>
                  <a:lnTo>
                    <a:pt x="356" y="30"/>
                  </a:lnTo>
                  <a:lnTo>
                    <a:pt x="362" y="30"/>
                  </a:lnTo>
                  <a:lnTo>
                    <a:pt x="352" y="28"/>
                  </a:lnTo>
                  <a:lnTo>
                    <a:pt x="354" y="28"/>
                  </a:lnTo>
                  <a:lnTo>
                    <a:pt x="348" y="28"/>
                  </a:lnTo>
                  <a:lnTo>
                    <a:pt x="344" y="28"/>
                  </a:lnTo>
                  <a:lnTo>
                    <a:pt x="340" y="28"/>
                  </a:lnTo>
                  <a:lnTo>
                    <a:pt x="334" y="28"/>
                  </a:lnTo>
                  <a:lnTo>
                    <a:pt x="332" y="26"/>
                  </a:lnTo>
                  <a:lnTo>
                    <a:pt x="328" y="26"/>
                  </a:lnTo>
                  <a:lnTo>
                    <a:pt x="332" y="26"/>
                  </a:lnTo>
                  <a:lnTo>
                    <a:pt x="326" y="28"/>
                  </a:lnTo>
                  <a:lnTo>
                    <a:pt x="316" y="26"/>
                  </a:lnTo>
                  <a:lnTo>
                    <a:pt x="312" y="26"/>
                  </a:lnTo>
                  <a:lnTo>
                    <a:pt x="316" y="28"/>
                  </a:lnTo>
                  <a:lnTo>
                    <a:pt x="312" y="28"/>
                  </a:lnTo>
                  <a:lnTo>
                    <a:pt x="304" y="28"/>
                  </a:lnTo>
                  <a:lnTo>
                    <a:pt x="306" y="28"/>
                  </a:lnTo>
                  <a:lnTo>
                    <a:pt x="308" y="26"/>
                  </a:lnTo>
                  <a:lnTo>
                    <a:pt x="302" y="26"/>
                  </a:lnTo>
                  <a:lnTo>
                    <a:pt x="296" y="26"/>
                  </a:lnTo>
                  <a:lnTo>
                    <a:pt x="290" y="24"/>
                  </a:lnTo>
                  <a:lnTo>
                    <a:pt x="282" y="24"/>
                  </a:lnTo>
                  <a:lnTo>
                    <a:pt x="280" y="22"/>
                  </a:lnTo>
                  <a:lnTo>
                    <a:pt x="278" y="20"/>
                  </a:lnTo>
                  <a:lnTo>
                    <a:pt x="266" y="20"/>
                  </a:lnTo>
                  <a:lnTo>
                    <a:pt x="254" y="18"/>
                  </a:lnTo>
                  <a:lnTo>
                    <a:pt x="256" y="20"/>
                  </a:lnTo>
                  <a:lnTo>
                    <a:pt x="250" y="20"/>
                  </a:lnTo>
                  <a:lnTo>
                    <a:pt x="270" y="20"/>
                  </a:lnTo>
                  <a:lnTo>
                    <a:pt x="258" y="22"/>
                  </a:lnTo>
                  <a:lnTo>
                    <a:pt x="272" y="22"/>
                  </a:lnTo>
                  <a:lnTo>
                    <a:pt x="268" y="24"/>
                  </a:lnTo>
                  <a:lnTo>
                    <a:pt x="270" y="24"/>
                  </a:lnTo>
                  <a:lnTo>
                    <a:pt x="264" y="22"/>
                  </a:lnTo>
                  <a:lnTo>
                    <a:pt x="258" y="22"/>
                  </a:lnTo>
                  <a:lnTo>
                    <a:pt x="246" y="22"/>
                  </a:lnTo>
                  <a:lnTo>
                    <a:pt x="246" y="18"/>
                  </a:lnTo>
                  <a:lnTo>
                    <a:pt x="236" y="18"/>
                  </a:lnTo>
                  <a:lnTo>
                    <a:pt x="228" y="16"/>
                  </a:lnTo>
                  <a:lnTo>
                    <a:pt x="204" y="16"/>
                  </a:lnTo>
                  <a:lnTo>
                    <a:pt x="210" y="16"/>
                  </a:lnTo>
                  <a:lnTo>
                    <a:pt x="204" y="16"/>
                  </a:lnTo>
                  <a:lnTo>
                    <a:pt x="194" y="16"/>
                  </a:lnTo>
                  <a:lnTo>
                    <a:pt x="192" y="14"/>
                  </a:lnTo>
                  <a:lnTo>
                    <a:pt x="188" y="14"/>
                  </a:lnTo>
                  <a:lnTo>
                    <a:pt x="182" y="14"/>
                  </a:lnTo>
                  <a:lnTo>
                    <a:pt x="178" y="14"/>
                  </a:lnTo>
                  <a:lnTo>
                    <a:pt x="174" y="14"/>
                  </a:lnTo>
                  <a:lnTo>
                    <a:pt x="166" y="12"/>
                  </a:lnTo>
                  <a:lnTo>
                    <a:pt x="158" y="12"/>
                  </a:lnTo>
                  <a:lnTo>
                    <a:pt x="152" y="14"/>
                  </a:lnTo>
                  <a:lnTo>
                    <a:pt x="144" y="14"/>
                  </a:lnTo>
                  <a:lnTo>
                    <a:pt x="136" y="14"/>
                  </a:lnTo>
                  <a:lnTo>
                    <a:pt x="138" y="14"/>
                  </a:lnTo>
                  <a:lnTo>
                    <a:pt x="138" y="12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34" y="12"/>
                  </a:lnTo>
                  <a:lnTo>
                    <a:pt x="128" y="12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0" y="12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8" y="14"/>
                  </a:lnTo>
                  <a:lnTo>
                    <a:pt x="96" y="10"/>
                  </a:lnTo>
                  <a:lnTo>
                    <a:pt x="82" y="10"/>
                  </a:lnTo>
                  <a:lnTo>
                    <a:pt x="68" y="8"/>
                  </a:lnTo>
                  <a:lnTo>
                    <a:pt x="56" y="6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20" y="4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6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8" y="4"/>
                  </a:lnTo>
                  <a:lnTo>
                    <a:pt x="4" y="4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10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30" y="14"/>
                  </a:lnTo>
                  <a:lnTo>
                    <a:pt x="46" y="14"/>
                  </a:lnTo>
                  <a:lnTo>
                    <a:pt x="62" y="12"/>
                  </a:lnTo>
                  <a:lnTo>
                    <a:pt x="80" y="10"/>
                  </a:lnTo>
                  <a:lnTo>
                    <a:pt x="76" y="12"/>
                  </a:lnTo>
                  <a:lnTo>
                    <a:pt x="78" y="14"/>
                  </a:lnTo>
                  <a:lnTo>
                    <a:pt x="80" y="12"/>
                  </a:lnTo>
                  <a:lnTo>
                    <a:pt x="82" y="10"/>
                  </a:lnTo>
                  <a:lnTo>
                    <a:pt x="86" y="10"/>
                  </a:lnTo>
                  <a:lnTo>
                    <a:pt x="92" y="12"/>
                  </a:lnTo>
                  <a:lnTo>
                    <a:pt x="98" y="14"/>
                  </a:lnTo>
                  <a:lnTo>
                    <a:pt x="88" y="14"/>
                  </a:lnTo>
                  <a:lnTo>
                    <a:pt x="92" y="14"/>
                  </a:lnTo>
                  <a:lnTo>
                    <a:pt x="96" y="14"/>
                  </a:lnTo>
                  <a:lnTo>
                    <a:pt x="106" y="14"/>
                  </a:lnTo>
                  <a:lnTo>
                    <a:pt x="104" y="16"/>
                  </a:lnTo>
                  <a:lnTo>
                    <a:pt x="120" y="14"/>
                  </a:lnTo>
                  <a:lnTo>
                    <a:pt x="136" y="14"/>
                  </a:lnTo>
                  <a:lnTo>
                    <a:pt x="134" y="14"/>
                  </a:lnTo>
                  <a:lnTo>
                    <a:pt x="140" y="12"/>
                  </a:lnTo>
                  <a:lnTo>
                    <a:pt x="142" y="12"/>
                  </a:lnTo>
                  <a:lnTo>
                    <a:pt x="146" y="14"/>
                  </a:lnTo>
                  <a:lnTo>
                    <a:pt x="150" y="14"/>
                  </a:lnTo>
                  <a:lnTo>
                    <a:pt x="152" y="16"/>
                  </a:lnTo>
                  <a:lnTo>
                    <a:pt x="182" y="14"/>
                  </a:lnTo>
                  <a:lnTo>
                    <a:pt x="170" y="16"/>
                  </a:lnTo>
                  <a:lnTo>
                    <a:pt x="158" y="16"/>
                  </a:lnTo>
                  <a:lnTo>
                    <a:pt x="170" y="18"/>
                  </a:lnTo>
                  <a:lnTo>
                    <a:pt x="180" y="16"/>
                  </a:lnTo>
                  <a:lnTo>
                    <a:pt x="172" y="16"/>
                  </a:lnTo>
                  <a:lnTo>
                    <a:pt x="184" y="14"/>
                  </a:lnTo>
                  <a:lnTo>
                    <a:pt x="200" y="14"/>
                  </a:lnTo>
                  <a:lnTo>
                    <a:pt x="200" y="16"/>
                  </a:lnTo>
                  <a:lnTo>
                    <a:pt x="204" y="18"/>
                  </a:lnTo>
                  <a:lnTo>
                    <a:pt x="214" y="18"/>
                  </a:lnTo>
                  <a:lnTo>
                    <a:pt x="228" y="20"/>
                  </a:lnTo>
                  <a:lnTo>
                    <a:pt x="238" y="22"/>
                  </a:lnTo>
                  <a:lnTo>
                    <a:pt x="252" y="22"/>
                  </a:lnTo>
                  <a:lnTo>
                    <a:pt x="268" y="24"/>
                  </a:lnTo>
                  <a:lnTo>
                    <a:pt x="300" y="26"/>
                  </a:lnTo>
                  <a:lnTo>
                    <a:pt x="298" y="24"/>
                  </a:lnTo>
                  <a:lnTo>
                    <a:pt x="300" y="24"/>
                  </a:lnTo>
                  <a:lnTo>
                    <a:pt x="304" y="24"/>
                  </a:lnTo>
                  <a:lnTo>
                    <a:pt x="306" y="22"/>
                  </a:lnTo>
                  <a:lnTo>
                    <a:pt x="314" y="24"/>
                  </a:lnTo>
                  <a:lnTo>
                    <a:pt x="330" y="26"/>
                  </a:lnTo>
                  <a:lnTo>
                    <a:pt x="330" y="28"/>
                  </a:lnTo>
                  <a:lnTo>
                    <a:pt x="328" y="28"/>
                  </a:lnTo>
                  <a:lnTo>
                    <a:pt x="324" y="28"/>
                  </a:lnTo>
                  <a:lnTo>
                    <a:pt x="332" y="30"/>
                  </a:lnTo>
                  <a:lnTo>
                    <a:pt x="338" y="32"/>
                  </a:lnTo>
                  <a:lnTo>
                    <a:pt x="338" y="30"/>
                  </a:lnTo>
                  <a:lnTo>
                    <a:pt x="340" y="30"/>
                  </a:lnTo>
                  <a:lnTo>
                    <a:pt x="348" y="32"/>
                  </a:lnTo>
                  <a:lnTo>
                    <a:pt x="338" y="28"/>
                  </a:lnTo>
                  <a:lnTo>
                    <a:pt x="348" y="30"/>
                  </a:lnTo>
                  <a:lnTo>
                    <a:pt x="354" y="30"/>
                  </a:lnTo>
                  <a:lnTo>
                    <a:pt x="360" y="32"/>
                  </a:lnTo>
                  <a:lnTo>
                    <a:pt x="370" y="32"/>
                  </a:lnTo>
                  <a:lnTo>
                    <a:pt x="364" y="34"/>
                  </a:lnTo>
                  <a:lnTo>
                    <a:pt x="384" y="34"/>
                  </a:lnTo>
                  <a:lnTo>
                    <a:pt x="396" y="34"/>
                  </a:lnTo>
                  <a:lnTo>
                    <a:pt x="404" y="34"/>
                  </a:lnTo>
                  <a:lnTo>
                    <a:pt x="406" y="36"/>
                  </a:lnTo>
                  <a:lnTo>
                    <a:pt x="404" y="36"/>
                  </a:lnTo>
                  <a:lnTo>
                    <a:pt x="436" y="38"/>
                  </a:lnTo>
                  <a:lnTo>
                    <a:pt x="452" y="40"/>
                  </a:lnTo>
                  <a:lnTo>
                    <a:pt x="464" y="42"/>
                  </a:lnTo>
                  <a:lnTo>
                    <a:pt x="468" y="42"/>
                  </a:lnTo>
                  <a:lnTo>
                    <a:pt x="474" y="42"/>
                  </a:lnTo>
                  <a:lnTo>
                    <a:pt x="474" y="44"/>
                  </a:lnTo>
                  <a:lnTo>
                    <a:pt x="482" y="44"/>
                  </a:lnTo>
                  <a:lnTo>
                    <a:pt x="490" y="44"/>
                  </a:lnTo>
                  <a:lnTo>
                    <a:pt x="486" y="44"/>
                  </a:lnTo>
                  <a:lnTo>
                    <a:pt x="498" y="46"/>
                  </a:lnTo>
                  <a:lnTo>
                    <a:pt x="510" y="48"/>
                  </a:lnTo>
                  <a:lnTo>
                    <a:pt x="532" y="48"/>
                  </a:lnTo>
                  <a:lnTo>
                    <a:pt x="536" y="50"/>
                  </a:lnTo>
                  <a:lnTo>
                    <a:pt x="542" y="52"/>
                  </a:lnTo>
                  <a:lnTo>
                    <a:pt x="556" y="56"/>
                  </a:lnTo>
                  <a:lnTo>
                    <a:pt x="586" y="60"/>
                  </a:lnTo>
                  <a:lnTo>
                    <a:pt x="616" y="62"/>
                  </a:lnTo>
                  <a:lnTo>
                    <a:pt x="628" y="66"/>
                  </a:lnTo>
                  <a:lnTo>
                    <a:pt x="646" y="70"/>
                  </a:lnTo>
                  <a:lnTo>
                    <a:pt x="680" y="76"/>
                  </a:lnTo>
                  <a:lnTo>
                    <a:pt x="686" y="76"/>
                  </a:lnTo>
                  <a:lnTo>
                    <a:pt x="694" y="76"/>
                  </a:lnTo>
                  <a:lnTo>
                    <a:pt x="698" y="78"/>
                  </a:lnTo>
                  <a:lnTo>
                    <a:pt x="696" y="78"/>
                  </a:lnTo>
                  <a:lnTo>
                    <a:pt x="700" y="80"/>
                  </a:lnTo>
                  <a:lnTo>
                    <a:pt x="706" y="82"/>
                  </a:lnTo>
                  <a:lnTo>
                    <a:pt x="718" y="84"/>
                  </a:lnTo>
                  <a:lnTo>
                    <a:pt x="720" y="82"/>
                  </a:lnTo>
                  <a:lnTo>
                    <a:pt x="736" y="88"/>
                  </a:lnTo>
                  <a:lnTo>
                    <a:pt x="756" y="90"/>
                  </a:lnTo>
                  <a:lnTo>
                    <a:pt x="772" y="94"/>
                  </a:lnTo>
                  <a:lnTo>
                    <a:pt x="784" y="98"/>
                  </a:lnTo>
                  <a:lnTo>
                    <a:pt x="800" y="102"/>
                  </a:lnTo>
                  <a:lnTo>
                    <a:pt x="838" y="112"/>
                  </a:lnTo>
                  <a:lnTo>
                    <a:pt x="834" y="114"/>
                  </a:lnTo>
                  <a:lnTo>
                    <a:pt x="840" y="114"/>
                  </a:lnTo>
                  <a:lnTo>
                    <a:pt x="844" y="114"/>
                  </a:lnTo>
                  <a:lnTo>
                    <a:pt x="850" y="114"/>
                  </a:lnTo>
                  <a:lnTo>
                    <a:pt x="856" y="114"/>
                  </a:lnTo>
                  <a:lnTo>
                    <a:pt x="858" y="118"/>
                  </a:lnTo>
                  <a:lnTo>
                    <a:pt x="882" y="126"/>
                  </a:lnTo>
                  <a:lnTo>
                    <a:pt x="906" y="132"/>
                  </a:lnTo>
                  <a:lnTo>
                    <a:pt x="904" y="132"/>
                  </a:lnTo>
                  <a:lnTo>
                    <a:pt x="920" y="138"/>
                  </a:lnTo>
                  <a:lnTo>
                    <a:pt x="928" y="140"/>
                  </a:lnTo>
                  <a:lnTo>
                    <a:pt x="930" y="140"/>
                  </a:lnTo>
                  <a:lnTo>
                    <a:pt x="934" y="142"/>
                  </a:lnTo>
                  <a:lnTo>
                    <a:pt x="940" y="144"/>
                  </a:lnTo>
                  <a:lnTo>
                    <a:pt x="956" y="148"/>
                  </a:lnTo>
                  <a:lnTo>
                    <a:pt x="954" y="148"/>
                  </a:lnTo>
                  <a:lnTo>
                    <a:pt x="962" y="150"/>
                  </a:lnTo>
                  <a:lnTo>
                    <a:pt x="974" y="152"/>
                  </a:lnTo>
                  <a:lnTo>
                    <a:pt x="974" y="154"/>
                  </a:lnTo>
                  <a:lnTo>
                    <a:pt x="972" y="152"/>
                  </a:lnTo>
                  <a:lnTo>
                    <a:pt x="980" y="156"/>
                  </a:lnTo>
                  <a:lnTo>
                    <a:pt x="988" y="158"/>
                  </a:lnTo>
                  <a:lnTo>
                    <a:pt x="984" y="158"/>
                  </a:lnTo>
                  <a:lnTo>
                    <a:pt x="992" y="160"/>
                  </a:lnTo>
                  <a:lnTo>
                    <a:pt x="996" y="162"/>
                  </a:lnTo>
                  <a:lnTo>
                    <a:pt x="1006" y="166"/>
                  </a:lnTo>
                  <a:lnTo>
                    <a:pt x="1012" y="170"/>
                  </a:lnTo>
                  <a:lnTo>
                    <a:pt x="1018" y="170"/>
                  </a:lnTo>
                  <a:lnTo>
                    <a:pt x="1024" y="174"/>
                  </a:lnTo>
                  <a:lnTo>
                    <a:pt x="1022" y="174"/>
                  </a:lnTo>
                  <a:lnTo>
                    <a:pt x="1038" y="180"/>
                  </a:lnTo>
                  <a:lnTo>
                    <a:pt x="1044" y="182"/>
                  </a:lnTo>
                  <a:lnTo>
                    <a:pt x="1050" y="186"/>
                  </a:lnTo>
                  <a:lnTo>
                    <a:pt x="1052" y="188"/>
                  </a:lnTo>
                  <a:lnTo>
                    <a:pt x="1034" y="180"/>
                  </a:lnTo>
                  <a:lnTo>
                    <a:pt x="1036" y="182"/>
                  </a:lnTo>
                  <a:lnTo>
                    <a:pt x="1036" y="184"/>
                  </a:lnTo>
                  <a:lnTo>
                    <a:pt x="1034" y="184"/>
                  </a:lnTo>
                  <a:lnTo>
                    <a:pt x="1048" y="188"/>
                  </a:lnTo>
                  <a:lnTo>
                    <a:pt x="1062" y="194"/>
                  </a:lnTo>
                  <a:lnTo>
                    <a:pt x="1062" y="196"/>
                  </a:lnTo>
                  <a:lnTo>
                    <a:pt x="1062" y="194"/>
                  </a:lnTo>
                  <a:lnTo>
                    <a:pt x="1066" y="198"/>
                  </a:lnTo>
                  <a:lnTo>
                    <a:pt x="1074" y="202"/>
                  </a:lnTo>
                  <a:lnTo>
                    <a:pt x="1078" y="206"/>
                  </a:lnTo>
                  <a:lnTo>
                    <a:pt x="1086" y="210"/>
                  </a:lnTo>
                  <a:lnTo>
                    <a:pt x="1090" y="210"/>
                  </a:lnTo>
                  <a:lnTo>
                    <a:pt x="1090" y="208"/>
                  </a:lnTo>
                  <a:lnTo>
                    <a:pt x="1088" y="208"/>
                  </a:lnTo>
                  <a:lnTo>
                    <a:pt x="1084" y="206"/>
                  </a:lnTo>
                  <a:lnTo>
                    <a:pt x="1082" y="204"/>
                  </a:lnTo>
                  <a:lnTo>
                    <a:pt x="1072" y="198"/>
                  </a:lnTo>
                  <a:lnTo>
                    <a:pt x="1078" y="200"/>
                  </a:lnTo>
                  <a:lnTo>
                    <a:pt x="1084" y="204"/>
                  </a:lnTo>
                  <a:lnTo>
                    <a:pt x="1092" y="206"/>
                  </a:lnTo>
                  <a:lnTo>
                    <a:pt x="1100" y="214"/>
                  </a:lnTo>
                  <a:lnTo>
                    <a:pt x="1106" y="220"/>
                  </a:lnTo>
                  <a:lnTo>
                    <a:pt x="1126" y="232"/>
                  </a:lnTo>
                  <a:lnTo>
                    <a:pt x="1136" y="238"/>
                  </a:lnTo>
                  <a:lnTo>
                    <a:pt x="1144" y="242"/>
                  </a:lnTo>
                  <a:lnTo>
                    <a:pt x="1146" y="244"/>
                  </a:lnTo>
                  <a:lnTo>
                    <a:pt x="1148" y="248"/>
                  </a:lnTo>
                  <a:lnTo>
                    <a:pt x="1142" y="244"/>
                  </a:lnTo>
                  <a:lnTo>
                    <a:pt x="1154" y="252"/>
                  </a:lnTo>
                  <a:lnTo>
                    <a:pt x="1164" y="258"/>
                  </a:lnTo>
                  <a:lnTo>
                    <a:pt x="1166" y="262"/>
                  </a:lnTo>
                  <a:lnTo>
                    <a:pt x="1164" y="262"/>
                  </a:lnTo>
                  <a:lnTo>
                    <a:pt x="1168" y="266"/>
                  </a:lnTo>
                  <a:lnTo>
                    <a:pt x="1166" y="264"/>
                  </a:lnTo>
                  <a:lnTo>
                    <a:pt x="1180" y="280"/>
                  </a:lnTo>
                  <a:lnTo>
                    <a:pt x="1192" y="292"/>
                  </a:lnTo>
                  <a:lnTo>
                    <a:pt x="1202" y="306"/>
                  </a:lnTo>
                  <a:lnTo>
                    <a:pt x="1206" y="314"/>
                  </a:lnTo>
                  <a:lnTo>
                    <a:pt x="1210" y="326"/>
                  </a:lnTo>
                  <a:lnTo>
                    <a:pt x="1210" y="322"/>
                  </a:lnTo>
                  <a:lnTo>
                    <a:pt x="1214" y="334"/>
                  </a:lnTo>
                  <a:lnTo>
                    <a:pt x="1216" y="348"/>
                  </a:lnTo>
                  <a:lnTo>
                    <a:pt x="1216" y="354"/>
                  </a:lnTo>
                  <a:lnTo>
                    <a:pt x="1218" y="356"/>
                  </a:lnTo>
                  <a:lnTo>
                    <a:pt x="1218" y="354"/>
                  </a:lnTo>
                  <a:lnTo>
                    <a:pt x="1204" y="354"/>
                  </a:lnTo>
                  <a:lnTo>
                    <a:pt x="1176" y="354"/>
                  </a:lnTo>
                  <a:lnTo>
                    <a:pt x="1150" y="352"/>
                  </a:lnTo>
                  <a:lnTo>
                    <a:pt x="1140" y="352"/>
                  </a:lnTo>
                  <a:lnTo>
                    <a:pt x="1132" y="354"/>
                  </a:lnTo>
                  <a:lnTo>
                    <a:pt x="1130" y="352"/>
                  </a:lnTo>
                  <a:lnTo>
                    <a:pt x="1120" y="354"/>
                  </a:lnTo>
                  <a:lnTo>
                    <a:pt x="1110" y="354"/>
                  </a:lnTo>
                  <a:lnTo>
                    <a:pt x="1100" y="354"/>
                  </a:lnTo>
                  <a:lnTo>
                    <a:pt x="1088" y="352"/>
                  </a:lnTo>
                  <a:lnTo>
                    <a:pt x="1076" y="354"/>
                  </a:lnTo>
                  <a:lnTo>
                    <a:pt x="1078" y="354"/>
                  </a:lnTo>
                  <a:lnTo>
                    <a:pt x="1066" y="354"/>
                  </a:lnTo>
                  <a:lnTo>
                    <a:pt x="1058" y="354"/>
                  </a:lnTo>
                  <a:lnTo>
                    <a:pt x="1056" y="354"/>
                  </a:lnTo>
                  <a:lnTo>
                    <a:pt x="1054" y="354"/>
                  </a:lnTo>
                  <a:lnTo>
                    <a:pt x="1036" y="354"/>
                  </a:lnTo>
                  <a:lnTo>
                    <a:pt x="1032" y="354"/>
                  </a:lnTo>
                  <a:lnTo>
                    <a:pt x="1030" y="352"/>
                  </a:lnTo>
                  <a:lnTo>
                    <a:pt x="1028" y="352"/>
                  </a:lnTo>
                  <a:lnTo>
                    <a:pt x="1020" y="352"/>
                  </a:lnTo>
                  <a:lnTo>
                    <a:pt x="1008" y="352"/>
                  </a:lnTo>
                  <a:lnTo>
                    <a:pt x="1002" y="354"/>
                  </a:lnTo>
                  <a:lnTo>
                    <a:pt x="1008" y="354"/>
                  </a:lnTo>
                  <a:lnTo>
                    <a:pt x="1010" y="356"/>
                  </a:lnTo>
                  <a:lnTo>
                    <a:pt x="1004" y="356"/>
                  </a:lnTo>
                  <a:lnTo>
                    <a:pt x="1002" y="358"/>
                  </a:lnTo>
                  <a:lnTo>
                    <a:pt x="1002" y="360"/>
                  </a:lnTo>
                  <a:lnTo>
                    <a:pt x="1006" y="362"/>
                  </a:lnTo>
                  <a:lnTo>
                    <a:pt x="1014" y="364"/>
                  </a:lnTo>
                  <a:lnTo>
                    <a:pt x="1024" y="362"/>
                  </a:lnTo>
                  <a:lnTo>
                    <a:pt x="1028" y="364"/>
                  </a:lnTo>
                  <a:lnTo>
                    <a:pt x="1018" y="364"/>
                  </a:lnTo>
                  <a:lnTo>
                    <a:pt x="1026" y="364"/>
                  </a:lnTo>
                  <a:lnTo>
                    <a:pt x="1030" y="364"/>
                  </a:lnTo>
                  <a:lnTo>
                    <a:pt x="1036" y="364"/>
                  </a:lnTo>
                  <a:lnTo>
                    <a:pt x="1046" y="362"/>
                  </a:lnTo>
                  <a:lnTo>
                    <a:pt x="1044" y="364"/>
                  </a:lnTo>
                  <a:lnTo>
                    <a:pt x="1046" y="364"/>
                  </a:lnTo>
                  <a:lnTo>
                    <a:pt x="1048" y="364"/>
                  </a:lnTo>
                  <a:lnTo>
                    <a:pt x="1050" y="364"/>
                  </a:lnTo>
                  <a:lnTo>
                    <a:pt x="1048" y="362"/>
                  </a:lnTo>
                  <a:lnTo>
                    <a:pt x="1052" y="362"/>
                  </a:lnTo>
                  <a:lnTo>
                    <a:pt x="1056" y="362"/>
                  </a:lnTo>
                  <a:lnTo>
                    <a:pt x="1062" y="362"/>
                  </a:lnTo>
                  <a:lnTo>
                    <a:pt x="1062" y="364"/>
                  </a:lnTo>
                  <a:lnTo>
                    <a:pt x="1058" y="364"/>
                  </a:lnTo>
                  <a:lnTo>
                    <a:pt x="1068" y="364"/>
                  </a:lnTo>
                  <a:lnTo>
                    <a:pt x="1076" y="362"/>
                  </a:lnTo>
                  <a:lnTo>
                    <a:pt x="1088" y="364"/>
                  </a:lnTo>
                  <a:lnTo>
                    <a:pt x="1092" y="364"/>
                  </a:lnTo>
                  <a:lnTo>
                    <a:pt x="1094" y="364"/>
                  </a:lnTo>
                  <a:lnTo>
                    <a:pt x="1108" y="362"/>
                  </a:lnTo>
                  <a:lnTo>
                    <a:pt x="1106" y="364"/>
                  </a:lnTo>
                  <a:lnTo>
                    <a:pt x="1108" y="364"/>
                  </a:lnTo>
                  <a:lnTo>
                    <a:pt x="1114" y="364"/>
                  </a:lnTo>
                  <a:lnTo>
                    <a:pt x="1122" y="364"/>
                  </a:lnTo>
                  <a:lnTo>
                    <a:pt x="1124" y="364"/>
                  </a:lnTo>
                  <a:lnTo>
                    <a:pt x="1124" y="366"/>
                  </a:lnTo>
                  <a:lnTo>
                    <a:pt x="1132" y="364"/>
                  </a:lnTo>
                  <a:lnTo>
                    <a:pt x="1140" y="364"/>
                  </a:lnTo>
                  <a:lnTo>
                    <a:pt x="1160" y="364"/>
                  </a:lnTo>
                  <a:lnTo>
                    <a:pt x="1158" y="364"/>
                  </a:lnTo>
                  <a:lnTo>
                    <a:pt x="1170" y="366"/>
                  </a:lnTo>
                  <a:lnTo>
                    <a:pt x="1172" y="364"/>
                  </a:lnTo>
                  <a:lnTo>
                    <a:pt x="1178" y="362"/>
                  </a:lnTo>
                  <a:lnTo>
                    <a:pt x="1188" y="360"/>
                  </a:lnTo>
                  <a:lnTo>
                    <a:pt x="1190" y="362"/>
                  </a:lnTo>
                  <a:lnTo>
                    <a:pt x="1188" y="364"/>
                  </a:lnTo>
                  <a:lnTo>
                    <a:pt x="1186" y="364"/>
                  </a:lnTo>
                  <a:lnTo>
                    <a:pt x="1186" y="366"/>
                  </a:lnTo>
                  <a:lnTo>
                    <a:pt x="1188" y="364"/>
                  </a:lnTo>
                  <a:lnTo>
                    <a:pt x="1192" y="364"/>
                  </a:lnTo>
                  <a:lnTo>
                    <a:pt x="1196" y="364"/>
                  </a:lnTo>
                  <a:lnTo>
                    <a:pt x="1198" y="362"/>
                  </a:lnTo>
                  <a:lnTo>
                    <a:pt x="1196" y="362"/>
                  </a:lnTo>
                  <a:lnTo>
                    <a:pt x="1202" y="364"/>
                  </a:lnTo>
                  <a:lnTo>
                    <a:pt x="1206" y="366"/>
                  </a:lnTo>
                  <a:lnTo>
                    <a:pt x="1206" y="364"/>
                  </a:lnTo>
                  <a:lnTo>
                    <a:pt x="1210" y="364"/>
                  </a:lnTo>
                  <a:lnTo>
                    <a:pt x="1216" y="362"/>
                  </a:lnTo>
                  <a:lnTo>
                    <a:pt x="1230" y="354"/>
                  </a:lnTo>
                  <a:lnTo>
                    <a:pt x="1228" y="354"/>
                  </a:lnTo>
                  <a:lnTo>
                    <a:pt x="1228" y="348"/>
                  </a:lnTo>
                  <a:lnTo>
                    <a:pt x="1228" y="346"/>
                  </a:lnTo>
                  <a:lnTo>
                    <a:pt x="1228" y="348"/>
                  </a:lnTo>
                  <a:lnTo>
                    <a:pt x="1230" y="352"/>
                  </a:lnTo>
                  <a:close/>
                  <a:moveTo>
                    <a:pt x="1064" y="184"/>
                  </a:moveTo>
                  <a:lnTo>
                    <a:pt x="1064" y="184"/>
                  </a:lnTo>
                  <a:lnTo>
                    <a:pt x="1068" y="186"/>
                  </a:lnTo>
                  <a:lnTo>
                    <a:pt x="1064" y="184"/>
                  </a:lnTo>
                  <a:close/>
                  <a:moveTo>
                    <a:pt x="1046" y="174"/>
                  </a:moveTo>
                  <a:lnTo>
                    <a:pt x="1046" y="174"/>
                  </a:lnTo>
                  <a:lnTo>
                    <a:pt x="1054" y="178"/>
                  </a:lnTo>
                  <a:lnTo>
                    <a:pt x="1054" y="180"/>
                  </a:lnTo>
                  <a:lnTo>
                    <a:pt x="1052" y="178"/>
                  </a:lnTo>
                  <a:lnTo>
                    <a:pt x="1046" y="174"/>
                  </a:lnTo>
                  <a:close/>
                  <a:moveTo>
                    <a:pt x="1078" y="204"/>
                  </a:moveTo>
                  <a:lnTo>
                    <a:pt x="1078" y="204"/>
                  </a:lnTo>
                  <a:lnTo>
                    <a:pt x="1074" y="202"/>
                  </a:lnTo>
                  <a:lnTo>
                    <a:pt x="1080" y="204"/>
                  </a:lnTo>
                  <a:lnTo>
                    <a:pt x="1078" y="20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51" name="Freeform 86"/>
            <p:cNvSpPr>
              <a:spLocks/>
            </p:cNvSpPr>
            <p:nvPr/>
          </p:nvSpPr>
          <p:spPr bwMode="auto">
            <a:xfrm>
              <a:off x="5368462" y="2070927"/>
              <a:ext cx="6874" cy="3323"/>
            </a:xfrm>
            <a:custGeom>
              <a:avLst/>
              <a:gdLst>
                <a:gd name="T0" fmla="*/ 2147483647 w 4"/>
                <a:gd name="T1" fmla="*/ 2147483647 h 2"/>
                <a:gd name="T2" fmla="*/ 2147483647 w 4"/>
                <a:gd name="T3" fmla="*/ 2147483647 h 2"/>
                <a:gd name="T4" fmla="*/ 2147483647 w 4"/>
                <a:gd name="T5" fmla="*/ 0 h 2"/>
                <a:gd name="T6" fmla="*/ 0 w 4"/>
                <a:gd name="T7" fmla="*/ 0 h 2"/>
                <a:gd name="T8" fmla="*/ 2147483647 w 4"/>
                <a:gd name="T9" fmla="*/ 214748364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2" y="2"/>
                  </a:moveTo>
                  <a:lnTo>
                    <a:pt x="4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52" name="Freeform 87"/>
            <p:cNvSpPr>
              <a:spLocks/>
            </p:cNvSpPr>
            <p:nvPr/>
          </p:nvSpPr>
          <p:spPr bwMode="auto">
            <a:xfrm>
              <a:off x="4698267" y="1914737"/>
              <a:ext cx="0" cy="3323"/>
            </a:xfrm>
            <a:custGeom>
              <a:avLst/>
              <a:gdLst>
                <a:gd name="T0" fmla="*/ 2147483647 h 2"/>
                <a:gd name="T1" fmla="*/ 0 h 2"/>
                <a:gd name="T2" fmla="*/ 2147483647 h 2"/>
                <a:gd name="T3" fmla="*/ 2147483647 h 2"/>
                <a:gd name="T4" fmla="*/ 2147483647 h 2"/>
                <a:gd name="T5" fmla="*/ 0 60000 65536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h 2"/>
                <a:gd name="T11" fmla="*/ 2 h 2"/>
              </a:gdLst>
              <a:ahLst/>
              <a:cxnLst>
                <a:cxn ang="T5">
                  <a:pos x="0" y="T0"/>
                </a:cxn>
                <a:cxn ang="T6">
                  <a:pos x="0" y="T1"/>
                </a:cxn>
                <a:cxn ang="T7">
                  <a:pos x="0" y="T2"/>
                </a:cxn>
                <a:cxn ang="T8">
                  <a:pos x="0" y="T3"/>
                </a:cxn>
                <a:cxn ang="T9">
                  <a:pos x="0" y="T4"/>
                </a:cxn>
              </a:cxnLst>
              <a:rect l="0" t="T10" r="0" b="T11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53" name="Freeform 88"/>
            <p:cNvSpPr>
              <a:spLocks/>
            </p:cNvSpPr>
            <p:nvPr/>
          </p:nvSpPr>
          <p:spPr bwMode="auto">
            <a:xfrm>
              <a:off x="4856364" y="1871536"/>
              <a:ext cx="3437" cy="0"/>
            </a:xfrm>
            <a:custGeom>
              <a:avLst/>
              <a:gdLst>
                <a:gd name="T0" fmla="*/ 0 w 2"/>
                <a:gd name="T1" fmla="*/ 0 w 2"/>
                <a:gd name="T2" fmla="*/ 2147483647 w 2"/>
                <a:gd name="T3" fmla="*/ 0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54" name="Freeform 89"/>
            <p:cNvSpPr>
              <a:spLocks/>
            </p:cNvSpPr>
            <p:nvPr/>
          </p:nvSpPr>
          <p:spPr bwMode="auto">
            <a:xfrm>
              <a:off x="4870112" y="1994493"/>
              <a:ext cx="3437" cy="0"/>
            </a:xfrm>
            <a:custGeom>
              <a:avLst/>
              <a:gdLst>
                <a:gd name="T0" fmla="*/ 0 w 2"/>
                <a:gd name="T1" fmla="*/ 0 w 2"/>
                <a:gd name="T2" fmla="*/ 2147483647 w 2"/>
                <a:gd name="T3" fmla="*/ 2147483647 w 2"/>
                <a:gd name="T4" fmla="*/ 0 w 2"/>
                <a:gd name="T5" fmla="*/ 0 w 2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2 w 2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55" name="Freeform 90"/>
            <p:cNvSpPr>
              <a:spLocks/>
            </p:cNvSpPr>
            <p:nvPr/>
          </p:nvSpPr>
          <p:spPr bwMode="auto">
            <a:xfrm>
              <a:off x="4942286" y="2031048"/>
              <a:ext cx="10311" cy="6646"/>
            </a:xfrm>
            <a:custGeom>
              <a:avLst/>
              <a:gdLst>
                <a:gd name="T0" fmla="*/ 0 w 6"/>
                <a:gd name="T1" fmla="*/ 0 h 4"/>
                <a:gd name="T2" fmla="*/ 2147483647 w 6"/>
                <a:gd name="T3" fmla="*/ 2147483647 h 4"/>
                <a:gd name="T4" fmla="*/ 2147483647 w 6"/>
                <a:gd name="T5" fmla="*/ 2147483647 h 4"/>
                <a:gd name="T6" fmla="*/ 0 w 6"/>
                <a:gd name="T7" fmla="*/ 0 h 4"/>
                <a:gd name="T8" fmla="*/ 0 w 6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4"/>
                <a:gd name="T17" fmla="*/ 6 w 6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4">
                  <a:moveTo>
                    <a:pt x="0" y="0"/>
                  </a:move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56" name="Rectangle 91"/>
            <p:cNvSpPr>
              <a:spLocks noChangeArrowheads="1"/>
            </p:cNvSpPr>
            <p:nvPr/>
          </p:nvSpPr>
          <p:spPr bwMode="auto">
            <a:xfrm>
              <a:off x="4997277" y="2060957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57" name="Rectangle 92"/>
            <p:cNvSpPr>
              <a:spLocks noChangeArrowheads="1"/>
            </p:cNvSpPr>
            <p:nvPr/>
          </p:nvSpPr>
          <p:spPr bwMode="auto">
            <a:xfrm>
              <a:off x="4041819" y="1795102"/>
              <a:ext cx="3437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58" name="Freeform 93"/>
            <p:cNvSpPr>
              <a:spLocks/>
            </p:cNvSpPr>
            <p:nvPr/>
          </p:nvSpPr>
          <p:spPr bwMode="auto">
            <a:xfrm>
              <a:off x="4330519" y="1831657"/>
              <a:ext cx="10311" cy="3323"/>
            </a:xfrm>
            <a:custGeom>
              <a:avLst/>
              <a:gdLst>
                <a:gd name="T0" fmla="*/ 2147483647 w 6"/>
                <a:gd name="T1" fmla="*/ 2147483647 h 2"/>
                <a:gd name="T2" fmla="*/ 0 w 6"/>
                <a:gd name="T3" fmla="*/ 0 h 2"/>
                <a:gd name="T4" fmla="*/ 0 w 6"/>
                <a:gd name="T5" fmla="*/ 0 h 2"/>
                <a:gd name="T6" fmla="*/ 2147483647 w 6"/>
                <a:gd name="T7" fmla="*/ 2147483647 h 2"/>
                <a:gd name="T8" fmla="*/ 2147483647 w 6"/>
                <a:gd name="T9" fmla="*/ 2147483647 h 2"/>
                <a:gd name="T10" fmla="*/ 2147483647 w 6"/>
                <a:gd name="T11" fmla="*/ 2147483647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2"/>
                <a:gd name="T20" fmla="*/ 6 w 6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2">
                  <a:moveTo>
                    <a:pt x="6" y="2"/>
                  </a:moveTo>
                  <a:lnTo>
                    <a:pt x="0" y="0"/>
                  </a:lnTo>
                  <a:lnTo>
                    <a:pt x="4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59" name="Freeform 94"/>
            <p:cNvSpPr>
              <a:spLocks/>
            </p:cNvSpPr>
            <p:nvPr/>
          </p:nvSpPr>
          <p:spPr bwMode="auto">
            <a:xfrm>
              <a:off x="3711877" y="1771840"/>
              <a:ext cx="3437" cy="0"/>
            </a:xfrm>
            <a:custGeom>
              <a:avLst/>
              <a:gdLst>
                <a:gd name="T0" fmla="*/ 2147483647 w 2"/>
                <a:gd name="T1" fmla="*/ 2147483647 w 2"/>
                <a:gd name="T2" fmla="*/ 0 w 2"/>
                <a:gd name="T3" fmla="*/ 2147483647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60" name="Freeform 95"/>
            <p:cNvSpPr>
              <a:spLocks/>
            </p:cNvSpPr>
            <p:nvPr/>
          </p:nvSpPr>
          <p:spPr bwMode="auto">
            <a:xfrm>
              <a:off x="4316771" y="1831657"/>
              <a:ext cx="13748" cy="0"/>
            </a:xfrm>
            <a:custGeom>
              <a:avLst/>
              <a:gdLst>
                <a:gd name="T0" fmla="*/ 0 w 8"/>
                <a:gd name="T1" fmla="*/ 0 w 8"/>
                <a:gd name="T2" fmla="*/ 2147483647 w 8"/>
                <a:gd name="T3" fmla="*/ 0 w 8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8"/>
                <a:gd name="T9" fmla="*/ 8 w 8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8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61" name="Freeform 96"/>
            <p:cNvSpPr>
              <a:spLocks/>
            </p:cNvSpPr>
            <p:nvPr/>
          </p:nvSpPr>
          <p:spPr bwMode="auto">
            <a:xfrm>
              <a:off x="5182869" y="2243732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147483647 h 2"/>
                <a:gd name="T4" fmla="*/ 2147483647 w 2"/>
                <a:gd name="T5" fmla="*/ 2147483647 h 2"/>
                <a:gd name="T6" fmla="*/ 0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62" name="Rectangle 97"/>
            <p:cNvSpPr>
              <a:spLocks noChangeArrowheads="1"/>
            </p:cNvSpPr>
            <p:nvPr/>
          </p:nvSpPr>
          <p:spPr bwMode="auto">
            <a:xfrm>
              <a:off x="5186306" y="2247055"/>
              <a:ext cx="1719" cy="3323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63" name="Freeform 98"/>
            <p:cNvSpPr>
              <a:spLocks/>
            </p:cNvSpPr>
            <p:nvPr/>
          </p:nvSpPr>
          <p:spPr bwMode="auto">
            <a:xfrm>
              <a:off x="5186306" y="2250378"/>
              <a:ext cx="3437" cy="3323"/>
            </a:xfrm>
            <a:custGeom>
              <a:avLst/>
              <a:gdLst>
                <a:gd name="T0" fmla="*/ 2147483647 w 2"/>
                <a:gd name="T1" fmla="*/ 2147483647 h 2"/>
                <a:gd name="T2" fmla="*/ 0 w 2"/>
                <a:gd name="T3" fmla="*/ 0 h 2"/>
                <a:gd name="T4" fmla="*/ 0 w 2"/>
                <a:gd name="T5" fmla="*/ 0 h 2"/>
                <a:gd name="T6" fmla="*/ 2147483647 w 2"/>
                <a:gd name="T7" fmla="*/ 2147483647 h 2"/>
                <a:gd name="T8" fmla="*/ 2147483647 w 2"/>
                <a:gd name="T9" fmla="*/ 214748364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64" name="Freeform 99"/>
            <p:cNvSpPr>
              <a:spLocks/>
            </p:cNvSpPr>
            <p:nvPr/>
          </p:nvSpPr>
          <p:spPr bwMode="auto">
            <a:xfrm>
              <a:off x="5138190" y="2177268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65" name="Freeform 100"/>
            <p:cNvSpPr>
              <a:spLocks/>
            </p:cNvSpPr>
            <p:nvPr/>
          </p:nvSpPr>
          <p:spPr bwMode="auto">
            <a:xfrm>
              <a:off x="5121005" y="2160653"/>
              <a:ext cx="17184" cy="16616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2147483647 w 10"/>
                <a:gd name="T5" fmla="*/ 2147483647 h 10"/>
                <a:gd name="T6" fmla="*/ 2147483647 w 10"/>
                <a:gd name="T7" fmla="*/ 2147483647 h 10"/>
                <a:gd name="T8" fmla="*/ 2147483647 w 10"/>
                <a:gd name="T9" fmla="*/ 2147483647 h 10"/>
                <a:gd name="T10" fmla="*/ 2147483647 w 10"/>
                <a:gd name="T11" fmla="*/ 2147483647 h 10"/>
                <a:gd name="T12" fmla="*/ 0 w 10"/>
                <a:gd name="T13" fmla="*/ 0 h 10"/>
                <a:gd name="T14" fmla="*/ 0 w 10"/>
                <a:gd name="T15" fmla="*/ 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0"/>
                <a:gd name="T26" fmla="*/ 10 w 10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6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66" name="Freeform 101"/>
            <p:cNvSpPr>
              <a:spLocks/>
            </p:cNvSpPr>
            <p:nvPr/>
          </p:nvSpPr>
          <p:spPr bwMode="auto">
            <a:xfrm>
              <a:off x="5052267" y="2084219"/>
              <a:ext cx="17184" cy="13293"/>
            </a:xfrm>
            <a:custGeom>
              <a:avLst/>
              <a:gdLst>
                <a:gd name="T0" fmla="*/ 0 w 10"/>
                <a:gd name="T1" fmla="*/ 0 h 8"/>
                <a:gd name="T2" fmla="*/ 2147483647 w 10"/>
                <a:gd name="T3" fmla="*/ 2147483647 h 8"/>
                <a:gd name="T4" fmla="*/ 2147483647 w 10"/>
                <a:gd name="T5" fmla="*/ 2147483647 h 8"/>
                <a:gd name="T6" fmla="*/ 2147483647 w 10"/>
                <a:gd name="T7" fmla="*/ 2147483647 h 8"/>
                <a:gd name="T8" fmla="*/ 2147483647 w 10"/>
                <a:gd name="T9" fmla="*/ 2147483647 h 8"/>
                <a:gd name="T10" fmla="*/ 2147483647 w 10"/>
                <a:gd name="T11" fmla="*/ 2147483647 h 8"/>
                <a:gd name="T12" fmla="*/ 2147483647 w 10"/>
                <a:gd name="T13" fmla="*/ 2147483647 h 8"/>
                <a:gd name="T14" fmla="*/ 2147483647 w 10"/>
                <a:gd name="T15" fmla="*/ 2147483647 h 8"/>
                <a:gd name="T16" fmla="*/ 2147483647 w 10"/>
                <a:gd name="T17" fmla="*/ 2147483647 h 8"/>
                <a:gd name="T18" fmla="*/ 0 w 10"/>
                <a:gd name="T19" fmla="*/ 0 h 8"/>
                <a:gd name="T20" fmla="*/ 0 w 10"/>
                <a:gd name="T21" fmla="*/ 0 h 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8"/>
                <a:gd name="T35" fmla="*/ 10 w 10"/>
                <a:gd name="T36" fmla="*/ 8 h 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8">
                  <a:moveTo>
                    <a:pt x="0" y="0"/>
                  </a:moveTo>
                  <a:lnTo>
                    <a:pt x="8" y="8"/>
                  </a:lnTo>
                  <a:lnTo>
                    <a:pt x="8" y="6"/>
                  </a:lnTo>
                  <a:lnTo>
                    <a:pt x="10" y="6"/>
                  </a:lnTo>
                  <a:lnTo>
                    <a:pt x="6" y="2"/>
                  </a:ln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67" name="Freeform 102"/>
            <p:cNvSpPr>
              <a:spLocks/>
            </p:cNvSpPr>
            <p:nvPr/>
          </p:nvSpPr>
          <p:spPr bwMode="auto">
            <a:xfrm>
              <a:off x="4993840" y="2044341"/>
              <a:ext cx="6874" cy="3323"/>
            </a:xfrm>
            <a:custGeom>
              <a:avLst/>
              <a:gdLst>
                <a:gd name="T0" fmla="*/ 2147483647 w 4"/>
                <a:gd name="T1" fmla="*/ 2147483647 h 2"/>
                <a:gd name="T2" fmla="*/ 2147483647 w 4"/>
                <a:gd name="T3" fmla="*/ 2147483647 h 2"/>
                <a:gd name="T4" fmla="*/ 2147483647 w 4"/>
                <a:gd name="T5" fmla="*/ 2147483647 h 2"/>
                <a:gd name="T6" fmla="*/ 2147483647 w 4"/>
                <a:gd name="T7" fmla="*/ 0 h 2"/>
                <a:gd name="T8" fmla="*/ 2147483647 w 4"/>
                <a:gd name="T9" fmla="*/ 0 h 2"/>
                <a:gd name="T10" fmla="*/ 0 w 4"/>
                <a:gd name="T11" fmla="*/ 0 h 2"/>
                <a:gd name="T12" fmla="*/ 2147483647 w 4"/>
                <a:gd name="T13" fmla="*/ 2147483647 h 2"/>
                <a:gd name="T14" fmla="*/ 2147483647 w 4"/>
                <a:gd name="T15" fmla="*/ 2147483647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"/>
                <a:gd name="T25" fmla="*/ 0 h 2"/>
                <a:gd name="T26" fmla="*/ 4 w 4"/>
                <a:gd name="T27" fmla="*/ 2 h 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" h="2">
                  <a:moveTo>
                    <a:pt x="2" y="2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68" name="Freeform 103"/>
            <p:cNvSpPr>
              <a:spLocks/>
            </p:cNvSpPr>
            <p:nvPr/>
          </p:nvSpPr>
          <p:spPr bwMode="auto">
            <a:xfrm>
              <a:off x="4553917" y="1868212"/>
              <a:ext cx="6874" cy="3323"/>
            </a:xfrm>
            <a:custGeom>
              <a:avLst/>
              <a:gdLst>
                <a:gd name="T0" fmla="*/ 2147483647 w 4"/>
                <a:gd name="T1" fmla="*/ 2147483647 h 2"/>
                <a:gd name="T2" fmla="*/ 2147483647 w 4"/>
                <a:gd name="T3" fmla="*/ 0 h 2"/>
                <a:gd name="T4" fmla="*/ 2147483647 w 4"/>
                <a:gd name="T5" fmla="*/ 0 h 2"/>
                <a:gd name="T6" fmla="*/ 0 w 4"/>
                <a:gd name="T7" fmla="*/ 0 h 2"/>
                <a:gd name="T8" fmla="*/ 2147483647 w 4"/>
                <a:gd name="T9" fmla="*/ 2147483647 h 2"/>
                <a:gd name="T10" fmla="*/ 2147483647 w 4"/>
                <a:gd name="T11" fmla="*/ 2147483647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2"/>
                <a:gd name="T20" fmla="*/ 4 w 4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2">
                  <a:moveTo>
                    <a:pt x="2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69" name="Freeform 104"/>
            <p:cNvSpPr>
              <a:spLocks/>
            </p:cNvSpPr>
            <p:nvPr/>
          </p:nvSpPr>
          <p:spPr bwMode="auto">
            <a:xfrm>
              <a:off x="4464558" y="1861566"/>
              <a:ext cx="13748" cy="3323"/>
            </a:xfrm>
            <a:custGeom>
              <a:avLst/>
              <a:gdLst>
                <a:gd name="T0" fmla="*/ 0 w 8"/>
                <a:gd name="T1" fmla="*/ 0 h 2"/>
                <a:gd name="T2" fmla="*/ 2147483647 w 8"/>
                <a:gd name="T3" fmla="*/ 2147483647 h 2"/>
                <a:gd name="T4" fmla="*/ 2147483647 w 8"/>
                <a:gd name="T5" fmla="*/ 2147483647 h 2"/>
                <a:gd name="T6" fmla="*/ 0 w 8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"/>
                <a:gd name="T14" fmla="*/ 8 w 8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">
                  <a:moveTo>
                    <a:pt x="0" y="0"/>
                  </a:moveTo>
                  <a:lnTo>
                    <a:pt x="6" y="2"/>
                  </a:lnTo>
                  <a:lnTo>
                    <a:pt x="8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70" name="Freeform 105"/>
            <p:cNvSpPr>
              <a:spLocks/>
            </p:cNvSpPr>
            <p:nvPr/>
          </p:nvSpPr>
          <p:spPr bwMode="auto">
            <a:xfrm>
              <a:off x="4406130" y="1831657"/>
              <a:ext cx="17184" cy="3323"/>
            </a:xfrm>
            <a:custGeom>
              <a:avLst/>
              <a:gdLst>
                <a:gd name="T0" fmla="*/ 2147483647 w 10"/>
                <a:gd name="T1" fmla="*/ 0 h 2"/>
                <a:gd name="T2" fmla="*/ 2147483647 w 10"/>
                <a:gd name="T3" fmla="*/ 2147483647 h 2"/>
                <a:gd name="T4" fmla="*/ 0 w 10"/>
                <a:gd name="T5" fmla="*/ 0 h 2"/>
                <a:gd name="T6" fmla="*/ 2147483647 w 10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2"/>
                <a:gd name="T14" fmla="*/ 10 w 10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2">
                  <a:moveTo>
                    <a:pt x="6" y="0"/>
                  </a:moveTo>
                  <a:lnTo>
                    <a:pt x="10" y="2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71" name="Freeform 106"/>
            <p:cNvSpPr>
              <a:spLocks/>
            </p:cNvSpPr>
            <p:nvPr/>
          </p:nvSpPr>
          <p:spPr bwMode="auto">
            <a:xfrm>
              <a:off x="3625955" y="1738608"/>
              <a:ext cx="6874" cy="3323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2147483647 h 2"/>
                <a:gd name="T4" fmla="*/ 0 w 4"/>
                <a:gd name="T5" fmla="*/ 2147483647 h 2"/>
                <a:gd name="T6" fmla="*/ 2147483647 w 4"/>
                <a:gd name="T7" fmla="*/ 2147483647 h 2"/>
                <a:gd name="T8" fmla="*/ 0 w 4"/>
                <a:gd name="T9" fmla="*/ 0 h 2"/>
                <a:gd name="T10" fmla="*/ 0 w 4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2"/>
                <a:gd name="T20" fmla="*/ 4 w 4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2">
                  <a:moveTo>
                    <a:pt x="0" y="0"/>
                  </a:moveTo>
                  <a:lnTo>
                    <a:pt x="0" y="2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72" name="Freeform 107"/>
            <p:cNvSpPr>
              <a:spLocks/>
            </p:cNvSpPr>
            <p:nvPr/>
          </p:nvSpPr>
          <p:spPr bwMode="auto">
            <a:xfrm>
              <a:off x="3739372" y="1755224"/>
              <a:ext cx="20621" cy="3323"/>
            </a:xfrm>
            <a:custGeom>
              <a:avLst/>
              <a:gdLst>
                <a:gd name="T0" fmla="*/ 0 w 12"/>
                <a:gd name="T1" fmla="*/ 0 h 2"/>
                <a:gd name="T2" fmla="*/ 0 w 12"/>
                <a:gd name="T3" fmla="*/ 0 h 2"/>
                <a:gd name="T4" fmla="*/ 2147483647 w 12"/>
                <a:gd name="T5" fmla="*/ 2147483647 h 2"/>
                <a:gd name="T6" fmla="*/ 2147483647 w 12"/>
                <a:gd name="T7" fmla="*/ 2147483647 h 2"/>
                <a:gd name="T8" fmla="*/ 2147483647 w 12"/>
                <a:gd name="T9" fmla="*/ 2147483647 h 2"/>
                <a:gd name="T10" fmla="*/ 0 w 12"/>
                <a:gd name="T11" fmla="*/ 0 h 2"/>
                <a:gd name="T12" fmla="*/ 0 w 12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2"/>
                <a:gd name="T23" fmla="*/ 12 w 12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2">
                  <a:moveTo>
                    <a:pt x="0" y="0"/>
                  </a:moveTo>
                  <a:lnTo>
                    <a:pt x="0" y="0"/>
                  </a:lnTo>
                  <a:lnTo>
                    <a:pt x="6" y="2"/>
                  </a:lnTo>
                  <a:lnTo>
                    <a:pt x="1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73" name="Freeform 108"/>
            <p:cNvSpPr>
              <a:spLocks/>
            </p:cNvSpPr>
            <p:nvPr/>
          </p:nvSpPr>
          <p:spPr bwMode="auto">
            <a:xfrm>
              <a:off x="4756694" y="1874859"/>
              <a:ext cx="10311" cy="0"/>
            </a:xfrm>
            <a:custGeom>
              <a:avLst/>
              <a:gdLst>
                <a:gd name="T0" fmla="*/ 2147483647 w 6"/>
                <a:gd name="T1" fmla="*/ 0 w 6"/>
                <a:gd name="T2" fmla="*/ 2147483647 w 6"/>
                <a:gd name="T3" fmla="*/ 2147483647 w 6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6"/>
                <a:gd name="T9" fmla="*/ 6 w 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6">
                  <a:moveTo>
                    <a:pt x="4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32" name="Freeform 109"/>
            <p:cNvSpPr>
              <a:spLocks/>
            </p:cNvSpPr>
            <p:nvPr/>
          </p:nvSpPr>
          <p:spPr bwMode="auto">
            <a:xfrm>
              <a:off x="1271278" y="1758955"/>
              <a:ext cx="1509774" cy="565271"/>
            </a:xfrm>
            <a:custGeom>
              <a:avLst/>
              <a:gdLst>
                <a:gd name="T0" fmla="*/ 246 w 878"/>
                <a:gd name="T1" fmla="*/ 340 h 340"/>
                <a:gd name="T2" fmla="*/ 0 w 878"/>
                <a:gd name="T3" fmla="*/ 340 h 340"/>
                <a:gd name="T4" fmla="*/ 0 w 878"/>
                <a:gd name="T5" fmla="*/ 340 h 340"/>
                <a:gd name="T6" fmla="*/ 2 w 878"/>
                <a:gd name="T7" fmla="*/ 324 h 340"/>
                <a:gd name="T8" fmla="*/ 6 w 878"/>
                <a:gd name="T9" fmla="*/ 308 h 340"/>
                <a:gd name="T10" fmla="*/ 12 w 878"/>
                <a:gd name="T11" fmla="*/ 292 h 340"/>
                <a:gd name="T12" fmla="*/ 22 w 878"/>
                <a:gd name="T13" fmla="*/ 276 h 340"/>
                <a:gd name="T14" fmla="*/ 32 w 878"/>
                <a:gd name="T15" fmla="*/ 260 h 340"/>
                <a:gd name="T16" fmla="*/ 44 w 878"/>
                <a:gd name="T17" fmla="*/ 246 h 340"/>
                <a:gd name="T18" fmla="*/ 58 w 878"/>
                <a:gd name="T19" fmla="*/ 230 h 340"/>
                <a:gd name="T20" fmla="*/ 74 w 878"/>
                <a:gd name="T21" fmla="*/ 216 h 340"/>
                <a:gd name="T22" fmla="*/ 92 w 878"/>
                <a:gd name="T23" fmla="*/ 202 h 340"/>
                <a:gd name="T24" fmla="*/ 112 w 878"/>
                <a:gd name="T25" fmla="*/ 188 h 340"/>
                <a:gd name="T26" fmla="*/ 156 w 878"/>
                <a:gd name="T27" fmla="*/ 160 h 340"/>
                <a:gd name="T28" fmla="*/ 206 w 878"/>
                <a:gd name="T29" fmla="*/ 136 h 340"/>
                <a:gd name="T30" fmla="*/ 262 w 878"/>
                <a:gd name="T31" fmla="*/ 112 h 340"/>
                <a:gd name="T32" fmla="*/ 324 w 878"/>
                <a:gd name="T33" fmla="*/ 90 h 340"/>
                <a:gd name="T34" fmla="*/ 390 w 878"/>
                <a:gd name="T35" fmla="*/ 70 h 340"/>
                <a:gd name="T36" fmla="*/ 462 w 878"/>
                <a:gd name="T37" fmla="*/ 52 h 340"/>
                <a:gd name="T38" fmla="*/ 538 w 878"/>
                <a:gd name="T39" fmla="*/ 36 h 340"/>
                <a:gd name="T40" fmla="*/ 618 w 878"/>
                <a:gd name="T41" fmla="*/ 24 h 340"/>
                <a:gd name="T42" fmla="*/ 702 w 878"/>
                <a:gd name="T43" fmla="*/ 14 h 340"/>
                <a:gd name="T44" fmla="*/ 788 w 878"/>
                <a:gd name="T45" fmla="*/ 6 h 340"/>
                <a:gd name="T46" fmla="*/ 878 w 878"/>
                <a:gd name="T47" fmla="*/ 0 h 340"/>
                <a:gd name="T48" fmla="*/ 878 w 878"/>
                <a:gd name="T49" fmla="*/ 0 h 340"/>
                <a:gd name="T50" fmla="*/ 852 w 878"/>
                <a:gd name="T51" fmla="*/ 4 h 340"/>
                <a:gd name="T52" fmla="*/ 852 w 878"/>
                <a:gd name="T53" fmla="*/ 4 h 340"/>
                <a:gd name="T54" fmla="*/ 790 w 878"/>
                <a:gd name="T55" fmla="*/ 10 h 340"/>
                <a:gd name="T56" fmla="*/ 730 w 878"/>
                <a:gd name="T57" fmla="*/ 20 h 340"/>
                <a:gd name="T58" fmla="*/ 672 w 878"/>
                <a:gd name="T59" fmla="*/ 32 h 340"/>
                <a:gd name="T60" fmla="*/ 616 w 878"/>
                <a:gd name="T61" fmla="*/ 46 h 340"/>
                <a:gd name="T62" fmla="*/ 564 w 878"/>
                <a:gd name="T63" fmla="*/ 62 h 340"/>
                <a:gd name="T64" fmla="*/ 514 w 878"/>
                <a:gd name="T65" fmla="*/ 80 h 340"/>
                <a:gd name="T66" fmla="*/ 468 w 878"/>
                <a:gd name="T67" fmla="*/ 100 h 340"/>
                <a:gd name="T68" fmla="*/ 426 w 878"/>
                <a:gd name="T69" fmla="*/ 120 h 340"/>
                <a:gd name="T70" fmla="*/ 388 w 878"/>
                <a:gd name="T71" fmla="*/ 144 h 340"/>
                <a:gd name="T72" fmla="*/ 352 w 878"/>
                <a:gd name="T73" fmla="*/ 168 h 340"/>
                <a:gd name="T74" fmla="*/ 322 w 878"/>
                <a:gd name="T75" fmla="*/ 194 h 340"/>
                <a:gd name="T76" fmla="*/ 296 w 878"/>
                <a:gd name="T77" fmla="*/ 222 h 340"/>
                <a:gd name="T78" fmla="*/ 276 w 878"/>
                <a:gd name="T79" fmla="*/ 250 h 340"/>
                <a:gd name="T80" fmla="*/ 268 w 878"/>
                <a:gd name="T81" fmla="*/ 264 h 340"/>
                <a:gd name="T82" fmla="*/ 260 w 878"/>
                <a:gd name="T83" fmla="*/ 280 h 340"/>
                <a:gd name="T84" fmla="*/ 254 w 878"/>
                <a:gd name="T85" fmla="*/ 294 h 340"/>
                <a:gd name="T86" fmla="*/ 250 w 878"/>
                <a:gd name="T87" fmla="*/ 310 h 340"/>
                <a:gd name="T88" fmla="*/ 246 w 878"/>
                <a:gd name="T89" fmla="*/ 326 h 340"/>
                <a:gd name="T90" fmla="*/ 246 w 878"/>
                <a:gd name="T91" fmla="*/ 340 h 340"/>
                <a:gd name="T92" fmla="*/ 246 w 878"/>
                <a:gd name="T93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8" h="340">
                  <a:moveTo>
                    <a:pt x="246" y="340"/>
                  </a:moveTo>
                  <a:lnTo>
                    <a:pt x="0" y="340"/>
                  </a:lnTo>
                  <a:lnTo>
                    <a:pt x="0" y="340"/>
                  </a:lnTo>
                  <a:lnTo>
                    <a:pt x="2" y="324"/>
                  </a:lnTo>
                  <a:lnTo>
                    <a:pt x="6" y="308"/>
                  </a:lnTo>
                  <a:lnTo>
                    <a:pt x="12" y="292"/>
                  </a:lnTo>
                  <a:lnTo>
                    <a:pt x="22" y="276"/>
                  </a:lnTo>
                  <a:lnTo>
                    <a:pt x="32" y="260"/>
                  </a:lnTo>
                  <a:lnTo>
                    <a:pt x="44" y="246"/>
                  </a:lnTo>
                  <a:lnTo>
                    <a:pt x="58" y="230"/>
                  </a:lnTo>
                  <a:lnTo>
                    <a:pt x="74" y="216"/>
                  </a:lnTo>
                  <a:lnTo>
                    <a:pt x="92" y="202"/>
                  </a:lnTo>
                  <a:lnTo>
                    <a:pt x="112" y="188"/>
                  </a:lnTo>
                  <a:lnTo>
                    <a:pt x="156" y="160"/>
                  </a:lnTo>
                  <a:lnTo>
                    <a:pt x="206" y="136"/>
                  </a:lnTo>
                  <a:lnTo>
                    <a:pt x="262" y="112"/>
                  </a:lnTo>
                  <a:lnTo>
                    <a:pt x="324" y="90"/>
                  </a:lnTo>
                  <a:lnTo>
                    <a:pt x="390" y="70"/>
                  </a:lnTo>
                  <a:lnTo>
                    <a:pt x="462" y="52"/>
                  </a:lnTo>
                  <a:lnTo>
                    <a:pt x="538" y="36"/>
                  </a:lnTo>
                  <a:lnTo>
                    <a:pt x="618" y="24"/>
                  </a:lnTo>
                  <a:lnTo>
                    <a:pt x="702" y="14"/>
                  </a:lnTo>
                  <a:lnTo>
                    <a:pt x="788" y="6"/>
                  </a:lnTo>
                  <a:lnTo>
                    <a:pt x="878" y="0"/>
                  </a:lnTo>
                  <a:lnTo>
                    <a:pt x="878" y="0"/>
                  </a:lnTo>
                  <a:lnTo>
                    <a:pt x="852" y="4"/>
                  </a:lnTo>
                  <a:lnTo>
                    <a:pt x="852" y="4"/>
                  </a:lnTo>
                  <a:lnTo>
                    <a:pt x="790" y="10"/>
                  </a:lnTo>
                  <a:lnTo>
                    <a:pt x="730" y="20"/>
                  </a:lnTo>
                  <a:lnTo>
                    <a:pt x="672" y="32"/>
                  </a:lnTo>
                  <a:lnTo>
                    <a:pt x="616" y="46"/>
                  </a:lnTo>
                  <a:lnTo>
                    <a:pt x="564" y="62"/>
                  </a:lnTo>
                  <a:lnTo>
                    <a:pt x="514" y="80"/>
                  </a:lnTo>
                  <a:lnTo>
                    <a:pt x="468" y="100"/>
                  </a:lnTo>
                  <a:lnTo>
                    <a:pt x="426" y="120"/>
                  </a:lnTo>
                  <a:lnTo>
                    <a:pt x="388" y="144"/>
                  </a:lnTo>
                  <a:lnTo>
                    <a:pt x="352" y="168"/>
                  </a:lnTo>
                  <a:lnTo>
                    <a:pt x="322" y="194"/>
                  </a:lnTo>
                  <a:lnTo>
                    <a:pt x="296" y="222"/>
                  </a:lnTo>
                  <a:lnTo>
                    <a:pt x="276" y="250"/>
                  </a:lnTo>
                  <a:lnTo>
                    <a:pt x="268" y="264"/>
                  </a:lnTo>
                  <a:lnTo>
                    <a:pt x="260" y="280"/>
                  </a:lnTo>
                  <a:lnTo>
                    <a:pt x="254" y="294"/>
                  </a:lnTo>
                  <a:lnTo>
                    <a:pt x="250" y="310"/>
                  </a:lnTo>
                  <a:lnTo>
                    <a:pt x="246" y="326"/>
                  </a:lnTo>
                  <a:lnTo>
                    <a:pt x="246" y="340"/>
                  </a:lnTo>
                  <a:lnTo>
                    <a:pt x="246" y="34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124275" name="Freeform 110"/>
            <p:cNvSpPr>
              <a:spLocks/>
            </p:cNvSpPr>
            <p:nvPr/>
          </p:nvSpPr>
          <p:spPr bwMode="auto">
            <a:xfrm>
              <a:off x="1687545" y="2300226"/>
              <a:ext cx="3437" cy="9970"/>
            </a:xfrm>
            <a:custGeom>
              <a:avLst/>
              <a:gdLst>
                <a:gd name="T0" fmla="*/ 0 w 2"/>
                <a:gd name="T1" fmla="*/ 2147483647 h 6"/>
                <a:gd name="T2" fmla="*/ 0 w 2"/>
                <a:gd name="T3" fmla="*/ 2147483647 h 6"/>
                <a:gd name="T4" fmla="*/ 2147483647 w 2"/>
                <a:gd name="T5" fmla="*/ 2147483647 h 6"/>
                <a:gd name="T6" fmla="*/ 2147483647 w 2"/>
                <a:gd name="T7" fmla="*/ 2147483647 h 6"/>
                <a:gd name="T8" fmla="*/ 0 w 2"/>
                <a:gd name="T9" fmla="*/ 0 h 6"/>
                <a:gd name="T10" fmla="*/ 0 w 2"/>
                <a:gd name="T11" fmla="*/ 2147483647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6"/>
                <a:gd name="T20" fmla="*/ 2 w 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6">
                  <a:moveTo>
                    <a:pt x="0" y="6"/>
                  </a:moveTo>
                  <a:lnTo>
                    <a:pt x="0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76" name="Freeform 111"/>
            <p:cNvSpPr>
              <a:spLocks/>
            </p:cNvSpPr>
            <p:nvPr/>
          </p:nvSpPr>
          <p:spPr bwMode="auto">
            <a:xfrm>
              <a:off x="1694419" y="2266994"/>
              <a:ext cx="6874" cy="33232"/>
            </a:xfrm>
            <a:custGeom>
              <a:avLst/>
              <a:gdLst>
                <a:gd name="T0" fmla="*/ 2147483647 w 4"/>
                <a:gd name="T1" fmla="*/ 2147483647 h 20"/>
                <a:gd name="T2" fmla="*/ 2147483647 w 4"/>
                <a:gd name="T3" fmla="*/ 2147483647 h 20"/>
                <a:gd name="T4" fmla="*/ 2147483647 w 4"/>
                <a:gd name="T5" fmla="*/ 2147483647 h 20"/>
                <a:gd name="T6" fmla="*/ 2147483647 w 4"/>
                <a:gd name="T7" fmla="*/ 0 h 20"/>
                <a:gd name="T8" fmla="*/ 0 w 4"/>
                <a:gd name="T9" fmla="*/ 0 h 20"/>
                <a:gd name="T10" fmla="*/ 0 w 4"/>
                <a:gd name="T11" fmla="*/ 0 h 20"/>
                <a:gd name="T12" fmla="*/ 2147483647 w 4"/>
                <a:gd name="T13" fmla="*/ 2147483647 h 20"/>
                <a:gd name="T14" fmla="*/ 2147483647 w 4"/>
                <a:gd name="T15" fmla="*/ 2147483647 h 20"/>
                <a:gd name="T16" fmla="*/ 0 w 4"/>
                <a:gd name="T17" fmla="*/ 2147483647 h 20"/>
                <a:gd name="T18" fmla="*/ 0 w 4"/>
                <a:gd name="T19" fmla="*/ 2147483647 h 20"/>
                <a:gd name="T20" fmla="*/ 0 w 4"/>
                <a:gd name="T21" fmla="*/ 2147483647 h 20"/>
                <a:gd name="T22" fmla="*/ 0 w 4"/>
                <a:gd name="T23" fmla="*/ 2147483647 h 20"/>
                <a:gd name="T24" fmla="*/ 0 w 4"/>
                <a:gd name="T25" fmla="*/ 2147483647 h 20"/>
                <a:gd name="T26" fmla="*/ 0 w 4"/>
                <a:gd name="T27" fmla="*/ 2147483647 h 20"/>
                <a:gd name="T28" fmla="*/ 2147483647 w 4"/>
                <a:gd name="T29" fmla="*/ 2147483647 h 20"/>
                <a:gd name="T30" fmla="*/ 2147483647 w 4"/>
                <a:gd name="T31" fmla="*/ 2147483647 h 20"/>
                <a:gd name="T32" fmla="*/ 2147483647 w 4"/>
                <a:gd name="T33" fmla="*/ 2147483647 h 20"/>
                <a:gd name="T34" fmla="*/ 2147483647 w 4"/>
                <a:gd name="T35" fmla="*/ 2147483647 h 20"/>
                <a:gd name="T36" fmla="*/ 2147483647 w 4"/>
                <a:gd name="T37" fmla="*/ 2147483647 h 20"/>
                <a:gd name="T38" fmla="*/ 2147483647 w 4"/>
                <a:gd name="T39" fmla="*/ 2147483647 h 2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"/>
                <a:gd name="T61" fmla="*/ 0 h 20"/>
                <a:gd name="T62" fmla="*/ 4 w 4"/>
                <a:gd name="T63" fmla="*/ 20 h 2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" h="20">
                  <a:moveTo>
                    <a:pt x="4" y="6"/>
                  </a:moveTo>
                  <a:lnTo>
                    <a:pt x="4" y="6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2" y="6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77" name="Freeform 112"/>
            <p:cNvSpPr>
              <a:spLocks/>
            </p:cNvSpPr>
            <p:nvPr/>
          </p:nvSpPr>
          <p:spPr bwMode="auto">
            <a:xfrm>
              <a:off x="2024361" y="1951292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0 w 2"/>
                <a:gd name="T3" fmla="*/ 2147483647 h 2"/>
                <a:gd name="T4" fmla="*/ 2147483647 w 2"/>
                <a:gd name="T5" fmla="*/ 0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78" name="Freeform 113"/>
            <p:cNvSpPr>
              <a:spLocks/>
            </p:cNvSpPr>
            <p:nvPr/>
          </p:nvSpPr>
          <p:spPr bwMode="auto">
            <a:xfrm>
              <a:off x="2302749" y="1848273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2147483647 w 2"/>
                <a:gd name="T3" fmla="*/ 0 h 2"/>
                <a:gd name="T4" fmla="*/ 0 w 2"/>
                <a:gd name="T5" fmla="*/ 2147483647 h 2"/>
                <a:gd name="T6" fmla="*/ 0 w 2"/>
                <a:gd name="T7" fmla="*/ 2147483647 h 2"/>
                <a:gd name="T8" fmla="*/ 2147483647 w 2"/>
                <a:gd name="T9" fmla="*/ 0 h 2"/>
                <a:gd name="T10" fmla="*/ 2147483647 w 2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2"/>
                <a:gd name="T20" fmla="*/ 2 w 2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79" name="Freeform 114"/>
            <p:cNvSpPr>
              <a:spLocks/>
            </p:cNvSpPr>
            <p:nvPr/>
          </p:nvSpPr>
          <p:spPr bwMode="auto">
            <a:xfrm>
              <a:off x="2354303" y="1838304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80" name="Rectangle 115"/>
            <p:cNvSpPr>
              <a:spLocks noChangeArrowheads="1"/>
            </p:cNvSpPr>
            <p:nvPr/>
          </p:nvSpPr>
          <p:spPr bwMode="auto">
            <a:xfrm>
              <a:off x="2027798" y="1951292"/>
              <a:ext cx="6874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81" name="Freeform 116"/>
            <p:cNvSpPr>
              <a:spLocks/>
            </p:cNvSpPr>
            <p:nvPr/>
          </p:nvSpPr>
          <p:spPr bwMode="auto">
            <a:xfrm>
              <a:off x="1711603" y="2213823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0 w 2"/>
                <a:gd name="T3" fmla="*/ 2147483647 h 2"/>
                <a:gd name="T4" fmla="*/ 2147483647 w 2"/>
                <a:gd name="T5" fmla="*/ 0 h 2"/>
                <a:gd name="T6" fmla="*/ 2147483647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82" name="Freeform 117"/>
            <p:cNvSpPr>
              <a:spLocks/>
            </p:cNvSpPr>
            <p:nvPr/>
          </p:nvSpPr>
          <p:spPr bwMode="auto">
            <a:xfrm>
              <a:off x="1914380" y="2021079"/>
              <a:ext cx="0" cy="3323"/>
            </a:xfrm>
            <a:custGeom>
              <a:avLst/>
              <a:gdLst>
                <a:gd name="T0" fmla="*/ 0 h 2"/>
                <a:gd name="T1" fmla="*/ 0 h 2"/>
                <a:gd name="T2" fmla="*/ 2147483647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h 2"/>
                <a:gd name="T9" fmla="*/ 2 h 2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T8" r="0" b="T9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83" name="Freeform 118"/>
            <p:cNvSpPr>
              <a:spLocks/>
            </p:cNvSpPr>
            <p:nvPr/>
          </p:nvSpPr>
          <p:spPr bwMode="auto">
            <a:xfrm>
              <a:off x="1835331" y="2077573"/>
              <a:ext cx="3437" cy="3323"/>
            </a:xfrm>
            <a:custGeom>
              <a:avLst/>
              <a:gdLst>
                <a:gd name="T0" fmla="*/ 2147483647 w 2"/>
                <a:gd name="T1" fmla="*/ 2147483647 h 2"/>
                <a:gd name="T2" fmla="*/ 2147483647 w 2"/>
                <a:gd name="T3" fmla="*/ 2147483647 h 2"/>
                <a:gd name="T4" fmla="*/ 2147483647 w 2"/>
                <a:gd name="T5" fmla="*/ 2147483647 h 2"/>
                <a:gd name="T6" fmla="*/ 2147483647 w 2"/>
                <a:gd name="T7" fmla="*/ 0 h 2"/>
                <a:gd name="T8" fmla="*/ 2147483647 w 2"/>
                <a:gd name="T9" fmla="*/ 0 h 2"/>
                <a:gd name="T10" fmla="*/ 0 w 2"/>
                <a:gd name="T11" fmla="*/ 2147483647 h 2"/>
                <a:gd name="T12" fmla="*/ 2147483647 w 2"/>
                <a:gd name="T13" fmla="*/ 2147483647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"/>
                <a:gd name="T22" fmla="*/ 0 h 2"/>
                <a:gd name="T23" fmla="*/ 2 w 2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84" name="Freeform 119"/>
            <p:cNvSpPr>
              <a:spLocks/>
            </p:cNvSpPr>
            <p:nvPr/>
          </p:nvSpPr>
          <p:spPr bwMode="auto">
            <a:xfrm>
              <a:off x="1735661" y="220053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85" name="Freeform 120"/>
            <p:cNvSpPr>
              <a:spLocks/>
            </p:cNvSpPr>
            <p:nvPr/>
          </p:nvSpPr>
          <p:spPr bwMode="auto">
            <a:xfrm>
              <a:off x="1976244" y="1984524"/>
              <a:ext cx="3437" cy="0"/>
            </a:xfrm>
            <a:custGeom>
              <a:avLst/>
              <a:gdLst>
                <a:gd name="T0" fmla="*/ 0 w 2"/>
                <a:gd name="T1" fmla="*/ 2147483647 w 2"/>
                <a:gd name="T2" fmla="*/ 0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86" name="Rectangle 121"/>
            <p:cNvSpPr>
              <a:spLocks noChangeArrowheads="1"/>
            </p:cNvSpPr>
            <p:nvPr/>
          </p:nvSpPr>
          <p:spPr bwMode="auto">
            <a:xfrm>
              <a:off x="1560380" y="2313519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87" name="Rectangle 122"/>
            <p:cNvSpPr>
              <a:spLocks noChangeArrowheads="1"/>
            </p:cNvSpPr>
            <p:nvPr/>
          </p:nvSpPr>
          <p:spPr bwMode="auto">
            <a:xfrm>
              <a:off x="1673797" y="2326812"/>
              <a:ext cx="3437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88" name="Rectangle 123"/>
            <p:cNvSpPr>
              <a:spLocks noChangeArrowheads="1"/>
            </p:cNvSpPr>
            <p:nvPr/>
          </p:nvSpPr>
          <p:spPr bwMode="auto">
            <a:xfrm>
              <a:off x="2447099" y="1821688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89" name="Freeform 124"/>
            <p:cNvSpPr>
              <a:spLocks/>
            </p:cNvSpPr>
            <p:nvPr/>
          </p:nvSpPr>
          <p:spPr bwMode="auto">
            <a:xfrm>
              <a:off x="2254633" y="1798426"/>
              <a:ext cx="10311" cy="3323"/>
            </a:xfrm>
            <a:custGeom>
              <a:avLst/>
              <a:gdLst>
                <a:gd name="T0" fmla="*/ 2147483647 w 6"/>
                <a:gd name="T1" fmla="*/ 0 h 2"/>
                <a:gd name="T2" fmla="*/ 2147483647 w 6"/>
                <a:gd name="T3" fmla="*/ 0 h 2"/>
                <a:gd name="T4" fmla="*/ 2147483647 w 6"/>
                <a:gd name="T5" fmla="*/ 0 h 2"/>
                <a:gd name="T6" fmla="*/ 2147483647 w 6"/>
                <a:gd name="T7" fmla="*/ 2147483647 h 2"/>
                <a:gd name="T8" fmla="*/ 0 w 6"/>
                <a:gd name="T9" fmla="*/ 2147483647 h 2"/>
                <a:gd name="T10" fmla="*/ 2147483647 w 6"/>
                <a:gd name="T11" fmla="*/ 2147483647 h 2"/>
                <a:gd name="T12" fmla="*/ 2147483647 w 6"/>
                <a:gd name="T13" fmla="*/ 2147483647 h 2"/>
                <a:gd name="T14" fmla="*/ 2147483647 w 6"/>
                <a:gd name="T15" fmla="*/ 0 h 2"/>
                <a:gd name="T16" fmla="*/ 2147483647 w 6"/>
                <a:gd name="T17" fmla="*/ 0 h 2"/>
                <a:gd name="T18" fmla="*/ 2147483647 w 6"/>
                <a:gd name="T19" fmla="*/ 0 h 2"/>
                <a:gd name="T20" fmla="*/ 2147483647 w 6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"/>
                <a:gd name="T34" fmla="*/ 0 h 2"/>
                <a:gd name="T35" fmla="*/ 6 w 6"/>
                <a:gd name="T36" fmla="*/ 2 h 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" h="2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90" name="Freeform 125"/>
            <p:cNvSpPr>
              <a:spLocks/>
            </p:cNvSpPr>
            <p:nvPr/>
          </p:nvSpPr>
          <p:spPr bwMode="auto">
            <a:xfrm>
              <a:off x="1715040" y="2207177"/>
              <a:ext cx="3437" cy="3323"/>
            </a:xfrm>
            <a:custGeom>
              <a:avLst/>
              <a:gdLst>
                <a:gd name="T0" fmla="*/ 0 w 2"/>
                <a:gd name="T1" fmla="*/ 2147483647 h 2"/>
                <a:gd name="T2" fmla="*/ 2147483647 w 2"/>
                <a:gd name="T3" fmla="*/ 0 h 2"/>
                <a:gd name="T4" fmla="*/ 0 w 2"/>
                <a:gd name="T5" fmla="*/ 2147483647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91" name="Rectangle 126"/>
            <p:cNvSpPr>
              <a:spLocks noChangeArrowheads="1"/>
            </p:cNvSpPr>
            <p:nvPr/>
          </p:nvSpPr>
          <p:spPr bwMode="auto">
            <a:xfrm>
              <a:off x="2261507" y="1801749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92" name="Rectangle 127"/>
            <p:cNvSpPr>
              <a:spLocks noChangeArrowheads="1"/>
            </p:cNvSpPr>
            <p:nvPr/>
          </p:nvSpPr>
          <p:spPr bwMode="auto">
            <a:xfrm>
              <a:off x="2656750" y="1785133"/>
              <a:ext cx="3437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93" name="Freeform 128"/>
            <p:cNvSpPr>
              <a:spLocks/>
            </p:cNvSpPr>
            <p:nvPr/>
          </p:nvSpPr>
          <p:spPr bwMode="auto">
            <a:xfrm>
              <a:off x="2498652" y="1805072"/>
              <a:ext cx="6874" cy="0"/>
            </a:xfrm>
            <a:custGeom>
              <a:avLst/>
              <a:gdLst>
                <a:gd name="T0" fmla="*/ 0 w 4"/>
                <a:gd name="T1" fmla="*/ 2147483647 w 4"/>
                <a:gd name="T2" fmla="*/ 0 w 4"/>
                <a:gd name="T3" fmla="*/ 0 60000 65536"/>
                <a:gd name="T4" fmla="*/ 0 60000 65536"/>
                <a:gd name="T5" fmla="*/ 0 60000 65536"/>
                <a:gd name="T6" fmla="*/ 0 w 4"/>
                <a:gd name="T7" fmla="*/ 4 w 4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94" name="Freeform 129"/>
            <p:cNvSpPr>
              <a:spLocks/>
            </p:cNvSpPr>
            <p:nvPr/>
          </p:nvSpPr>
          <p:spPr bwMode="auto">
            <a:xfrm>
              <a:off x="2742672" y="1771840"/>
              <a:ext cx="6874" cy="0"/>
            </a:xfrm>
            <a:custGeom>
              <a:avLst/>
              <a:gdLst>
                <a:gd name="T0" fmla="*/ 0 w 4"/>
                <a:gd name="T1" fmla="*/ 0 w 4"/>
                <a:gd name="T2" fmla="*/ 2147483647 w 4"/>
                <a:gd name="T3" fmla="*/ 2147483647 w 4"/>
                <a:gd name="T4" fmla="*/ 2147483647 w 4"/>
                <a:gd name="T5" fmla="*/ 0 w 4"/>
                <a:gd name="T6" fmla="*/ 0 w 4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w 4"/>
                <a:gd name="T15" fmla="*/ 4 w 4"/>
              </a:gdLst>
              <a:ahLst/>
              <a:cxnLst>
                <a:cxn ang="T7">
                  <a:pos x="T0" y="0"/>
                </a:cxn>
                <a:cxn ang="T8">
                  <a:pos x="T1" y="0"/>
                </a:cxn>
                <a:cxn ang="T9">
                  <a:pos x="T2" y="0"/>
                </a:cxn>
                <a:cxn ang="T10">
                  <a:pos x="T3" y="0"/>
                </a:cxn>
                <a:cxn ang="T11">
                  <a:pos x="T4" y="0"/>
                </a:cxn>
                <a:cxn ang="T12">
                  <a:pos x="T5" y="0"/>
                </a:cxn>
                <a:cxn ang="T13">
                  <a:pos x="T6" y="0"/>
                </a:cxn>
              </a:cxnLst>
              <a:rect l="T14" t="0" r="T15" b="0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95" name="Freeform 130"/>
            <p:cNvSpPr>
              <a:spLocks/>
            </p:cNvSpPr>
            <p:nvPr/>
          </p:nvSpPr>
          <p:spPr bwMode="auto">
            <a:xfrm>
              <a:off x="2732361" y="1751901"/>
              <a:ext cx="6874" cy="0"/>
            </a:xfrm>
            <a:custGeom>
              <a:avLst/>
              <a:gdLst>
                <a:gd name="T0" fmla="*/ 0 w 4"/>
                <a:gd name="T1" fmla="*/ 2147483647 w 4"/>
                <a:gd name="T2" fmla="*/ 2147483647 w 4"/>
                <a:gd name="T3" fmla="*/ 0 w 4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4"/>
                <a:gd name="T9" fmla="*/ 4 w 4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4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96" name="Freeform 131"/>
            <p:cNvSpPr>
              <a:spLocks/>
            </p:cNvSpPr>
            <p:nvPr/>
          </p:nvSpPr>
          <p:spPr bwMode="auto">
            <a:xfrm>
              <a:off x="1295738" y="2313519"/>
              <a:ext cx="6874" cy="3323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2147483647 w 4"/>
                <a:gd name="T5" fmla="*/ 2147483647 h 2"/>
                <a:gd name="T6" fmla="*/ 2147483647 w 4"/>
                <a:gd name="T7" fmla="*/ 2147483647 h 2"/>
                <a:gd name="T8" fmla="*/ 2147483647 w 4"/>
                <a:gd name="T9" fmla="*/ 0 h 2"/>
                <a:gd name="T10" fmla="*/ 0 w 4"/>
                <a:gd name="T11" fmla="*/ 0 h 2"/>
                <a:gd name="T12" fmla="*/ 0 w 4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2"/>
                <a:gd name="T23" fmla="*/ 4 w 4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97" name="Freeform 132"/>
            <p:cNvSpPr>
              <a:spLocks/>
            </p:cNvSpPr>
            <p:nvPr/>
          </p:nvSpPr>
          <p:spPr bwMode="auto">
            <a:xfrm>
              <a:off x="1715040" y="2210500"/>
              <a:ext cx="0" cy="3323"/>
            </a:xfrm>
            <a:custGeom>
              <a:avLst/>
              <a:gdLst>
                <a:gd name="T0" fmla="*/ 2147483647 h 2"/>
                <a:gd name="T1" fmla="*/ 0 h 2"/>
                <a:gd name="T2" fmla="*/ 2147483647 h 2"/>
                <a:gd name="T3" fmla="*/ 2147483647 h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h 2"/>
                <a:gd name="T9" fmla="*/ 2 h 2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T8" r="0" b="T9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298" name="Rectangle 133"/>
            <p:cNvSpPr>
              <a:spLocks noChangeArrowheads="1"/>
            </p:cNvSpPr>
            <p:nvPr/>
          </p:nvSpPr>
          <p:spPr bwMode="auto">
            <a:xfrm>
              <a:off x="2742672" y="1748578"/>
              <a:ext cx="13748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299" name="Freeform 134"/>
            <p:cNvSpPr>
              <a:spLocks/>
            </p:cNvSpPr>
            <p:nvPr/>
          </p:nvSpPr>
          <p:spPr bwMode="auto">
            <a:xfrm>
              <a:off x="1697855" y="1964585"/>
              <a:ext cx="3437" cy="0"/>
            </a:xfrm>
            <a:custGeom>
              <a:avLst/>
              <a:gdLst>
                <a:gd name="T0" fmla="*/ 2147483647 w 2"/>
                <a:gd name="T1" fmla="*/ 0 w 2"/>
                <a:gd name="T2" fmla="*/ 2147483647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00" name="Freeform 135"/>
            <p:cNvSpPr>
              <a:spLocks/>
            </p:cNvSpPr>
            <p:nvPr/>
          </p:nvSpPr>
          <p:spPr bwMode="auto">
            <a:xfrm>
              <a:off x="2752983" y="1771840"/>
              <a:ext cx="10311" cy="0"/>
            </a:xfrm>
            <a:custGeom>
              <a:avLst/>
              <a:gdLst>
                <a:gd name="T0" fmla="*/ 2147483647 w 6"/>
                <a:gd name="T1" fmla="*/ 2147483647 w 6"/>
                <a:gd name="T2" fmla="*/ 0 w 6"/>
                <a:gd name="T3" fmla="*/ 2147483647 w 6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6"/>
                <a:gd name="T9" fmla="*/ 6 w 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6">
                  <a:moveTo>
                    <a:pt x="6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01" name="Freeform 136"/>
            <p:cNvSpPr>
              <a:spLocks/>
            </p:cNvSpPr>
            <p:nvPr/>
          </p:nvSpPr>
          <p:spPr bwMode="auto">
            <a:xfrm>
              <a:off x="1299175" y="2316842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02" name="Freeform 137"/>
            <p:cNvSpPr>
              <a:spLocks noEditPoints="1"/>
            </p:cNvSpPr>
            <p:nvPr/>
          </p:nvSpPr>
          <p:spPr bwMode="auto">
            <a:xfrm>
              <a:off x="1261369" y="1748578"/>
              <a:ext cx="1519109" cy="584880"/>
            </a:xfrm>
            <a:custGeom>
              <a:avLst/>
              <a:gdLst>
                <a:gd name="T0" fmla="*/ 2147483647 w 884"/>
                <a:gd name="T1" fmla="*/ 2147483647 h 352"/>
                <a:gd name="T2" fmla="*/ 2147483647 w 884"/>
                <a:gd name="T3" fmla="*/ 2147483647 h 352"/>
                <a:gd name="T4" fmla="*/ 2147483647 w 884"/>
                <a:gd name="T5" fmla="*/ 2147483647 h 352"/>
                <a:gd name="T6" fmla="*/ 2147483647 w 884"/>
                <a:gd name="T7" fmla="*/ 2147483647 h 352"/>
                <a:gd name="T8" fmla="*/ 2147483647 w 884"/>
                <a:gd name="T9" fmla="*/ 2147483647 h 352"/>
                <a:gd name="T10" fmla="*/ 2147483647 w 884"/>
                <a:gd name="T11" fmla="*/ 2147483647 h 352"/>
                <a:gd name="T12" fmla="*/ 2147483647 w 884"/>
                <a:gd name="T13" fmla="*/ 2147483647 h 352"/>
                <a:gd name="T14" fmla="*/ 2147483647 w 884"/>
                <a:gd name="T15" fmla="*/ 2147483647 h 352"/>
                <a:gd name="T16" fmla="*/ 2147483647 w 884"/>
                <a:gd name="T17" fmla="*/ 2147483647 h 352"/>
                <a:gd name="T18" fmla="*/ 2147483647 w 884"/>
                <a:gd name="T19" fmla="*/ 2147483647 h 352"/>
                <a:gd name="T20" fmla="*/ 2147483647 w 884"/>
                <a:gd name="T21" fmla="*/ 2147483647 h 352"/>
                <a:gd name="T22" fmla="*/ 2147483647 w 884"/>
                <a:gd name="T23" fmla="*/ 2147483647 h 352"/>
                <a:gd name="T24" fmla="*/ 2147483647 w 884"/>
                <a:gd name="T25" fmla="*/ 2147483647 h 352"/>
                <a:gd name="T26" fmla="*/ 2147483647 w 884"/>
                <a:gd name="T27" fmla="*/ 2147483647 h 352"/>
                <a:gd name="T28" fmla="*/ 2147483647 w 884"/>
                <a:gd name="T29" fmla="*/ 2147483647 h 352"/>
                <a:gd name="T30" fmla="*/ 2147483647 w 884"/>
                <a:gd name="T31" fmla="*/ 2147483647 h 352"/>
                <a:gd name="T32" fmla="*/ 2147483647 w 884"/>
                <a:gd name="T33" fmla="*/ 2147483647 h 352"/>
                <a:gd name="T34" fmla="*/ 2147483647 w 884"/>
                <a:gd name="T35" fmla="*/ 2147483647 h 352"/>
                <a:gd name="T36" fmla="*/ 2147483647 w 884"/>
                <a:gd name="T37" fmla="*/ 2147483647 h 352"/>
                <a:gd name="T38" fmla="*/ 2147483647 w 884"/>
                <a:gd name="T39" fmla="*/ 2147483647 h 352"/>
                <a:gd name="T40" fmla="*/ 2147483647 w 884"/>
                <a:gd name="T41" fmla="*/ 2147483647 h 352"/>
                <a:gd name="T42" fmla="*/ 2147483647 w 884"/>
                <a:gd name="T43" fmla="*/ 2147483647 h 352"/>
                <a:gd name="T44" fmla="*/ 2147483647 w 884"/>
                <a:gd name="T45" fmla="*/ 2147483647 h 352"/>
                <a:gd name="T46" fmla="*/ 2147483647 w 884"/>
                <a:gd name="T47" fmla="*/ 2147483647 h 352"/>
                <a:gd name="T48" fmla="*/ 2147483647 w 884"/>
                <a:gd name="T49" fmla="*/ 2147483647 h 352"/>
                <a:gd name="T50" fmla="*/ 2147483647 w 884"/>
                <a:gd name="T51" fmla="*/ 2147483647 h 352"/>
                <a:gd name="T52" fmla="*/ 2147483647 w 884"/>
                <a:gd name="T53" fmla="*/ 2147483647 h 352"/>
                <a:gd name="T54" fmla="*/ 2147483647 w 884"/>
                <a:gd name="T55" fmla="*/ 2147483647 h 352"/>
                <a:gd name="T56" fmla="*/ 2147483647 w 884"/>
                <a:gd name="T57" fmla="*/ 2147483647 h 352"/>
                <a:gd name="T58" fmla="*/ 2147483647 w 884"/>
                <a:gd name="T59" fmla="*/ 2147483647 h 352"/>
                <a:gd name="T60" fmla="*/ 2147483647 w 884"/>
                <a:gd name="T61" fmla="*/ 2147483647 h 352"/>
                <a:gd name="T62" fmla="*/ 2147483647 w 884"/>
                <a:gd name="T63" fmla="*/ 2147483647 h 352"/>
                <a:gd name="T64" fmla="*/ 2147483647 w 884"/>
                <a:gd name="T65" fmla="*/ 2147483647 h 352"/>
                <a:gd name="T66" fmla="*/ 2147483647 w 884"/>
                <a:gd name="T67" fmla="*/ 2147483647 h 352"/>
                <a:gd name="T68" fmla="*/ 2147483647 w 884"/>
                <a:gd name="T69" fmla="*/ 2147483647 h 352"/>
                <a:gd name="T70" fmla="*/ 2147483647 w 884"/>
                <a:gd name="T71" fmla="*/ 2147483647 h 352"/>
                <a:gd name="T72" fmla="*/ 2147483647 w 884"/>
                <a:gd name="T73" fmla="*/ 2147483647 h 352"/>
                <a:gd name="T74" fmla="*/ 2147483647 w 884"/>
                <a:gd name="T75" fmla="*/ 2147483647 h 352"/>
                <a:gd name="T76" fmla="*/ 2147483647 w 884"/>
                <a:gd name="T77" fmla="*/ 2147483647 h 352"/>
                <a:gd name="T78" fmla="*/ 2147483647 w 884"/>
                <a:gd name="T79" fmla="*/ 2147483647 h 352"/>
                <a:gd name="T80" fmla="*/ 2147483647 w 884"/>
                <a:gd name="T81" fmla="*/ 2147483647 h 352"/>
                <a:gd name="T82" fmla="*/ 2147483647 w 884"/>
                <a:gd name="T83" fmla="*/ 2147483647 h 352"/>
                <a:gd name="T84" fmla="*/ 2147483647 w 884"/>
                <a:gd name="T85" fmla="*/ 2147483647 h 352"/>
                <a:gd name="T86" fmla="*/ 2147483647 w 884"/>
                <a:gd name="T87" fmla="*/ 2147483647 h 352"/>
                <a:gd name="T88" fmla="*/ 2147483647 w 884"/>
                <a:gd name="T89" fmla="*/ 2147483647 h 352"/>
                <a:gd name="T90" fmla="*/ 2147483647 w 884"/>
                <a:gd name="T91" fmla="*/ 2147483647 h 352"/>
                <a:gd name="T92" fmla="*/ 2147483647 w 884"/>
                <a:gd name="T93" fmla="*/ 2147483647 h 352"/>
                <a:gd name="T94" fmla="*/ 2147483647 w 884"/>
                <a:gd name="T95" fmla="*/ 2147483647 h 352"/>
                <a:gd name="T96" fmla="*/ 2147483647 w 884"/>
                <a:gd name="T97" fmla="*/ 2147483647 h 352"/>
                <a:gd name="T98" fmla="*/ 2147483647 w 884"/>
                <a:gd name="T99" fmla="*/ 2147483647 h 352"/>
                <a:gd name="T100" fmla="*/ 2147483647 w 884"/>
                <a:gd name="T101" fmla="*/ 2147483647 h 352"/>
                <a:gd name="T102" fmla="*/ 2147483647 w 884"/>
                <a:gd name="T103" fmla="*/ 2147483647 h 352"/>
                <a:gd name="T104" fmla="*/ 2147483647 w 884"/>
                <a:gd name="T105" fmla="*/ 2147483647 h 352"/>
                <a:gd name="T106" fmla="*/ 2147483647 w 884"/>
                <a:gd name="T107" fmla="*/ 2147483647 h 352"/>
                <a:gd name="T108" fmla="*/ 2147483647 w 884"/>
                <a:gd name="T109" fmla="*/ 2147483647 h 352"/>
                <a:gd name="T110" fmla="*/ 2147483647 w 884"/>
                <a:gd name="T111" fmla="*/ 2147483647 h 352"/>
                <a:gd name="T112" fmla="*/ 2147483647 w 884"/>
                <a:gd name="T113" fmla="*/ 2147483647 h 352"/>
                <a:gd name="T114" fmla="*/ 2147483647 w 884"/>
                <a:gd name="T115" fmla="*/ 2147483647 h 352"/>
                <a:gd name="T116" fmla="*/ 2147483647 w 884"/>
                <a:gd name="T117" fmla="*/ 2147483647 h 352"/>
                <a:gd name="T118" fmla="*/ 2147483647 w 884"/>
                <a:gd name="T119" fmla="*/ 2147483647 h 352"/>
                <a:gd name="T120" fmla="*/ 2147483647 w 884"/>
                <a:gd name="T121" fmla="*/ 2147483647 h 3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84"/>
                <a:gd name="T184" fmla="*/ 0 h 352"/>
                <a:gd name="T185" fmla="*/ 884 w 884"/>
                <a:gd name="T186" fmla="*/ 352 h 3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84" h="352">
                  <a:moveTo>
                    <a:pt x="74" y="338"/>
                  </a:moveTo>
                  <a:lnTo>
                    <a:pt x="74" y="338"/>
                  </a:lnTo>
                  <a:lnTo>
                    <a:pt x="70" y="338"/>
                  </a:lnTo>
                  <a:lnTo>
                    <a:pt x="70" y="340"/>
                  </a:lnTo>
                  <a:lnTo>
                    <a:pt x="64" y="340"/>
                  </a:lnTo>
                  <a:lnTo>
                    <a:pt x="62" y="338"/>
                  </a:lnTo>
                  <a:lnTo>
                    <a:pt x="54" y="340"/>
                  </a:lnTo>
                  <a:lnTo>
                    <a:pt x="48" y="340"/>
                  </a:lnTo>
                  <a:lnTo>
                    <a:pt x="36" y="340"/>
                  </a:lnTo>
                  <a:lnTo>
                    <a:pt x="22" y="342"/>
                  </a:lnTo>
                  <a:lnTo>
                    <a:pt x="22" y="344"/>
                  </a:lnTo>
                  <a:lnTo>
                    <a:pt x="18" y="344"/>
                  </a:lnTo>
                  <a:lnTo>
                    <a:pt x="16" y="344"/>
                  </a:lnTo>
                  <a:lnTo>
                    <a:pt x="18" y="344"/>
                  </a:lnTo>
                  <a:lnTo>
                    <a:pt x="14" y="344"/>
                  </a:lnTo>
                  <a:lnTo>
                    <a:pt x="16" y="342"/>
                  </a:lnTo>
                  <a:lnTo>
                    <a:pt x="20" y="342"/>
                  </a:lnTo>
                  <a:lnTo>
                    <a:pt x="8" y="344"/>
                  </a:lnTo>
                  <a:lnTo>
                    <a:pt x="6" y="344"/>
                  </a:lnTo>
                  <a:lnTo>
                    <a:pt x="8" y="348"/>
                  </a:lnTo>
                  <a:lnTo>
                    <a:pt x="8" y="346"/>
                  </a:lnTo>
                  <a:lnTo>
                    <a:pt x="10" y="342"/>
                  </a:lnTo>
                  <a:lnTo>
                    <a:pt x="10" y="346"/>
                  </a:lnTo>
                  <a:lnTo>
                    <a:pt x="10" y="348"/>
                  </a:lnTo>
                  <a:lnTo>
                    <a:pt x="6" y="342"/>
                  </a:lnTo>
                  <a:lnTo>
                    <a:pt x="12" y="346"/>
                  </a:lnTo>
                  <a:lnTo>
                    <a:pt x="8" y="342"/>
                  </a:lnTo>
                  <a:lnTo>
                    <a:pt x="8" y="340"/>
                  </a:lnTo>
                  <a:lnTo>
                    <a:pt x="8" y="342"/>
                  </a:lnTo>
                  <a:lnTo>
                    <a:pt x="12" y="342"/>
                  </a:lnTo>
                  <a:lnTo>
                    <a:pt x="10" y="340"/>
                  </a:lnTo>
                  <a:lnTo>
                    <a:pt x="12" y="340"/>
                  </a:lnTo>
                  <a:lnTo>
                    <a:pt x="14" y="340"/>
                  </a:lnTo>
                  <a:lnTo>
                    <a:pt x="12" y="338"/>
                  </a:lnTo>
                  <a:lnTo>
                    <a:pt x="6" y="338"/>
                  </a:lnTo>
                  <a:lnTo>
                    <a:pt x="14" y="348"/>
                  </a:lnTo>
                  <a:lnTo>
                    <a:pt x="14" y="346"/>
                  </a:lnTo>
                  <a:lnTo>
                    <a:pt x="14" y="344"/>
                  </a:lnTo>
                  <a:lnTo>
                    <a:pt x="16" y="332"/>
                  </a:lnTo>
                  <a:lnTo>
                    <a:pt x="14" y="332"/>
                  </a:lnTo>
                  <a:lnTo>
                    <a:pt x="12" y="330"/>
                  </a:lnTo>
                  <a:lnTo>
                    <a:pt x="16" y="322"/>
                  </a:lnTo>
                  <a:lnTo>
                    <a:pt x="18" y="318"/>
                  </a:lnTo>
                  <a:lnTo>
                    <a:pt x="20" y="316"/>
                  </a:lnTo>
                  <a:lnTo>
                    <a:pt x="22" y="310"/>
                  </a:lnTo>
                  <a:lnTo>
                    <a:pt x="22" y="304"/>
                  </a:lnTo>
                  <a:lnTo>
                    <a:pt x="22" y="302"/>
                  </a:lnTo>
                  <a:lnTo>
                    <a:pt x="24" y="298"/>
                  </a:lnTo>
                  <a:lnTo>
                    <a:pt x="26" y="302"/>
                  </a:lnTo>
                  <a:lnTo>
                    <a:pt x="28" y="296"/>
                  </a:lnTo>
                  <a:lnTo>
                    <a:pt x="28" y="294"/>
                  </a:lnTo>
                  <a:lnTo>
                    <a:pt x="28" y="290"/>
                  </a:lnTo>
                  <a:lnTo>
                    <a:pt x="32" y="286"/>
                  </a:lnTo>
                  <a:lnTo>
                    <a:pt x="30" y="292"/>
                  </a:lnTo>
                  <a:lnTo>
                    <a:pt x="32" y="288"/>
                  </a:lnTo>
                  <a:lnTo>
                    <a:pt x="32" y="286"/>
                  </a:lnTo>
                  <a:lnTo>
                    <a:pt x="34" y="282"/>
                  </a:lnTo>
                  <a:lnTo>
                    <a:pt x="36" y="282"/>
                  </a:lnTo>
                  <a:lnTo>
                    <a:pt x="44" y="268"/>
                  </a:lnTo>
                  <a:lnTo>
                    <a:pt x="56" y="254"/>
                  </a:lnTo>
                  <a:lnTo>
                    <a:pt x="58" y="254"/>
                  </a:lnTo>
                  <a:lnTo>
                    <a:pt x="74" y="238"/>
                  </a:lnTo>
                  <a:lnTo>
                    <a:pt x="92" y="222"/>
                  </a:lnTo>
                  <a:lnTo>
                    <a:pt x="96" y="218"/>
                  </a:lnTo>
                  <a:lnTo>
                    <a:pt x="98" y="218"/>
                  </a:lnTo>
                  <a:lnTo>
                    <a:pt x="100" y="216"/>
                  </a:lnTo>
                  <a:lnTo>
                    <a:pt x="98" y="216"/>
                  </a:lnTo>
                  <a:lnTo>
                    <a:pt x="98" y="214"/>
                  </a:lnTo>
                  <a:lnTo>
                    <a:pt x="102" y="214"/>
                  </a:lnTo>
                  <a:lnTo>
                    <a:pt x="116" y="202"/>
                  </a:lnTo>
                  <a:lnTo>
                    <a:pt x="126" y="194"/>
                  </a:lnTo>
                  <a:lnTo>
                    <a:pt x="134" y="190"/>
                  </a:lnTo>
                  <a:lnTo>
                    <a:pt x="132" y="192"/>
                  </a:lnTo>
                  <a:lnTo>
                    <a:pt x="136" y="190"/>
                  </a:lnTo>
                  <a:lnTo>
                    <a:pt x="140" y="186"/>
                  </a:lnTo>
                  <a:lnTo>
                    <a:pt x="142" y="184"/>
                  </a:lnTo>
                  <a:lnTo>
                    <a:pt x="146" y="182"/>
                  </a:lnTo>
                  <a:lnTo>
                    <a:pt x="170" y="168"/>
                  </a:lnTo>
                  <a:lnTo>
                    <a:pt x="182" y="162"/>
                  </a:lnTo>
                  <a:lnTo>
                    <a:pt x="192" y="158"/>
                  </a:lnTo>
                  <a:lnTo>
                    <a:pt x="196" y="156"/>
                  </a:lnTo>
                  <a:lnTo>
                    <a:pt x="202" y="154"/>
                  </a:lnTo>
                  <a:lnTo>
                    <a:pt x="206" y="150"/>
                  </a:lnTo>
                  <a:lnTo>
                    <a:pt x="210" y="148"/>
                  </a:lnTo>
                  <a:lnTo>
                    <a:pt x="218" y="146"/>
                  </a:lnTo>
                  <a:lnTo>
                    <a:pt x="230" y="142"/>
                  </a:lnTo>
                  <a:lnTo>
                    <a:pt x="236" y="138"/>
                  </a:lnTo>
                  <a:lnTo>
                    <a:pt x="240" y="136"/>
                  </a:lnTo>
                  <a:lnTo>
                    <a:pt x="246" y="132"/>
                  </a:lnTo>
                  <a:lnTo>
                    <a:pt x="250" y="134"/>
                  </a:lnTo>
                  <a:lnTo>
                    <a:pt x="254" y="130"/>
                  </a:lnTo>
                  <a:lnTo>
                    <a:pt x="250" y="130"/>
                  </a:lnTo>
                  <a:lnTo>
                    <a:pt x="262" y="128"/>
                  </a:lnTo>
                  <a:lnTo>
                    <a:pt x="268" y="126"/>
                  </a:lnTo>
                  <a:lnTo>
                    <a:pt x="284" y="118"/>
                  </a:lnTo>
                  <a:lnTo>
                    <a:pt x="278" y="122"/>
                  </a:lnTo>
                  <a:lnTo>
                    <a:pt x="282" y="120"/>
                  </a:lnTo>
                  <a:lnTo>
                    <a:pt x="284" y="120"/>
                  </a:lnTo>
                  <a:lnTo>
                    <a:pt x="288" y="118"/>
                  </a:lnTo>
                  <a:lnTo>
                    <a:pt x="298" y="114"/>
                  </a:lnTo>
                  <a:lnTo>
                    <a:pt x="308" y="110"/>
                  </a:lnTo>
                  <a:lnTo>
                    <a:pt x="306" y="112"/>
                  </a:lnTo>
                  <a:lnTo>
                    <a:pt x="346" y="100"/>
                  </a:lnTo>
                  <a:lnTo>
                    <a:pt x="342" y="100"/>
                  </a:lnTo>
                  <a:lnTo>
                    <a:pt x="342" y="98"/>
                  </a:lnTo>
                  <a:lnTo>
                    <a:pt x="344" y="96"/>
                  </a:lnTo>
                  <a:lnTo>
                    <a:pt x="348" y="98"/>
                  </a:lnTo>
                  <a:lnTo>
                    <a:pt x="348" y="96"/>
                  </a:lnTo>
                  <a:lnTo>
                    <a:pt x="346" y="96"/>
                  </a:lnTo>
                  <a:lnTo>
                    <a:pt x="348" y="96"/>
                  </a:lnTo>
                  <a:lnTo>
                    <a:pt x="350" y="94"/>
                  </a:lnTo>
                  <a:lnTo>
                    <a:pt x="352" y="96"/>
                  </a:lnTo>
                  <a:lnTo>
                    <a:pt x="348" y="98"/>
                  </a:lnTo>
                  <a:lnTo>
                    <a:pt x="354" y="96"/>
                  </a:lnTo>
                  <a:lnTo>
                    <a:pt x="354" y="98"/>
                  </a:lnTo>
                  <a:lnTo>
                    <a:pt x="360" y="96"/>
                  </a:lnTo>
                  <a:lnTo>
                    <a:pt x="364" y="94"/>
                  </a:lnTo>
                  <a:lnTo>
                    <a:pt x="368" y="92"/>
                  </a:lnTo>
                  <a:lnTo>
                    <a:pt x="368" y="94"/>
                  </a:lnTo>
                  <a:lnTo>
                    <a:pt x="400" y="84"/>
                  </a:lnTo>
                  <a:lnTo>
                    <a:pt x="402" y="82"/>
                  </a:lnTo>
                  <a:lnTo>
                    <a:pt x="406" y="80"/>
                  </a:lnTo>
                  <a:lnTo>
                    <a:pt x="434" y="74"/>
                  </a:lnTo>
                  <a:lnTo>
                    <a:pt x="438" y="72"/>
                  </a:lnTo>
                  <a:lnTo>
                    <a:pt x="440" y="70"/>
                  </a:lnTo>
                  <a:lnTo>
                    <a:pt x="444" y="70"/>
                  </a:lnTo>
                  <a:lnTo>
                    <a:pt x="446" y="70"/>
                  </a:lnTo>
                  <a:lnTo>
                    <a:pt x="446" y="72"/>
                  </a:lnTo>
                  <a:lnTo>
                    <a:pt x="476" y="62"/>
                  </a:lnTo>
                  <a:lnTo>
                    <a:pt x="472" y="62"/>
                  </a:lnTo>
                  <a:lnTo>
                    <a:pt x="476" y="62"/>
                  </a:lnTo>
                  <a:lnTo>
                    <a:pt x="478" y="62"/>
                  </a:lnTo>
                  <a:lnTo>
                    <a:pt x="492" y="58"/>
                  </a:lnTo>
                  <a:lnTo>
                    <a:pt x="506" y="58"/>
                  </a:lnTo>
                  <a:lnTo>
                    <a:pt x="520" y="56"/>
                  </a:lnTo>
                  <a:lnTo>
                    <a:pt x="532" y="52"/>
                  </a:lnTo>
                  <a:lnTo>
                    <a:pt x="530" y="52"/>
                  </a:lnTo>
                  <a:lnTo>
                    <a:pt x="544" y="48"/>
                  </a:lnTo>
                  <a:lnTo>
                    <a:pt x="546" y="48"/>
                  </a:lnTo>
                  <a:lnTo>
                    <a:pt x="546" y="50"/>
                  </a:lnTo>
                  <a:lnTo>
                    <a:pt x="544" y="50"/>
                  </a:lnTo>
                  <a:lnTo>
                    <a:pt x="546" y="50"/>
                  </a:lnTo>
                  <a:lnTo>
                    <a:pt x="556" y="48"/>
                  </a:lnTo>
                  <a:lnTo>
                    <a:pt x="564" y="46"/>
                  </a:lnTo>
                  <a:lnTo>
                    <a:pt x="582" y="42"/>
                  </a:lnTo>
                  <a:lnTo>
                    <a:pt x="592" y="42"/>
                  </a:lnTo>
                  <a:lnTo>
                    <a:pt x="606" y="40"/>
                  </a:lnTo>
                  <a:lnTo>
                    <a:pt x="618" y="38"/>
                  </a:lnTo>
                  <a:lnTo>
                    <a:pt x="630" y="38"/>
                  </a:lnTo>
                  <a:lnTo>
                    <a:pt x="630" y="36"/>
                  </a:lnTo>
                  <a:lnTo>
                    <a:pt x="634" y="36"/>
                  </a:lnTo>
                  <a:lnTo>
                    <a:pt x="636" y="36"/>
                  </a:lnTo>
                  <a:lnTo>
                    <a:pt x="634" y="36"/>
                  </a:lnTo>
                  <a:lnTo>
                    <a:pt x="658" y="32"/>
                  </a:lnTo>
                  <a:lnTo>
                    <a:pt x="680" y="30"/>
                  </a:lnTo>
                  <a:lnTo>
                    <a:pt x="726" y="28"/>
                  </a:lnTo>
                  <a:lnTo>
                    <a:pt x="730" y="26"/>
                  </a:lnTo>
                  <a:lnTo>
                    <a:pt x="734" y="24"/>
                  </a:lnTo>
                  <a:lnTo>
                    <a:pt x="738" y="22"/>
                  </a:lnTo>
                  <a:lnTo>
                    <a:pt x="744" y="22"/>
                  </a:lnTo>
                  <a:lnTo>
                    <a:pt x="742" y="24"/>
                  </a:lnTo>
                  <a:lnTo>
                    <a:pt x="758" y="22"/>
                  </a:lnTo>
                  <a:lnTo>
                    <a:pt x="774" y="20"/>
                  </a:lnTo>
                  <a:lnTo>
                    <a:pt x="808" y="18"/>
                  </a:lnTo>
                  <a:lnTo>
                    <a:pt x="804" y="18"/>
                  </a:lnTo>
                  <a:lnTo>
                    <a:pt x="814" y="18"/>
                  </a:lnTo>
                  <a:lnTo>
                    <a:pt x="822" y="16"/>
                  </a:lnTo>
                  <a:lnTo>
                    <a:pt x="824" y="16"/>
                  </a:lnTo>
                  <a:lnTo>
                    <a:pt x="824" y="18"/>
                  </a:lnTo>
                  <a:lnTo>
                    <a:pt x="832" y="16"/>
                  </a:lnTo>
                  <a:lnTo>
                    <a:pt x="838" y="16"/>
                  </a:lnTo>
                  <a:lnTo>
                    <a:pt x="836" y="16"/>
                  </a:lnTo>
                  <a:lnTo>
                    <a:pt x="844" y="16"/>
                  </a:lnTo>
                  <a:lnTo>
                    <a:pt x="848" y="16"/>
                  </a:lnTo>
                  <a:lnTo>
                    <a:pt x="848" y="14"/>
                  </a:lnTo>
                  <a:lnTo>
                    <a:pt x="860" y="14"/>
                  </a:lnTo>
                  <a:lnTo>
                    <a:pt x="870" y="14"/>
                  </a:lnTo>
                  <a:lnTo>
                    <a:pt x="878" y="14"/>
                  </a:lnTo>
                  <a:lnTo>
                    <a:pt x="882" y="12"/>
                  </a:lnTo>
                  <a:lnTo>
                    <a:pt x="884" y="12"/>
                  </a:lnTo>
                  <a:lnTo>
                    <a:pt x="884" y="0"/>
                  </a:lnTo>
                  <a:lnTo>
                    <a:pt x="880" y="0"/>
                  </a:lnTo>
                  <a:lnTo>
                    <a:pt x="876" y="0"/>
                  </a:lnTo>
                  <a:lnTo>
                    <a:pt x="864" y="2"/>
                  </a:lnTo>
                  <a:lnTo>
                    <a:pt x="862" y="2"/>
                  </a:lnTo>
                  <a:lnTo>
                    <a:pt x="860" y="2"/>
                  </a:lnTo>
                  <a:lnTo>
                    <a:pt x="854" y="2"/>
                  </a:lnTo>
                  <a:lnTo>
                    <a:pt x="852" y="4"/>
                  </a:lnTo>
                  <a:lnTo>
                    <a:pt x="844" y="4"/>
                  </a:lnTo>
                  <a:lnTo>
                    <a:pt x="836" y="6"/>
                  </a:lnTo>
                  <a:lnTo>
                    <a:pt x="828" y="6"/>
                  </a:lnTo>
                  <a:lnTo>
                    <a:pt x="824" y="6"/>
                  </a:lnTo>
                  <a:lnTo>
                    <a:pt x="774" y="16"/>
                  </a:lnTo>
                  <a:lnTo>
                    <a:pt x="776" y="14"/>
                  </a:lnTo>
                  <a:lnTo>
                    <a:pt x="782" y="12"/>
                  </a:lnTo>
                  <a:lnTo>
                    <a:pt x="788" y="12"/>
                  </a:lnTo>
                  <a:lnTo>
                    <a:pt x="790" y="10"/>
                  </a:lnTo>
                  <a:lnTo>
                    <a:pt x="772" y="14"/>
                  </a:lnTo>
                  <a:lnTo>
                    <a:pt x="752" y="18"/>
                  </a:lnTo>
                  <a:lnTo>
                    <a:pt x="756" y="16"/>
                  </a:lnTo>
                  <a:lnTo>
                    <a:pt x="734" y="20"/>
                  </a:lnTo>
                  <a:lnTo>
                    <a:pt x="714" y="24"/>
                  </a:lnTo>
                  <a:lnTo>
                    <a:pt x="716" y="24"/>
                  </a:lnTo>
                  <a:lnTo>
                    <a:pt x="712" y="24"/>
                  </a:lnTo>
                  <a:lnTo>
                    <a:pt x="712" y="26"/>
                  </a:lnTo>
                  <a:lnTo>
                    <a:pt x="714" y="24"/>
                  </a:lnTo>
                  <a:lnTo>
                    <a:pt x="714" y="26"/>
                  </a:lnTo>
                  <a:lnTo>
                    <a:pt x="710" y="28"/>
                  </a:lnTo>
                  <a:lnTo>
                    <a:pt x="704" y="32"/>
                  </a:lnTo>
                  <a:lnTo>
                    <a:pt x="704" y="30"/>
                  </a:lnTo>
                  <a:lnTo>
                    <a:pt x="700" y="30"/>
                  </a:lnTo>
                  <a:lnTo>
                    <a:pt x="696" y="30"/>
                  </a:lnTo>
                  <a:lnTo>
                    <a:pt x="696" y="28"/>
                  </a:lnTo>
                  <a:lnTo>
                    <a:pt x="694" y="28"/>
                  </a:lnTo>
                  <a:lnTo>
                    <a:pt x="694" y="30"/>
                  </a:lnTo>
                  <a:lnTo>
                    <a:pt x="692" y="30"/>
                  </a:lnTo>
                  <a:lnTo>
                    <a:pt x="692" y="28"/>
                  </a:lnTo>
                  <a:lnTo>
                    <a:pt x="686" y="30"/>
                  </a:lnTo>
                  <a:lnTo>
                    <a:pt x="678" y="32"/>
                  </a:lnTo>
                  <a:lnTo>
                    <a:pt x="680" y="30"/>
                  </a:lnTo>
                  <a:lnTo>
                    <a:pt x="674" y="34"/>
                  </a:lnTo>
                  <a:lnTo>
                    <a:pt x="666" y="36"/>
                  </a:lnTo>
                  <a:lnTo>
                    <a:pt x="668" y="36"/>
                  </a:lnTo>
                  <a:lnTo>
                    <a:pt x="652" y="40"/>
                  </a:lnTo>
                  <a:lnTo>
                    <a:pt x="634" y="46"/>
                  </a:lnTo>
                  <a:lnTo>
                    <a:pt x="634" y="44"/>
                  </a:lnTo>
                  <a:lnTo>
                    <a:pt x="632" y="44"/>
                  </a:lnTo>
                  <a:lnTo>
                    <a:pt x="630" y="44"/>
                  </a:lnTo>
                  <a:lnTo>
                    <a:pt x="628" y="44"/>
                  </a:lnTo>
                  <a:lnTo>
                    <a:pt x="622" y="46"/>
                  </a:lnTo>
                  <a:lnTo>
                    <a:pt x="624" y="46"/>
                  </a:lnTo>
                  <a:lnTo>
                    <a:pt x="616" y="50"/>
                  </a:lnTo>
                  <a:lnTo>
                    <a:pt x="608" y="52"/>
                  </a:lnTo>
                  <a:lnTo>
                    <a:pt x="612" y="50"/>
                  </a:lnTo>
                  <a:lnTo>
                    <a:pt x="600" y="54"/>
                  </a:lnTo>
                  <a:lnTo>
                    <a:pt x="608" y="52"/>
                  </a:lnTo>
                  <a:lnTo>
                    <a:pt x="606" y="54"/>
                  </a:lnTo>
                  <a:lnTo>
                    <a:pt x="604" y="56"/>
                  </a:lnTo>
                  <a:lnTo>
                    <a:pt x="600" y="58"/>
                  </a:lnTo>
                  <a:lnTo>
                    <a:pt x="598" y="58"/>
                  </a:lnTo>
                  <a:lnTo>
                    <a:pt x="590" y="58"/>
                  </a:lnTo>
                  <a:lnTo>
                    <a:pt x="586" y="60"/>
                  </a:lnTo>
                  <a:lnTo>
                    <a:pt x="580" y="62"/>
                  </a:lnTo>
                  <a:lnTo>
                    <a:pt x="580" y="60"/>
                  </a:lnTo>
                  <a:lnTo>
                    <a:pt x="572" y="64"/>
                  </a:lnTo>
                  <a:lnTo>
                    <a:pt x="566" y="66"/>
                  </a:lnTo>
                  <a:lnTo>
                    <a:pt x="562" y="68"/>
                  </a:lnTo>
                  <a:lnTo>
                    <a:pt x="564" y="66"/>
                  </a:lnTo>
                  <a:lnTo>
                    <a:pt x="562" y="66"/>
                  </a:lnTo>
                  <a:lnTo>
                    <a:pt x="560" y="68"/>
                  </a:lnTo>
                  <a:lnTo>
                    <a:pt x="558" y="68"/>
                  </a:lnTo>
                  <a:lnTo>
                    <a:pt x="554" y="70"/>
                  </a:lnTo>
                  <a:lnTo>
                    <a:pt x="550" y="72"/>
                  </a:lnTo>
                  <a:lnTo>
                    <a:pt x="552" y="70"/>
                  </a:lnTo>
                  <a:lnTo>
                    <a:pt x="538" y="76"/>
                  </a:lnTo>
                  <a:lnTo>
                    <a:pt x="524" y="82"/>
                  </a:lnTo>
                  <a:lnTo>
                    <a:pt x="524" y="80"/>
                  </a:lnTo>
                  <a:lnTo>
                    <a:pt x="526" y="78"/>
                  </a:lnTo>
                  <a:lnTo>
                    <a:pt x="528" y="78"/>
                  </a:lnTo>
                  <a:lnTo>
                    <a:pt x="508" y="86"/>
                  </a:lnTo>
                  <a:lnTo>
                    <a:pt x="490" y="96"/>
                  </a:lnTo>
                  <a:lnTo>
                    <a:pt x="492" y="94"/>
                  </a:lnTo>
                  <a:lnTo>
                    <a:pt x="490" y="96"/>
                  </a:lnTo>
                  <a:lnTo>
                    <a:pt x="486" y="98"/>
                  </a:lnTo>
                  <a:lnTo>
                    <a:pt x="480" y="100"/>
                  </a:lnTo>
                  <a:lnTo>
                    <a:pt x="476" y="102"/>
                  </a:lnTo>
                  <a:lnTo>
                    <a:pt x="478" y="100"/>
                  </a:lnTo>
                  <a:lnTo>
                    <a:pt x="464" y="106"/>
                  </a:lnTo>
                  <a:lnTo>
                    <a:pt x="448" y="116"/>
                  </a:lnTo>
                  <a:lnTo>
                    <a:pt x="450" y="114"/>
                  </a:lnTo>
                  <a:lnTo>
                    <a:pt x="430" y="122"/>
                  </a:lnTo>
                  <a:lnTo>
                    <a:pt x="428" y="124"/>
                  </a:lnTo>
                  <a:lnTo>
                    <a:pt x="428" y="126"/>
                  </a:lnTo>
                  <a:lnTo>
                    <a:pt x="416" y="132"/>
                  </a:lnTo>
                  <a:lnTo>
                    <a:pt x="406" y="138"/>
                  </a:lnTo>
                  <a:lnTo>
                    <a:pt x="396" y="146"/>
                  </a:lnTo>
                  <a:lnTo>
                    <a:pt x="384" y="152"/>
                  </a:lnTo>
                  <a:lnTo>
                    <a:pt x="386" y="150"/>
                  </a:lnTo>
                  <a:lnTo>
                    <a:pt x="376" y="158"/>
                  </a:lnTo>
                  <a:lnTo>
                    <a:pt x="378" y="158"/>
                  </a:lnTo>
                  <a:lnTo>
                    <a:pt x="380" y="156"/>
                  </a:lnTo>
                  <a:lnTo>
                    <a:pt x="374" y="164"/>
                  </a:lnTo>
                  <a:lnTo>
                    <a:pt x="376" y="162"/>
                  </a:lnTo>
                  <a:lnTo>
                    <a:pt x="374" y="160"/>
                  </a:lnTo>
                  <a:lnTo>
                    <a:pt x="370" y="162"/>
                  </a:lnTo>
                  <a:lnTo>
                    <a:pt x="370" y="164"/>
                  </a:lnTo>
                  <a:lnTo>
                    <a:pt x="368" y="166"/>
                  </a:lnTo>
                  <a:lnTo>
                    <a:pt x="366" y="166"/>
                  </a:lnTo>
                  <a:lnTo>
                    <a:pt x="366" y="168"/>
                  </a:lnTo>
                  <a:lnTo>
                    <a:pt x="362" y="170"/>
                  </a:lnTo>
                  <a:lnTo>
                    <a:pt x="354" y="178"/>
                  </a:lnTo>
                  <a:lnTo>
                    <a:pt x="354" y="176"/>
                  </a:lnTo>
                  <a:lnTo>
                    <a:pt x="356" y="174"/>
                  </a:lnTo>
                  <a:lnTo>
                    <a:pt x="350" y="180"/>
                  </a:lnTo>
                  <a:lnTo>
                    <a:pt x="348" y="182"/>
                  </a:lnTo>
                  <a:lnTo>
                    <a:pt x="344" y="186"/>
                  </a:lnTo>
                  <a:lnTo>
                    <a:pt x="350" y="180"/>
                  </a:lnTo>
                  <a:lnTo>
                    <a:pt x="346" y="182"/>
                  </a:lnTo>
                  <a:lnTo>
                    <a:pt x="342" y="184"/>
                  </a:lnTo>
                  <a:lnTo>
                    <a:pt x="334" y="190"/>
                  </a:lnTo>
                  <a:lnTo>
                    <a:pt x="336" y="188"/>
                  </a:lnTo>
                  <a:lnTo>
                    <a:pt x="334" y="194"/>
                  </a:lnTo>
                  <a:lnTo>
                    <a:pt x="330" y="198"/>
                  </a:lnTo>
                  <a:lnTo>
                    <a:pt x="326" y="202"/>
                  </a:lnTo>
                  <a:lnTo>
                    <a:pt x="322" y="208"/>
                  </a:lnTo>
                  <a:lnTo>
                    <a:pt x="322" y="202"/>
                  </a:lnTo>
                  <a:lnTo>
                    <a:pt x="322" y="204"/>
                  </a:lnTo>
                  <a:lnTo>
                    <a:pt x="320" y="204"/>
                  </a:lnTo>
                  <a:lnTo>
                    <a:pt x="318" y="206"/>
                  </a:lnTo>
                  <a:lnTo>
                    <a:pt x="316" y="206"/>
                  </a:lnTo>
                  <a:lnTo>
                    <a:pt x="312" y="210"/>
                  </a:lnTo>
                  <a:lnTo>
                    <a:pt x="306" y="216"/>
                  </a:lnTo>
                  <a:lnTo>
                    <a:pt x="304" y="218"/>
                  </a:lnTo>
                  <a:lnTo>
                    <a:pt x="304" y="220"/>
                  </a:lnTo>
                  <a:lnTo>
                    <a:pt x="304" y="218"/>
                  </a:lnTo>
                  <a:lnTo>
                    <a:pt x="302" y="220"/>
                  </a:lnTo>
                  <a:lnTo>
                    <a:pt x="306" y="220"/>
                  </a:lnTo>
                  <a:lnTo>
                    <a:pt x="294" y="232"/>
                  </a:lnTo>
                  <a:lnTo>
                    <a:pt x="290" y="238"/>
                  </a:lnTo>
                  <a:lnTo>
                    <a:pt x="284" y="246"/>
                  </a:lnTo>
                  <a:lnTo>
                    <a:pt x="280" y="258"/>
                  </a:lnTo>
                  <a:lnTo>
                    <a:pt x="276" y="268"/>
                  </a:lnTo>
                  <a:lnTo>
                    <a:pt x="274" y="270"/>
                  </a:lnTo>
                  <a:lnTo>
                    <a:pt x="274" y="268"/>
                  </a:lnTo>
                  <a:lnTo>
                    <a:pt x="276" y="266"/>
                  </a:lnTo>
                  <a:lnTo>
                    <a:pt x="270" y="272"/>
                  </a:lnTo>
                  <a:lnTo>
                    <a:pt x="268" y="278"/>
                  </a:lnTo>
                  <a:lnTo>
                    <a:pt x="266" y="280"/>
                  </a:lnTo>
                  <a:lnTo>
                    <a:pt x="264" y="282"/>
                  </a:lnTo>
                  <a:lnTo>
                    <a:pt x="264" y="288"/>
                  </a:lnTo>
                  <a:lnTo>
                    <a:pt x="262" y="282"/>
                  </a:lnTo>
                  <a:lnTo>
                    <a:pt x="260" y="298"/>
                  </a:lnTo>
                  <a:lnTo>
                    <a:pt x="258" y="298"/>
                  </a:lnTo>
                  <a:lnTo>
                    <a:pt x="258" y="296"/>
                  </a:lnTo>
                  <a:lnTo>
                    <a:pt x="260" y="292"/>
                  </a:lnTo>
                  <a:lnTo>
                    <a:pt x="256" y="302"/>
                  </a:lnTo>
                  <a:lnTo>
                    <a:pt x="256" y="310"/>
                  </a:lnTo>
                  <a:lnTo>
                    <a:pt x="258" y="306"/>
                  </a:lnTo>
                  <a:lnTo>
                    <a:pt x="256" y="306"/>
                  </a:lnTo>
                  <a:lnTo>
                    <a:pt x="256" y="304"/>
                  </a:lnTo>
                  <a:lnTo>
                    <a:pt x="258" y="300"/>
                  </a:lnTo>
                  <a:lnTo>
                    <a:pt x="260" y="298"/>
                  </a:lnTo>
                  <a:lnTo>
                    <a:pt x="258" y="302"/>
                  </a:lnTo>
                  <a:lnTo>
                    <a:pt x="262" y="298"/>
                  </a:lnTo>
                  <a:lnTo>
                    <a:pt x="264" y="292"/>
                  </a:lnTo>
                  <a:lnTo>
                    <a:pt x="264" y="286"/>
                  </a:lnTo>
                  <a:lnTo>
                    <a:pt x="266" y="280"/>
                  </a:lnTo>
                  <a:lnTo>
                    <a:pt x="268" y="284"/>
                  </a:lnTo>
                  <a:lnTo>
                    <a:pt x="270" y="276"/>
                  </a:lnTo>
                  <a:lnTo>
                    <a:pt x="270" y="278"/>
                  </a:lnTo>
                  <a:lnTo>
                    <a:pt x="274" y="274"/>
                  </a:lnTo>
                  <a:lnTo>
                    <a:pt x="276" y="270"/>
                  </a:lnTo>
                  <a:lnTo>
                    <a:pt x="276" y="272"/>
                  </a:lnTo>
                  <a:lnTo>
                    <a:pt x="278" y="266"/>
                  </a:lnTo>
                  <a:lnTo>
                    <a:pt x="278" y="268"/>
                  </a:lnTo>
                  <a:lnTo>
                    <a:pt x="278" y="270"/>
                  </a:lnTo>
                  <a:lnTo>
                    <a:pt x="282" y="260"/>
                  </a:lnTo>
                  <a:lnTo>
                    <a:pt x="284" y="256"/>
                  </a:lnTo>
                  <a:lnTo>
                    <a:pt x="288" y="254"/>
                  </a:lnTo>
                  <a:lnTo>
                    <a:pt x="286" y="254"/>
                  </a:lnTo>
                  <a:lnTo>
                    <a:pt x="290" y="248"/>
                  </a:lnTo>
                  <a:lnTo>
                    <a:pt x="288" y="246"/>
                  </a:lnTo>
                  <a:lnTo>
                    <a:pt x="290" y="242"/>
                  </a:lnTo>
                  <a:lnTo>
                    <a:pt x="298" y="240"/>
                  </a:lnTo>
                  <a:lnTo>
                    <a:pt x="296" y="238"/>
                  </a:lnTo>
                  <a:lnTo>
                    <a:pt x="298" y="236"/>
                  </a:lnTo>
                  <a:lnTo>
                    <a:pt x="300" y="236"/>
                  </a:lnTo>
                  <a:lnTo>
                    <a:pt x="300" y="234"/>
                  </a:lnTo>
                  <a:lnTo>
                    <a:pt x="306" y="224"/>
                  </a:lnTo>
                  <a:lnTo>
                    <a:pt x="310" y="222"/>
                  </a:lnTo>
                  <a:lnTo>
                    <a:pt x="314" y="220"/>
                  </a:lnTo>
                  <a:lnTo>
                    <a:pt x="312" y="220"/>
                  </a:lnTo>
                  <a:lnTo>
                    <a:pt x="310" y="220"/>
                  </a:lnTo>
                  <a:lnTo>
                    <a:pt x="312" y="218"/>
                  </a:lnTo>
                  <a:lnTo>
                    <a:pt x="314" y="218"/>
                  </a:lnTo>
                  <a:lnTo>
                    <a:pt x="316" y="216"/>
                  </a:lnTo>
                  <a:lnTo>
                    <a:pt x="322" y="208"/>
                  </a:lnTo>
                  <a:lnTo>
                    <a:pt x="320" y="212"/>
                  </a:lnTo>
                  <a:lnTo>
                    <a:pt x="322" y="212"/>
                  </a:lnTo>
                  <a:lnTo>
                    <a:pt x="324" y="208"/>
                  </a:lnTo>
                  <a:lnTo>
                    <a:pt x="328" y="206"/>
                  </a:lnTo>
                  <a:lnTo>
                    <a:pt x="334" y="200"/>
                  </a:lnTo>
                  <a:lnTo>
                    <a:pt x="334" y="198"/>
                  </a:lnTo>
                  <a:lnTo>
                    <a:pt x="338" y="194"/>
                  </a:lnTo>
                  <a:lnTo>
                    <a:pt x="348" y="186"/>
                  </a:lnTo>
                  <a:lnTo>
                    <a:pt x="354" y="182"/>
                  </a:lnTo>
                  <a:lnTo>
                    <a:pt x="366" y="174"/>
                  </a:lnTo>
                  <a:lnTo>
                    <a:pt x="368" y="172"/>
                  </a:lnTo>
                  <a:lnTo>
                    <a:pt x="370" y="170"/>
                  </a:lnTo>
                  <a:lnTo>
                    <a:pt x="378" y="164"/>
                  </a:lnTo>
                  <a:lnTo>
                    <a:pt x="378" y="166"/>
                  </a:lnTo>
                  <a:lnTo>
                    <a:pt x="376" y="168"/>
                  </a:lnTo>
                  <a:lnTo>
                    <a:pt x="380" y="164"/>
                  </a:lnTo>
                  <a:lnTo>
                    <a:pt x="384" y="160"/>
                  </a:lnTo>
                  <a:lnTo>
                    <a:pt x="384" y="162"/>
                  </a:lnTo>
                  <a:lnTo>
                    <a:pt x="392" y="154"/>
                  </a:lnTo>
                  <a:lnTo>
                    <a:pt x="404" y="148"/>
                  </a:lnTo>
                  <a:lnTo>
                    <a:pt x="400" y="148"/>
                  </a:lnTo>
                  <a:lnTo>
                    <a:pt x="400" y="146"/>
                  </a:lnTo>
                  <a:lnTo>
                    <a:pt x="402" y="142"/>
                  </a:lnTo>
                  <a:lnTo>
                    <a:pt x="404" y="144"/>
                  </a:lnTo>
                  <a:lnTo>
                    <a:pt x="402" y="146"/>
                  </a:lnTo>
                  <a:lnTo>
                    <a:pt x="406" y="144"/>
                  </a:lnTo>
                  <a:lnTo>
                    <a:pt x="404" y="146"/>
                  </a:lnTo>
                  <a:lnTo>
                    <a:pt x="406" y="144"/>
                  </a:lnTo>
                  <a:lnTo>
                    <a:pt x="408" y="142"/>
                  </a:lnTo>
                  <a:lnTo>
                    <a:pt x="410" y="142"/>
                  </a:lnTo>
                  <a:lnTo>
                    <a:pt x="406" y="146"/>
                  </a:lnTo>
                  <a:lnTo>
                    <a:pt x="416" y="142"/>
                  </a:lnTo>
                  <a:lnTo>
                    <a:pt x="416" y="140"/>
                  </a:lnTo>
                  <a:lnTo>
                    <a:pt x="418" y="138"/>
                  </a:lnTo>
                  <a:lnTo>
                    <a:pt x="422" y="136"/>
                  </a:lnTo>
                  <a:lnTo>
                    <a:pt x="424" y="136"/>
                  </a:lnTo>
                  <a:lnTo>
                    <a:pt x="428" y="134"/>
                  </a:lnTo>
                  <a:lnTo>
                    <a:pt x="430" y="132"/>
                  </a:lnTo>
                  <a:lnTo>
                    <a:pt x="432" y="132"/>
                  </a:lnTo>
                  <a:lnTo>
                    <a:pt x="440" y="126"/>
                  </a:lnTo>
                  <a:lnTo>
                    <a:pt x="444" y="124"/>
                  </a:lnTo>
                  <a:lnTo>
                    <a:pt x="442" y="124"/>
                  </a:lnTo>
                  <a:lnTo>
                    <a:pt x="444" y="124"/>
                  </a:lnTo>
                  <a:lnTo>
                    <a:pt x="460" y="114"/>
                  </a:lnTo>
                  <a:lnTo>
                    <a:pt x="476" y="108"/>
                  </a:lnTo>
                  <a:lnTo>
                    <a:pt x="488" y="102"/>
                  </a:lnTo>
                  <a:lnTo>
                    <a:pt x="496" y="98"/>
                  </a:lnTo>
                  <a:lnTo>
                    <a:pt x="500" y="96"/>
                  </a:lnTo>
                  <a:lnTo>
                    <a:pt x="500" y="98"/>
                  </a:lnTo>
                  <a:lnTo>
                    <a:pt x="506" y="94"/>
                  </a:lnTo>
                  <a:lnTo>
                    <a:pt x="514" y="92"/>
                  </a:lnTo>
                  <a:lnTo>
                    <a:pt x="512" y="94"/>
                  </a:lnTo>
                  <a:lnTo>
                    <a:pt x="508" y="94"/>
                  </a:lnTo>
                  <a:lnTo>
                    <a:pt x="516" y="92"/>
                  </a:lnTo>
                  <a:lnTo>
                    <a:pt x="524" y="88"/>
                  </a:lnTo>
                  <a:lnTo>
                    <a:pt x="524" y="90"/>
                  </a:lnTo>
                  <a:lnTo>
                    <a:pt x="526" y="90"/>
                  </a:lnTo>
                  <a:lnTo>
                    <a:pt x="532" y="86"/>
                  </a:lnTo>
                  <a:lnTo>
                    <a:pt x="528" y="88"/>
                  </a:lnTo>
                  <a:lnTo>
                    <a:pt x="538" y="84"/>
                  </a:lnTo>
                  <a:lnTo>
                    <a:pt x="536" y="86"/>
                  </a:lnTo>
                  <a:lnTo>
                    <a:pt x="546" y="84"/>
                  </a:lnTo>
                  <a:lnTo>
                    <a:pt x="556" y="78"/>
                  </a:lnTo>
                  <a:lnTo>
                    <a:pt x="564" y="76"/>
                  </a:lnTo>
                  <a:lnTo>
                    <a:pt x="572" y="74"/>
                  </a:lnTo>
                  <a:lnTo>
                    <a:pt x="572" y="72"/>
                  </a:lnTo>
                  <a:lnTo>
                    <a:pt x="570" y="74"/>
                  </a:lnTo>
                  <a:lnTo>
                    <a:pt x="566" y="74"/>
                  </a:lnTo>
                  <a:lnTo>
                    <a:pt x="566" y="72"/>
                  </a:lnTo>
                  <a:lnTo>
                    <a:pt x="576" y="72"/>
                  </a:lnTo>
                  <a:lnTo>
                    <a:pt x="582" y="70"/>
                  </a:lnTo>
                  <a:lnTo>
                    <a:pt x="588" y="70"/>
                  </a:lnTo>
                  <a:lnTo>
                    <a:pt x="592" y="68"/>
                  </a:lnTo>
                  <a:lnTo>
                    <a:pt x="594" y="66"/>
                  </a:lnTo>
                  <a:lnTo>
                    <a:pt x="600" y="64"/>
                  </a:lnTo>
                  <a:lnTo>
                    <a:pt x="598" y="62"/>
                  </a:lnTo>
                  <a:lnTo>
                    <a:pt x="604" y="58"/>
                  </a:lnTo>
                  <a:lnTo>
                    <a:pt x="610" y="58"/>
                  </a:lnTo>
                  <a:lnTo>
                    <a:pt x="610" y="60"/>
                  </a:lnTo>
                  <a:lnTo>
                    <a:pt x="608" y="60"/>
                  </a:lnTo>
                  <a:lnTo>
                    <a:pt x="606" y="62"/>
                  </a:lnTo>
                  <a:lnTo>
                    <a:pt x="604" y="62"/>
                  </a:lnTo>
                  <a:lnTo>
                    <a:pt x="602" y="64"/>
                  </a:lnTo>
                  <a:lnTo>
                    <a:pt x="604" y="64"/>
                  </a:lnTo>
                  <a:lnTo>
                    <a:pt x="604" y="62"/>
                  </a:lnTo>
                  <a:lnTo>
                    <a:pt x="612" y="60"/>
                  </a:lnTo>
                  <a:lnTo>
                    <a:pt x="614" y="60"/>
                  </a:lnTo>
                  <a:lnTo>
                    <a:pt x="616" y="60"/>
                  </a:lnTo>
                  <a:lnTo>
                    <a:pt x="618" y="60"/>
                  </a:lnTo>
                  <a:lnTo>
                    <a:pt x="614" y="60"/>
                  </a:lnTo>
                  <a:lnTo>
                    <a:pt x="636" y="54"/>
                  </a:lnTo>
                  <a:lnTo>
                    <a:pt x="634" y="54"/>
                  </a:lnTo>
                  <a:lnTo>
                    <a:pt x="642" y="52"/>
                  </a:lnTo>
                  <a:lnTo>
                    <a:pt x="644" y="50"/>
                  </a:lnTo>
                  <a:lnTo>
                    <a:pt x="648" y="48"/>
                  </a:lnTo>
                  <a:lnTo>
                    <a:pt x="650" y="48"/>
                  </a:lnTo>
                  <a:lnTo>
                    <a:pt x="650" y="50"/>
                  </a:lnTo>
                  <a:lnTo>
                    <a:pt x="654" y="48"/>
                  </a:lnTo>
                  <a:lnTo>
                    <a:pt x="658" y="48"/>
                  </a:lnTo>
                  <a:lnTo>
                    <a:pt x="658" y="50"/>
                  </a:lnTo>
                  <a:lnTo>
                    <a:pt x="654" y="52"/>
                  </a:lnTo>
                  <a:lnTo>
                    <a:pt x="666" y="48"/>
                  </a:lnTo>
                  <a:lnTo>
                    <a:pt x="674" y="48"/>
                  </a:lnTo>
                  <a:lnTo>
                    <a:pt x="670" y="50"/>
                  </a:lnTo>
                  <a:lnTo>
                    <a:pt x="676" y="48"/>
                  </a:lnTo>
                  <a:lnTo>
                    <a:pt x="674" y="46"/>
                  </a:lnTo>
                  <a:lnTo>
                    <a:pt x="678" y="46"/>
                  </a:lnTo>
                  <a:lnTo>
                    <a:pt x="678" y="44"/>
                  </a:lnTo>
                  <a:lnTo>
                    <a:pt x="680" y="42"/>
                  </a:lnTo>
                  <a:lnTo>
                    <a:pt x="686" y="40"/>
                  </a:lnTo>
                  <a:lnTo>
                    <a:pt x="690" y="40"/>
                  </a:lnTo>
                  <a:lnTo>
                    <a:pt x="692" y="40"/>
                  </a:lnTo>
                  <a:lnTo>
                    <a:pt x="688" y="42"/>
                  </a:lnTo>
                  <a:lnTo>
                    <a:pt x="688" y="44"/>
                  </a:lnTo>
                  <a:lnTo>
                    <a:pt x="684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6" y="44"/>
                  </a:lnTo>
                  <a:lnTo>
                    <a:pt x="698" y="42"/>
                  </a:lnTo>
                  <a:lnTo>
                    <a:pt x="700" y="40"/>
                  </a:lnTo>
                  <a:lnTo>
                    <a:pt x="704" y="38"/>
                  </a:lnTo>
                  <a:lnTo>
                    <a:pt x="704" y="40"/>
                  </a:lnTo>
                  <a:lnTo>
                    <a:pt x="706" y="40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710" y="36"/>
                  </a:lnTo>
                  <a:lnTo>
                    <a:pt x="716" y="36"/>
                  </a:lnTo>
                  <a:lnTo>
                    <a:pt x="720" y="34"/>
                  </a:lnTo>
                  <a:lnTo>
                    <a:pt x="716" y="34"/>
                  </a:lnTo>
                  <a:lnTo>
                    <a:pt x="720" y="32"/>
                  </a:lnTo>
                  <a:lnTo>
                    <a:pt x="726" y="32"/>
                  </a:lnTo>
                  <a:lnTo>
                    <a:pt x="724" y="32"/>
                  </a:lnTo>
                  <a:lnTo>
                    <a:pt x="728" y="32"/>
                  </a:lnTo>
                  <a:lnTo>
                    <a:pt x="732" y="32"/>
                  </a:lnTo>
                  <a:lnTo>
                    <a:pt x="742" y="30"/>
                  </a:lnTo>
                  <a:lnTo>
                    <a:pt x="744" y="32"/>
                  </a:lnTo>
                  <a:lnTo>
                    <a:pt x="746" y="32"/>
                  </a:lnTo>
                  <a:lnTo>
                    <a:pt x="754" y="30"/>
                  </a:lnTo>
                  <a:lnTo>
                    <a:pt x="764" y="30"/>
                  </a:lnTo>
                  <a:lnTo>
                    <a:pt x="762" y="28"/>
                  </a:lnTo>
                  <a:lnTo>
                    <a:pt x="766" y="26"/>
                  </a:lnTo>
                  <a:lnTo>
                    <a:pt x="752" y="30"/>
                  </a:lnTo>
                  <a:lnTo>
                    <a:pt x="760" y="26"/>
                  </a:lnTo>
                  <a:lnTo>
                    <a:pt x="750" y="28"/>
                  </a:lnTo>
                  <a:lnTo>
                    <a:pt x="752" y="28"/>
                  </a:lnTo>
                  <a:lnTo>
                    <a:pt x="750" y="26"/>
                  </a:lnTo>
                  <a:lnTo>
                    <a:pt x="756" y="26"/>
                  </a:lnTo>
                  <a:lnTo>
                    <a:pt x="760" y="26"/>
                  </a:lnTo>
                  <a:lnTo>
                    <a:pt x="768" y="24"/>
                  </a:lnTo>
                  <a:lnTo>
                    <a:pt x="770" y="28"/>
                  </a:lnTo>
                  <a:lnTo>
                    <a:pt x="776" y="26"/>
                  </a:lnTo>
                  <a:lnTo>
                    <a:pt x="784" y="26"/>
                  </a:lnTo>
                  <a:lnTo>
                    <a:pt x="790" y="24"/>
                  </a:lnTo>
                  <a:lnTo>
                    <a:pt x="800" y="22"/>
                  </a:lnTo>
                  <a:lnTo>
                    <a:pt x="796" y="22"/>
                  </a:lnTo>
                  <a:lnTo>
                    <a:pt x="800" y="20"/>
                  </a:lnTo>
                  <a:lnTo>
                    <a:pt x="808" y="20"/>
                  </a:lnTo>
                  <a:lnTo>
                    <a:pt x="810" y="20"/>
                  </a:lnTo>
                  <a:lnTo>
                    <a:pt x="812" y="22"/>
                  </a:lnTo>
                  <a:lnTo>
                    <a:pt x="816" y="20"/>
                  </a:lnTo>
                  <a:lnTo>
                    <a:pt x="820" y="20"/>
                  </a:lnTo>
                  <a:lnTo>
                    <a:pt x="822" y="18"/>
                  </a:lnTo>
                  <a:lnTo>
                    <a:pt x="828" y="20"/>
                  </a:lnTo>
                  <a:lnTo>
                    <a:pt x="834" y="18"/>
                  </a:lnTo>
                  <a:lnTo>
                    <a:pt x="840" y="16"/>
                  </a:lnTo>
                  <a:lnTo>
                    <a:pt x="844" y="14"/>
                  </a:lnTo>
                  <a:lnTo>
                    <a:pt x="850" y="14"/>
                  </a:lnTo>
                  <a:lnTo>
                    <a:pt x="850" y="16"/>
                  </a:lnTo>
                  <a:lnTo>
                    <a:pt x="846" y="18"/>
                  </a:lnTo>
                  <a:lnTo>
                    <a:pt x="850" y="16"/>
                  </a:lnTo>
                  <a:lnTo>
                    <a:pt x="852" y="16"/>
                  </a:lnTo>
                  <a:lnTo>
                    <a:pt x="858" y="14"/>
                  </a:lnTo>
                  <a:lnTo>
                    <a:pt x="864" y="14"/>
                  </a:lnTo>
                  <a:lnTo>
                    <a:pt x="866" y="12"/>
                  </a:lnTo>
                  <a:lnTo>
                    <a:pt x="870" y="12"/>
                  </a:lnTo>
                  <a:lnTo>
                    <a:pt x="872" y="10"/>
                  </a:lnTo>
                  <a:lnTo>
                    <a:pt x="874" y="10"/>
                  </a:lnTo>
                  <a:lnTo>
                    <a:pt x="872" y="10"/>
                  </a:lnTo>
                  <a:lnTo>
                    <a:pt x="882" y="10"/>
                  </a:lnTo>
                  <a:lnTo>
                    <a:pt x="884" y="10"/>
                  </a:lnTo>
                  <a:lnTo>
                    <a:pt x="884" y="2"/>
                  </a:lnTo>
                  <a:lnTo>
                    <a:pt x="882" y="4"/>
                  </a:lnTo>
                  <a:lnTo>
                    <a:pt x="882" y="2"/>
                  </a:lnTo>
                  <a:lnTo>
                    <a:pt x="876" y="4"/>
                  </a:lnTo>
                  <a:lnTo>
                    <a:pt x="866" y="4"/>
                  </a:lnTo>
                  <a:lnTo>
                    <a:pt x="858" y="2"/>
                  </a:lnTo>
                  <a:lnTo>
                    <a:pt x="834" y="4"/>
                  </a:lnTo>
                  <a:lnTo>
                    <a:pt x="836" y="4"/>
                  </a:lnTo>
                  <a:lnTo>
                    <a:pt x="830" y="4"/>
                  </a:lnTo>
                  <a:lnTo>
                    <a:pt x="828" y="6"/>
                  </a:lnTo>
                  <a:lnTo>
                    <a:pt x="826" y="8"/>
                  </a:lnTo>
                  <a:lnTo>
                    <a:pt x="820" y="8"/>
                  </a:lnTo>
                  <a:lnTo>
                    <a:pt x="818" y="6"/>
                  </a:lnTo>
                  <a:lnTo>
                    <a:pt x="820" y="6"/>
                  </a:lnTo>
                  <a:lnTo>
                    <a:pt x="822" y="6"/>
                  </a:lnTo>
                  <a:lnTo>
                    <a:pt x="820" y="4"/>
                  </a:lnTo>
                  <a:lnTo>
                    <a:pt x="814" y="4"/>
                  </a:lnTo>
                  <a:lnTo>
                    <a:pt x="808" y="6"/>
                  </a:lnTo>
                  <a:lnTo>
                    <a:pt x="802" y="6"/>
                  </a:lnTo>
                  <a:lnTo>
                    <a:pt x="804" y="4"/>
                  </a:lnTo>
                  <a:lnTo>
                    <a:pt x="794" y="6"/>
                  </a:lnTo>
                  <a:lnTo>
                    <a:pt x="782" y="8"/>
                  </a:lnTo>
                  <a:lnTo>
                    <a:pt x="770" y="10"/>
                  </a:lnTo>
                  <a:lnTo>
                    <a:pt x="756" y="12"/>
                  </a:lnTo>
                  <a:lnTo>
                    <a:pt x="758" y="12"/>
                  </a:lnTo>
                  <a:lnTo>
                    <a:pt x="758" y="10"/>
                  </a:lnTo>
                  <a:lnTo>
                    <a:pt x="756" y="10"/>
                  </a:lnTo>
                  <a:lnTo>
                    <a:pt x="756" y="12"/>
                  </a:lnTo>
                  <a:lnTo>
                    <a:pt x="752" y="14"/>
                  </a:lnTo>
                  <a:lnTo>
                    <a:pt x="746" y="12"/>
                  </a:lnTo>
                  <a:lnTo>
                    <a:pt x="742" y="12"/>
                  </a:lnTo>
                  <a:lnTo>
                    <a:pt x="750" y="10"/>
                  </a:lnTo>
                  <a:lnTo>
                    <a:pt x="746" y="10"/>
                  </a:lnTo>
                  <a:lnTo>
                    <a:pt x="744" y="10"/>
                  </a:lnTo>
                  <a:lnTo>
                    <a:pt x="736" y="12"/>
                  </a:lnTo>
                  <a:lnTo>
                    <a:pt x="736" y="10"/>
                  </a:lnTo>
                  <a:lnTo>
                    <a:pt x="726" y="12"/>
                  </a:lnTo>
                  <a:lnTo>
                    <a:pt x="714" y="16"/>
                  </a:lnTo>
                  <a:lnTo>
                    <a:pt x="716" y="16"/>
                  </a:lnTo>
                  <a:lnTo>
                    <a:pt x="712" y="16"/>
                  </a:lnTo>
                  <a:lnTo>
                    <a:pt x="710" y="16"/>
                  </a:lnTo>
                  <a:lnTo>
                    <a:pt x="708" y="16"/>
                  </a:lnTo>
                  <a:lnTo>
                    <a:pt x="704" y="18"/>
                  </a:lnTo>
                  <a:lnTo>
                    <a:pt x="702" y="16"/>
                  </a:lnTo>
                  <a:lnTo>
                    <a:pt x="678" y="20"/>
                  </a:lnTo>
                  <a:lnTo>
                    <a:pt x="688" y="18"/>
                  </a:lnTo>
                  <a:lnTo>
                    <a:pt x="698" y="14"/>
                  </a:lnTo>
                  <a:lnTo>
                    <a:pt x="688" y="16"/>
                  </a:lnTo>
                  <a:lnTo>
                    <a:pt x="680" y="18"/>
                  </a:lnTo>
                  <a:lnTo>
                    <a:pt x="686" y="16"/>
                  </a:lnTo>
                  <a:lnTo>
                    <a:pt x="678" y="20"/>
                  </a:lnTo>
                  <a:lnTo>
                    <a:pt x="666" y="22"/>
                  </a:lnTo>
                  <a:lnTo>
                    <a:pt x="666" y="20"/>
                  </a:lnTo>
                  <a:lnTo>
                    <a:pt x="664" y="20"/>
                  </a:lnTo>
                  <a:lnTo>
                    <a:pt x="654" y="20"/>
                  </a:lnTo>
                  <a:lnTo>
                    <a:pt x="644" y="22"/>
                  </a:lnTo>
                  <a:lnTo>
                    <a:pt x="638" y="22"/>
                  </a:lnTo>
                  <a:lnTo>
                    <a:pt x="616" y="24"/>
                  </a:lnTo>
                  <a:lnTo>
                    <a:pt x="590" y="28"/>
                  </a:lnTo>
                  <a:lnTo>
                    <a:pt x="592" y="30"/>
                  </a:lnTo>
                  <a:lnTo>
                    <a:pt x="590" y="30"/>
                  </a:lnTo>
                  <a:lnTo>
                    <a:pt x="588" y="30"/>
                  </a:lnTo>
                  <a:lnTo>
                    <a:pt x="588" y="32"/>
                  </a:lnTo>
                  <a:lnTo>
                    <a:pt x="582" y="32"/>
                  </a:lnTo>
                  <a:lnTo>
                    <a:pt x="568" y="32"/>
                  </a:lnTo>
                  <a:lnTo>
                    <a:pt x="570" y="32"/>
                  </a:lnTo>
                  <a:lnTo>
                    <a:pt x="572" y="30"/>
                  </a:lnTo>
                  <a:lnTo>
                    <a:pt x="566" y="30"/>
                  </a:lnTo>
                  <a:lnTo>
                    <a:pt x="562" y="30"/>
                  </a:lnTo>
                  <a:lnTo>
                    <a:pt x="560" y="32"/>
                  </a:lnTo>
                  <a:lnTo>
                    <a:pt x="554" y="32"/>
                  </a:lnTo>
                  <a:lnTo>
                    <a:pt x="562" y="34"/>
                  </a:lnTo>
                  <a:lnTo>
                    <a:pt x="554" y="34"/>
                  </a:lnTo>
                  <a:lnTo>
                    <a:pt x="550" y="34"/>
                  </a:lnTo>
                  <a:lnTo>
                    <a:pt x="546" y="34"/>
                  </a:lnTo>
                  <a:lnTo>
                    <a:pt x="538" y="36"/>
                  </a:lnTo>
                  <a:lnTo>
                    <a:pt x="542" y="34"/>
                  </a:lnTo>
                  <a:lnTo>
                    <a:pt x="528" y="38"/>
                  </a:lnTo>
                  <a:lnTo>
                    <a:pt x="518" y="40"/>
                  </a:lnTo>
                  <a:lnTo>
                    <a:pt x="512" y="42"/>
                  </a:lnTo>
                  <a:lnTo>
                    <a:pt x="488" y="48"/>
                  </a:lnTo>
                  <a:lnTo>
                    <a:pt x="478" y="50"/>
                  </a:lnTo>
                  <a:lnTo>
                    <a:pt x="468" y="52"/>
                  </a:lnTo>
                  <a:lnTo>
                    <a:pt x="468" y="50"/>
                  </a:lnTo>
                  <a:lnTo>
                    <a:pt x="464" y="52"/>
                  </a:lnTo>
                  <a:lnTo>
                    <a:pt x="460" y="54"/>
                  </a:lnTo>
                  <a:lnTo>
                    <a:pt x="460" y="52"/>
                  </a:lnTo>
                  <a:lnTo>
                    <a:pt x="456" y="54"/>
                  </a:lnTo>
                  <a:lnTo>
                    <a:pt x="448" y="56"/>
                  </a:lnTo>
                  <a:lnTo>
                    <a:pt x="452" y="54"/>
                  </a:lnTo>
                  <a:lnTo>
                    <a:pt x="442" y="56"/>
                  </a:lnTo>
                  <a:lnTo>
                    <a:pt x="434" y="60"/>
                  </a:lnTo>
                  <a:lnTo>
                    <a:pt x="418" y="66"/>
                  </a:lnTo>
                  <a:lnTo>
                    <a:pt x="416" y="64"/>
                  </a:lnTo>
                  <a:lnTo>
                    <a:pt x="410" y="66"/>
                  </a:lnTo>
                  <a:lnTo>
                    <a:pt x="400" y="66"/>
                  </a:lnTo>
                  <a:lnTo>
                    <a:pt x="378" y="74"/>
                  </a:lnTo>
                  <a:lnTo>
                    <a:pt x="356" y="82"/>
                  </a:lnTo>
                  <a:lnTo>
                    <a:pt x="346" y="84"/>
                  </a:lnTo>
                  <a:lnTo>
                    <a:pt x="334" y="88"/>
                  </a:lnTo>
                  <a:lnTo>
                    <a:pt x="308" y="94"/>
                  </a:lnTo>
                  <a:lnTo>
                    <a:pt x="308" y="96"/>
                  </a:lnTo>
                  <a:lnTo>
                    <a:pt x="304" y="98"/>
                  </a:lnTo>
                  <a:lnTo>
                    <a:pt x="298" y="100"/>
                  </a:lnTo>
                  <a:lnTo>
                    <a:pt x="296" y="102"/>
                  </a:lnTo>
                  <a:lnTo>
                    <a:pt x="296" y="100"/>
                  </a:lnTo>
                  <a:lnTo>
                    <a:pt x="294" y="100"/>
                  </a:lnTo>
                  <a:lnTo>
                    <a:pt x="290" y="102"/>
                  </a:lnTo>
                  <a:lnTo>
                    <a:pt x="280" y="104"/>
                  </a:lnTo>
                  <a:lnTo>
                    <a:pt x="280" y="108"/>
                  </a:lnTo>
                  <a:lnTo>
                    <a:pt x="268" y="110"/>
                  </a:lnTo>
                  <a:lnTo>
                    <a:pt x="254" y="116"/>
                  </a:lnTo>
                  <a:lnTo>
                    <a:pt x="242" y="122"/>
                  </a:lnTo>
                  <a:lnTo>
                    <a:pt x="232" y="124"/>
                  </a:lnTo>
                  <a:lnTo>
                    <a:pt x="222" y="130"/>
                  </a:lnTo>
                  <a:lnTo>
                    <a:pt x="220" y="130"/>
                  </a:lnTo>
                  <a:lnTo>
                    <a:pt x="194" y="142"/>
                  </a:lnTo>
                  <a:lnTo>
                    <a:pt x="196" y="138"/>
                  </a:lnTo>
                  <a:lnTo>
                    <a:pt x="192" y="142"/>
                  </a:lnTo>
                  <a:lnTo>
                    <a:pt x="190" y="144"/>
                  </a:lnTo>
                  <a:lnTo>
                    <a:pt x="188" y="148"/>
                  </a:lnTo>
                  <a:lnTo>
                    <a:pt x="184" y="150"/>
                  </a:lnTo>
                  <a:lnTo>
                    <a:pt x="180" y="150"/>
                  </a:lnTo>
                  <a:lnTo>
                    <a:pt x="162" y="158"/>
                  </a:lnTo>
                  <a:lnTo>
                    <a:pt x="154" y="162"/>
                  </a:lnTo>
                  <a:lnTo>
                    <a:pt x="146" y="168"/>
                  </a:lnTo>
                  <a:lnTo>
                    <a:pt x="148" y="166"/>
                  </a:lnTo>
                  <a:lnTo>
                    <a:pt x="136" y="172"/>
                  </a:lnTo>
                  <a:lnTo>
                    <a:pt x="130" y="176"/>
                  </a:lnTo>
                  <a:lnTo>
                    <a:pt x="130" y="178"/>
                  </a:lnTo>
                  <a:lnTo>
                    <a:pt x="128" y="178"/>
                  </a:lnTo>
                  <a:lnTo>
                    <a:pt x="124" y="182"/>
                  </a:lnTo>
                  <a:lnTo>
                    <a:pt x="114" y="190"/>
                  </a:lnTo>
                  <a:lnTo>
                    <a:pt x="114" y="188"/>
                  </a:lnTo>
                  <a:lnTo>
                    <a:pt x="110" y="194"/>
                  </a:lnTo>
                  <a:lnTo>
                    <a:pt x="104" y="200"/>
                  </a:lnTo>
                  <a:lnTo>
                    <a:pt x="102" y="200"/>
                  </a:lnTo>
                  <a:lnTo>
                    <a:pt x="104" y="198"/>
                  </a:lnTo>
                  <a:lnTo>
                    <a:pt x="100" y="202"/>
                  </a:lnTo>
                  <a:lnTo>
                    <a:pt x="94" y="206"/>
                  </a:lnTo>
                  <a:lnTo>
                    <a:pt x="96" y="204"/>
                  </a:lnTo>
                  <a:lnTo>
                    <a:pt x="90" y="208"/>
                  </a:lnTo>
                  <a:lnTo>
                    <a:pt x="88" y="212"/>
                  </a:lnTo>
                  <a:lnTo>
                    <a:pt x="82" y="216"/>
                  </a:lnTo>
                  <a:lnTo>
                    <a:pt x="76" y="218"/>
                  </a:lnTo>
                  <a:lnTo>
                    <a:pt x="76" y="222"/>
                  </a:lnTo>
                  <a:lnTo>
                    <a:pt x="72" y="226"/>
                  </a:lnTo>
                  <a:lnTo>
                    <a:pt x="72" y="224"/>
                  </a:lnTo>
                  <a:lnTo>
                    <a:pt x="62" y="234"/>
                  </a:lnTo>
                  <a:lnTo>
                    <a:pt x="54" y="242"/>
                  </a:lnTo>
                  <a:lnTo>
                    <a:pt x="52" y="242"/>
                  </a:lnTo>
                  <a:lnTo>
                    <a:pt x="64" y="230"/>
                  </a:lnTo>
                  <a:lnTo>
                    <a:pt x="60" y="232"/>
                  </a:lnTo>
                  <a:lnTo>
                    <a:pt x="60" y="228"/>
                  </a:lnTo>
                  <a:lnTo>
                    <a:pt x="54" y="238"/>
                  </a:lnTo>
                  <a:lnTo>
                    <a:pt x="46" y="248"/>
                  </a:lnTo>
                  <a:lnTo>
                    <a:pt x="42" y="250"/>
                  </a:lnTo>
                  <a:lnTo>
                    <a:pt x="38" y="256"/>
                  </a:lnTo>
                  <a:lnTo>
                    <a:pt x="34" y="258"/>
                  </a:lnTo>
                  <a:lnTo>
                    <a:pt x="30" y="264"/>
                  </a:lnTo>
                  <a:lnTo>
                    <a:pt x="30" y="266"/>
                  </a:lnTo>
                  <a:lnTo>
                    <a:pt x="32" y="266"/>
                  </a:lnTo>
                  <a:lnTo>
                    <a:pt x="34" y="264"/>
                  </a:lnTo>
                  <a:lnTo>
                    <a:pt x="36" y="262"/>
                  </a:lnTo>
                  <a:lnTo>
                    <a:pt x="40" y="254"/>
                  </a:lnTo>
                  <a:lnTo>
                    <a:pt x="38" y="260"/>
                  </a:lnTo>
                  <a:lnTo>
                    <a:pt x="36" y="264"/>
                  </a:lnTo>
                  <a:lnTo>
                    <a:pt x="34" y="268"/>
                  </a:lnTo>
                  <a:lnTo>
                    <a:pt x="26" y="274"/>
                  </a:lnTo>
                  <a:lnTo>
                    <a:pt x="22" y="280"/>
                  </a:lnTo>
                  <a:lnTo>
                    <a:pt x="14" y="296"/>
                  </a:lnTo>
                  <a:lnTo>
                    <a:pt x="10" y="304"/>
                  </a:lnTo>
                  <a:lnTo>
                    <a:pt x="10" y="312"/>
                  </a:lnTo>
                  <a:lnTo>
                    <a:pt x="8" y="314"/>
                  </a:lnTo>
                  <a:lnTo>
                    <a:pt x="8" y="316"/>
                  </a:lnTo>
                  <a:lnTo>
                    <a:pt x="8" y="310"/>
                  </a:lnTo>
                  <a:lnTo>
                    <a:pt x="6" y="322"/>
                  </a:lnTo>
                  <a:lnTo>
                    <a:pt x="4" y="328"/>
                  </a:lnTo>
                  <a:lnTo>
                    <a:pt x="4" y="330"/>
                  </a:lnTo>
                  <a:lnTo>
                    <a:pt x="4" y="334"/>
                  </a:lnTo>
                  <a:lnTo>
                    <a:pt x="4" y="332"/>
                  </a:lnTo>
                  <a:lnTo>
                    <a:pt x="2" y="336"/>
                  </a:lnTo>
                  <a:lnTo>
                    <a:pt x="0" y="342"/>
                  </a:lnTo>
                  <a:lnTo>
                    <a:pt x="0" y="344"/>
                  </a:lnTo>
                  <a:lnTo>
                    <a:pt x="6" y="352"/>
                  </a:lnTo>
                  <a:lnTo>
                    <a:pt x="8" y="352"/>
                  </a:lnTo>
                  <a:lnTo>
                    <a:pt x="22" y="352"/>
                  </a:lnTo>
                  <a:lnTo>
                    <a:pt x="36" y="350"/>
                  </a:lnTo>
                  <a:lnTo>
                    <a:pt x="52" y="350"/>
                  </a:lnTo>
                  <a:lnTo>
                    <a:pt x="50" y="350"/>
                  </a:lnTo>
                  <a:lnTo>
                    <a:pt x="70" y="350"/>
                  </a:lnTo>
                  <a:lnTo>
                    <a:pt x="90" y="350"/>
                  </a:lnTo>
                  <a:lnTo>
                    <a:pt x="110" y="350"/>
                  </a:lnTo>
                  <a:lnTo>
                    <a:pt x="132" y="352"/>
                  </a:lnTo>
                  <a:lnTo>
                    <a:pt x="138" y="352"/>
                  </a:lnTo>
                  <a:lnTo>
                    <a:pt x="144" y="350"/>
                  </a:lnTo>
                  <a:lnTo>
                    <a:pt x="146" y="352"/>
                  </a:lnTo>
                  <a:lnTo>
                    <a:pt x="154" y="350"/>
                  </a:lnTo>
                  <a:lnTo>
                    <a:pt x="162" y="350"/>
                  </a:lnTo>
                  <a:lnTo>
                    <a:pt x="168" y="350"/>
                  </a:lnTo>
                  <a:lnTo>
                    <a:pt x="178" y="352"/>
                  </a:lnTo>
                  <a:lnTo>
                    <a:pt x="186" y="350"/>
                  </a:lnTo>
                  <a:lnTo>
                    <a:pt x="184" y="350"/>
                  </a:lnTo>
                  <a:lnTo>
                    <a:pt x="194" y="350"/>
                  </a:lnTo>
                  <a:lnTo>
                    <a:pt x="200" y="350"/>
                  </a:lnTo>
                  <a:lnTo>
                    <a:pt x="202" y="350"/>
                  </a:lnTo>
                  <a:lnTo>
                    <a:pt x="204" y="350"/>
                  </a:lnTo>
                  <a:lnTo>
                    <a:pt x="216" y="348"/>
                  </a:lnTo>
                  <a:lnTo>
                    <a:pt x="220" y="350"/>
                  </a:lnTo>
                  <a:lnTo>
                    <a:pt x="220" y="352"/>
                  </a:lnTo>
                  <a:lnTo>
                    <a:pt x="222" y="352"/>
                  </a:lnTo>
                  <a:lnTo>
                    <a:pt x="228" y="352"/>
                  </a:lnTo>
                  <a:lnTo>
                    <a:pt x="238" y="352"/>
                  </a:lnTo>
                  <a:lnTo>
                    <a:pt x="242" y="350"/>
                  </a:lnTo>
                  <a:lnTo>
                    <a:pt x="238" y="350"/>
                  </a:lnTo>
                  <a:lnTo>
                    <a:pt x="236" y="348"/>
                  </a:lnTo>
                  <a:lnTo>
                    <a:pt x="240" y="348"/>
                  </a:lnTo>
                  <a:lnTo>
                    <a:pt x="242" y="344"/>
                  </a:lnTo>
                  <a:lnTo>
                    <a:pt x="240" y="342"/>
                  </a:lnTo>
                  <a:lnTo>
                    <a:pt x="234" y="340"/>
                  </a:lnTo>
                  <a:lnTo>
                    <a:pt x="226" y="342"/>
                  </a:lnTo>
                  <a:lnTo>
                    <a:pt x="222" y="340"/>
                  </a:lnTo>
                  <a:lnTo>
                    <a:pt x="230" y="340"/>
                  </a:lnTo>
                  <a:lnTo>
                    <a:pt x="224" y="340"/>
                  </a:lnTo>
                  <a:lnTo>
                    <a:pt x="220" y="340"/>
                  </a:lnTo>
                  <a:lnTo>
                    <a:pt x="218" y="340"/>
                  </a:lnTo>
                  <a:lnTo>
                    <a:pt x="210" y="342"/>
                  </a:lnTo>
                  <a:lnTo>
                    <a:pt x="210" y="340"/>
                  </a:lnTo>
                  <a:lnTo>
                    <a:pt x="208" y="340"/>
                  </a:lnTo>
                  <a:lnTo>
                    <a:pt x="206" y="340"/>
                  </a:lnTo>
                  <a:lnTo>
                    <a:pt x="208" y="340"/>
                  </a:lnTo>
                  <a:lnTo>
                    <a:pt x="208" y="342"/>
                  </a:lnTo>
                  <a:lnTo>
                    <a:pt x="204" y="342"/>
                  </a:lnTo>
                  <a:lnTo>
                    <a:pt x="202" y="340"/>
                  </a:lnTo>
                  <a:lnTo>
                    <a:pt x="198" y="342"/>
                  </a:lnTo>
                  <a:lnTo>
                    <a:pt x="198" y="340"/>
                  </a:lnTo>
                  <a:lnTo>
                    <a:pt x="200" y="340"/>
                  </a:lnTo>
                  <a:lnTo>
                    <a:pt x="192" y="340"/>
                  </a:lnTo>
                  <a:lnTo>
                    <a:pt x="186" y="342"/>
                  </a:lnTo>
                  <a:lnTo>
                    <a:pt x="178" y="340"/>
                  </a:lnTo>
                  <a:lnTo>
                    <a:pt x="174" y="340"/>
                  </a:lnTo>
                  <a:lnTo>
                    <a:pt x="162" y="342"/>
                  </a:lnTo>
                  <a:lnTo>
                    <a:pt x="164" y="340"/>
                  </a:lnTo>
                  <a:lnTo>
                    <a:pt x="158" y="340"/>
                  </a:lnTo>
                  <a:lnTo>
                    <a:pt x="152" y="340"/>
                  </a:lnTo>
                  <a:lnTo>
                    <a:pt x="150" y="338"/>
                  </a:lnTo>
                  <a:lnTo>
                    <a:pt x="146" y="340"/>
                  </a:lnTo>
                  <a:lnTo>
                    <a:pt x="138" y="340"/>
                  </a:lnTo>
                  <a:lnTo>
                    <a:pt x="122" y="340"/>
                  </a:lnTo>
                  <a:lnTo>
                    <a:pt x="126" y="340"/>
                  </a:lnTo>
                  <a:lnTo>
                    <a:pt x="116" y="338"/>
                  </a:lnTo>
                  <a:lnTo>
                    <a:pt x="114" y="340"/>
                  </a:lnTo>
                  <a:lnTo>
                    <a:pt x="110" y="342"/>
                  </a:lnTo>
                  <a:lnTo>
                    <a:pt x="102" y="342"/>
                  </a:lnTo>
                  <a:lnTo>
                    <a:pt x="100" y="342"/>
                  </a:lnTo>
                  <a:lnTo>
                    <a:pt x="102" y="340"/>
                  </a:lnTo>
                  <a:lnTo>
                    <a:pt x="104" y="340"/>
                  </a:lnTo>
                  <a:lnTo>
                    <a:pt x="104" y="338"/>
                  </a:lnTo>
                  <a:lnTo>
                    <a:pt x="102" y="340"/>
                  </a:lnTo>
                  <a:lnTo>
                    <a:pt x="100" y="340"/>
                  </a:lnTo>
                  <a:lnTo>
                    <a:pt x="96" y="340"/>
                  </a:lnTo>
                  <a:lnTo>
                    <a:pt x="96" y="342"/>
                  </a:lnTo>
                  <a:lnTo>
                    <a:pt x="92" y="340"/>
                  </a:lnTo>
                  <a:lnTo>
                    <a:pt x="90" y="338"/>
                  </a:lnTo>
                  <a:lnTo>
                    <a:pt x="88" y="340"/>
                  </a:lnTo>
                  <a:lnTo>
                    <a:pt x="86" y="340"/>
                  </a:lnTo>
                  <a:lnTo>
                    <a:pt x="80" y="342"/>
                  </a:lnTo>
                  <a:lnTo>
                    <a:pt x="76" y="340"/>
                  </a:lnTo>
                  <a:lnTo>
                    <a:pt x="72" y="340"/>
                  </a:lnTo>
                  <a:lnTo>
                    <a:pt x="70" y="338"/>
                  </a:lnTo>
                  <a:lnTo>
                    <a:pt x="72" y="338"/>
                  </a:lnTo>
                  <a:lnTo>
                    <a:pt x="74" y="338"/>
                  </a:lnTo>
                  <a:close/>
                  <a:moveTo>
                    <a:pt x="56" y="252"/>
                  </a:moveTo>
                  <a:lnTo>
                    <a:pt x="56" y="252"/>
                  </a:lnTo>
                  <a:lnTo>
                    <a:pt x="52" y="256"/>
                  </a:lnTo>
                  <a:lnTo>
                    <a:pt x="56" y="252"/>
                  </a:lnTo>
                  <a:close/>
                  <a:moveTo>
                    <a:pt x="66" y="242"/>
                  </a:moveTo>
                  <a:lnTo>
                    <a:pt x="60" y="246"/>
                  </a:lnTo>
                  <a:lnTo>
                    <a:pt x="62" y="244"/>
                  </a:lnTo>
                  <a:lnTo>
                    <a:pt x="66" y="242"/>
                  </a:lnTo>
                  <a:close/>
                  <a:moveTo>
                    <a:pt x="36" y="258"/>
                  </a:moveTo>
                  <a:lnTo>
                    <a:pt x="36" y="258"/>
                  </a:lnTo>
                  <a:lnTo>
                    <a:pt x="38" y="256"/>
                  </a:lnTo>
                  <a:lnTo>
                    <a:pt x="36" y="260"/>
                  </a:lnTo>
                  <a:lnTo>
                    <a:pt x="36" y="258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03" name="Freeform 138"/>
            <p:cNvSpPr>
              <a:spLocks/>
            </p:cNvSpPr>
            <p:nvPr/>
          </p:nvSpPr>
          <p:spPr bwMode="auto">
            <a:xfrm>
              <a:off x="1319797" y="2183915"/>
              <a:ext cx="3437" cy="3323"/>
            </a:xfrm>
            <a:custGeom>
              <a:avLst/>
              <a:gdLst>
                <a:gd name="T0" fmla="*/ 0 w 2"/>
                <a:gd name="T1" fmla="*/ 2147483647 h 2"/>
                <a:gd name="T2" fmla="*/ 0 w 2"/>
                <a:gd name="T3" fmla="*/ 2147483647 h 2"/>
                <a:gd name="T4" fmla="*/ 2147483647 w 2"/>
                <a:gd name="T5" fmla="*/ 2147483647 h 2"/>
                <a:gd name="T6" fmla="*/ 2147483647 w 2"/>
                <a:gd name="T7" fmla="*/ 0 h 2"/>
                <a:gd name="T8" fmla="*/ 0 w 2"/>
                <a:gd name="T9" fmla="*/ 214748364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04" name="Rectangle 139"/>
            <p:cNvSpPr>
              <a:spLocks noChangeArrowheads="1"/>
            </p:cNvSpPr>
            <p:nvPr/>
          </p:nvSpPr>
          <p:spPr bwMode="auto">
            <a:xfrm>
              <a:off x="2024361" y="1954615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05" name="Freeform 140"/>
            <p:cNvSpPr>
              <a:spLocks/>
            </p:cNvSpPr>
            <p:nvPr/>
          </p:nvSpPr>
          <p:spPr bwMode="auto">
            <a:xfrm>
              <a:off x="1673797" y="1974554"/>
              <a:ext cx="0" cy="3323"/>
            </a:xfrm>
            <a:custGeom>
              <a:avLst/>
              <a:gdLst>
                <a:gd name="T0" fmla="*/ 2147483647 h 2"/>
                <a:gd name="T1" fmla="*/ 0 h 2"/>
                <a:gd name="T2" fmla="*/ 2147483647 h 2"/>
                <a:gd name="T3" fmla="*/ 2147483647 h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h 2"/>
                <a:gd name="T9" fmla="*/ 2 h 2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T8" r="0" b="T9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06" name="Freeform 141"/>
            <p:cNvSpPr>
              <a:spLocks/>
            </p:cNvSpPr>
            <p:nvPr/>
          </p:nvSpPr>
          <p:spPr bwMode="auto">
            <a:xfrm>
              <a:off x="1893759" y="2017756"/>
              <a:ext cx="3437" cy="0"/>
            </a:xfrm>
            <a:custGeom>
              <a:avLst/>
              <a:gdLst>
                <a:gd name="T0" fmla="*/ 2147483647 w 2"/>
                <a:gd name="T1" fmla="*/ 0 w 2"/>
                <a:gd name="T2" fmla="*/ 2147483647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07" name="Freeform 142"/>
            <p:cNvSpPr>
              <a:spLocks/>
            </p:cNvSpPr>
            <p:nvPr/>
          </p:nvSpPr>
          <p:spPr bwMode="auto">
            <a:xfrm>
              <a:off x="1842205" y="2054311"/>
              <a:ext cx="6874" cy="6646"/>
            </a:xfrm>
            <a:custGeom>
              <a:avLst/>
              <a:gdLst>
                <a:gd name="T0" fmla="*/ 2147483647 w 4"/>
                <a:gd name="T1" fmla="*/ 0 h 4"/>
                <a:gd name="T2" fmla="*/ 0 w 4"/>
                <a:gd name="T3" fmla="*/ 2147483647 h 4"/>
                <a:gd name="T4" fmla="*/ 0 w 4"/>
                <a:gd name="T5" fmla="*/ 2147483647 h 4"/>
                <a:gd name="T6" fmla="*/ 2147483647 w 4"/>
                <a:gd name="T7" fmla="*/ 0 h 4"/>
                <a:gd name="T8" fmla="*/ 2147483647 w 4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4"/>
                <a:gd name="T17" fmla="*/ 4 w 4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4">
                  <a:moveTo>
                    <a:pt x="4" y="0"/>
                  </a:move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08" name="Rectangle 143"/>
            <p:cNvSpPr>
              <a:spLocks noChangeArrowheads="1"/>
            </p:cNvSpPr>
            <p:nvPr/>
          </p:nvSpPr>
          <p:spPr bwMode="auto">
            <a:xfrm>
              <a:off x="1811273" y="2084219"/>
              <a:ext cx="1719" cy="3323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09" name="Rectangle 144"/>
            <p:cNvSpPr>
              <a:spLocks noChangeArrowheads="1"/>
            </p:cNvSpPr>
            <p:nvPr/>
          </p:nvSpPr>
          <p:spPr bwMode="auto">
            <a:xfrm>
              <a:off x="2491779" y="1788456"/>
              <a:ext cx="3437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10" name="Freeform 145"/>
            <p:cNvSpPr>
              <a:spLocks/>
            </p:cNvSpPr>
            <p:nvPr/>
          </p:nvSpPr>
          <p:spPr bwMode="auto">
            <a:xfrm>
              <a:off x="2275254" y="1841627"/>
              <a:ext cx="6874" cy="3323"/>
            </a:xfrm>
            <a:custGeom>
              <a:avLst/>
              <a:gdLst>
                <a:gd name="T0" fmla="*/ 0 w 4"/>
                <a:gd name="T1" fmla="*/ 2147483647 h 2"/>
                <a:gd name="T2" fmla="*/ 2147483647 w 4"/>
                <a:gd name="T3" fmla="*/ 0 h 2"/>
                <a:gd name="T4" fmla="*/ 2147483647 w 4"/>
                <a:gd name="T5" fmla="*/ 0 h 2"/>
                <a:gd name="T6" fmla="*/ 2147483647 w 4"/>
                <a:gd name="T7" fmla="*/ 2147483647 h 2"/>
                <a:gd name="T8" fmla="*/ 0 w 4"/>
                <a:gd name="T9" fmla="*/ 2147483647 h 2"/>
                <a:gd name="T10" fmla="*/ 0 w 4"/>
                <a:gd name="T11" fmla="*/ 2147483647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2"/>
                <a:gd name="T20" fmla="*/ 4 w 4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2">
                  <a:moveTo>
                    <a:pt x="0" y="2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11" name="Freeform 146"/>
            <p:cNvSpPr>
              <a:spLocks/>
            </p:cNvSpPr>
            <p:nvPr/>
          </p:nvSpPr>
          <p:spPr bwMode="auto">
            <a:xfrm>
              <a:off x="2739235" y="1748578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147483647 h 2"/>
                <a:gd name="T4" fmla="*/ 2147483647 w 2"/>
                <a:gd name="T5" fmla="*/ 0 h 2"/>
                <a:gd name="T6" fmla="*/ 0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12" name="Freeform 147"/>
            <p:cNvSpPr>
              <a:spLocks/>
            </p:cNvSpPr>
            <p:nvPr/>
          </p:nvSpPr>
          <p:spPr bwMode="auto">
            <a:xfrm>
              <a:off x="2282128" y="1838304"/>
              <a:ext cx="10311" cy="3323"/>
            </a:xfrm>
            <a:custGeom>
              <a:avLst/>
              <a:gdLst>
                <a:gd name="T0" fmla="*/ 2147483647 w 6"/>
                <a:gd name="T1" fmla="*/ 0 h 2"/>
                <a:gd name="T2" fmla="*/ 2147483647 w 6"/>
                <a:gd name="T3" fmla="*/ 0 h 2"/>
                <a:gd name="T4" fmla="*/ 0 w 6"/>
                <a:gd name="T5" fmla="*/ 2147483647 h 2"/>
                <a:gd name="T6" fmla="*/ 2147483647 w 6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2"/>
                <a:gd name="T14" fmla="*/ 6 w 6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2">
                  <a:moveTo>
                    <a:pt x="6" y="0"/>
                  </a:moveTo>
                  <a:lnTo>
                    <a:pt x="6" y="0"/>
                  </a:lnTo>
                  <a:lnTo>
                    <a:pt x="0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13" name="Freeform 148"/>
            <p:cNvSpPr>
              <a:spLocks/>
            </p:cNvSpPr>
            <p:nvPr/>
          </p:nvSpPr>
          <p:spPr bwMode="auto">
            <a:xfrm>
              <a:off x="1697855" y="2253702"/>
              <a:ext cx="0" cy="3323"/>
            </a:xfrm>
            <a:custGeom>
              <a:avLst/>
              <a:gdLst>
                <a:gd name="T0" fmla="*/ 0 h 2"/>
                <a:gd name="T1" fmla="*/ 0 h 2"/>
                <a:gd name="T2" fmla="*/ 2147483647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h 2"/>
                <a:gd name="T9" fmla="*/ 2 h 2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T8" r="0" b="T9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14" name="Freeform 149"/>
            <p:cNvSpPr>
              <a:spLocks/>
            </p:cNvSpPr>
            <p:nvPr/>
          </p:nvSpPr>
          <p:spPr bwMode="auto">
            <a:xfrm>
              <a:off x="1697855" y="2257025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15" name="Rectangle 150"/>
            <p:cNvSpPr>
              <a:spLocks noChangeArrowheads="1"/>
            </p:cNvSpPr>
            <p:nvPr/>
          </p:nvSpPr>
          <p:spPr bwMode="auto">
            <a:xfrm>
              <a:off x="1697855" y="2257025"/>
              <a:ext cx="1719" cy="6646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16" name="Freeform 151"/>
            <p:cNvSpPr>
              <a:spLocks/>
            </p:cNvSpPr>
            <p:nvPr/>
          </p:nvSpPr>
          <p:spPr bwMode="auto">
            <a:xfrm>
              <a:off x="1725351" y="2193884"/>
              <a:ext cx="0" cy="3323"/>
            </a:xfrm>
            <a:custGeom>
              <a:avLst/>
              <a:gdLst>
                <a:gd name="T0" fmla="*/ 2147483647 h 2"/>
                <a:gd name="T1" fmla="*/ 0 h 2"/>
                <a:gd name="T2" fmla="*/ 2147483647 h 2"/>
                <a:gd name="T3" fmla="*/ 0 60000 65536"/>
                <a:gd name="T4" fmla="*/ 0 60000 65536"/>
                <a:gd name="T5" fmla="*/ 0 60000 65536"/>
                <a:gd name="T6" fmla="*/ 0 h 2"/>
                <a:gd name="T7" fmla="*/ 2 h 2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T6" r="0" b="T7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17" name="Freeform 152"/>
            <p:cNvSpPr>
              <a:spLocks/>
            </p:cNvSpPr>
            <p:nvPr/>
          </p:nvSpPr>
          <p:spPr bwMode="auto">
            <a:xfrm>
              <a:off x="1725351" y="2180592"/>
              <a:ext cx="6874" cy="13293"/>
            </a:xfrm>
            <a:custGeom>
              <a:avLst/>
              <a:gdLst>
                <a:gd name="T0" fmla="*/ 2147483647 w 4"/>
                <a:gd name="T1" fmla="*/ 0 h 8"/>
                <a:gd name="T2" fmla="*/ 2147483647 w 4"/>
                <a:gd name="T3" fmla="*/ 0 h 8"/>
                <a:gd name="T4" fmla="*/ 0 w 4"/>
                <a:gd name="T5" fmla="*/ 2147483647 h 8"/>
                <a:gd name="T6" fmla="*/ 0 w 4"/>
                <a:gd name="T7" fmla="*/ 2147483647 h 8"/>
                <a:gd name="T8" fmla="*/ 0 w 4"/>
                <a:gd name="T9" fmla="*/ 2147483647 h 8"/>
                <a:gd name="T10" fmla="*/ 2147483647 w 4"/>
                <a:gd name="T11" fmla="*/ 2147483647 h 8"/>
                <a:gd name="T12" fmla="*/ 2147483647 w 4"/>
                <a:gd name="T13" fmla="*/ 0 h 8"/>
                <a:gd name="T14" fmla="*/ 2147483647 w 4"/>
                <a:gd name="T15" fmla="*/ 0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"/>
                <a:gd name="T25" fmla="*/ 0 h 8"/>
                <a:gd name="T26" fmla="*/ 4 w 4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" h="8">
                  <a:moveTo>
                    <a:pt x="4" y="0"/>
                  </a:moveTo>
                  <a:lnTo>
                    <a:pt x="4" y="0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18" name="Freeform 153"/>
            <p:cNvSpPr>
              <a:spLocks/>
            </p:cNvSpPr>
            <p:nvPr/>
          </p:nvSpPr>
          <p:spPr bwMode="auto">
            <a:xfrm>
              <a:off x="1780341" y="2124098"/>
              <a:ext cx="10311" cy="13293"/>
            </a:xfrm>
            <a:custGeom>
              <a:avLst/>
              <a:gdLst>
                <a:gd name="T0" fmla="*/ 2147483647 w 6"/>
                <a:gd name="T1" fmla="*/ 0 h 8"/>
                <a:gd name="T2" fmla="*/ 0 w 6"/>
                <a:gd name="T3" fmla="*/ 2147483647 h 8"/>
                <a:gd name="T4" fmla="*/ 0 w 6"/>
                <a:gd name="T5" fmla="*/ 2147483647 h 8"/>
                <a:gd name="T6" fmla="*/ 2147483647 w 6"/>
                <a:gd name="T7" fmla="*/ 2147483647 h 8"/>
                <a:gd name="T8" fmla="*/ 0 w 6"/>
                <a:gd name="T9" fmla="*/ 2147483647 h 8"/>
                <a:gd name="T10" fmla="*/ 0 w 6"/>
                <a:gd name="T11" fmla="*/ 2147483647 h 8"/>
                <a:gd name="T12" fmla="*/ 2147483647 w 6"/>
                <a:gd name="T13" fmla="*/ 2147483647 h 8"/>
                <a:gd name="T14" fmla="*/ 2147483647 w 6"/>
                <a:gd name="T15" fmla="*/ 2147483647 h 8"/>
                <a:gd name="T16" fmla="*/ 2147483647 w 6"/>
                <a:gd name="T17" fmla="*/ 2147483647 h 8"/>
                <a:gd name="T18" fmla="*/ 2147483647 w 6"/>
                <a:gd name="T19" fmla="*/ 0 h 8"/>
                <a:gd name="T20" fmla="*/ 2147483647 w 6"/>
                <a:gd name="T21" fmla="*/ 0 h 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"/>
                <a:gd name="T34" fmla="*/ 0 h 8"/>
                <a:gd name="T35" fmla="*/ 6 w 6"/>
                <a:gd name="T36" fmla="*/ 8 h 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" h="8">
                  <a:moveTo>
                    <a:pt x="6" y="0"/>
                  </a:moveTo>
                  <a:lnTo>
                    <a:pt x="0" y="8"/>
                  </a:lnTo>
                  <a:lnTo>
                    <a:pt x="2" y="6"/>
                  </a:lnTo>
                  <a:lnTo>
                    <a:pt x="0" y="8"/>
                  </a:lnTo>
                  <a:lnTo>
                    <a:pt x="4" y="6"/>
                  </a:lnTo>
                  <a:lnTo>
                    <a:pt x="4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19" name="Freeform 154"/>
            <p:cNvSpPr>
              <a:spLocks/>
            </p:cNvSpPr>
            <p:nvPr/>
          </p:nvSpPr>
          <p:spPr bwMode="auto">
            <a:xfrm>
              <a:off x="1825021" y="2087543"/>
              <a:ext cx="3437" cy="6646"/>
            </a:xfrm>
            <a:custGeom>
              <a:avLst/>
              <a:gdLst>
                <a:gd name="T0" fmla="*/ 0 w 2"/>
                <a:gd name="T1" fmla="*/ 2147483647 h 4"/>
                <a:gd name="T2" fmla="*/ 0 w 2"/>
                <a:gd name="T3" fmla="*/ 2147483647 h 4"/>
                <a:gd name="T4" fmla="*/ 0 w 2"/>
                <a:gd name="T5" fmla="*/ 2147483647 h 4"/>
                <a:gd name="T6" fmla="*/ 2147483647 w 2"/>
                <a:gd name="T7" fmla="*/ 2147483647 h 4"/>
                <a:gd name="T8" fmla="*/ 2147483647 w 2"/>
                <a:gd name="T9" fmla="*/ 2147483647 h 4"/>
                <a:gd name="T10" fmla="*/ 2147483647 w 2"/>
                <a:gd name="T11" fmla="*/ 0 h 4"/>
                <a:gd name="T12" fmla="*/ 0 w 2"/>
                <a:gd name="T13" fmla="*/ 2147483647 h 4"/>
                <a:gd name="T14" fmla="*/ 0 w 2"/>
                <a:gd name="T15" fmla="*/ 2147483647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"/>
                <a:gd name="T25" fmla="*/ 0 h 4"/>
                <a:gd name="T26" fmla="*/ 2 w 2"/>
                <a:gd name="T27" fmla="*/ 4 h 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" h="4">
                  <a:moveTo>
                    <a:pt x="0" y="2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20" name="Freeform 155"/>
            <p:cNvSpPr>
              <a:spLocks/>
            </p:cNvSpPr>
            <p:nvPr/>
          </p:nvSpPr>
          <p:spPr bwMode="auto">
            <a:xfrm>
              <a:off x="2124031" y="1911414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147483647 h 2"/>
                <a:gd name="T4" fmla="*/ 0 w 2"/>
                <a:gd name="T5" fmla="*/ 2147483647 h 2"/>
                <a:gd name="T6" fmla="*/ 2147483647 w 2"/>
                <a:gd name="T7" fmla="*/ 0 h 2"/>
                <a:gd name="T8" fmla="*/ 0 w 2"/>
                <a:gd name="T9" fmla="*/ 0 h 2"/>
                <a:gd name="T10" fmla="*/ 0 w 2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2"/>
                <a:gd name="T20" fmla="*/ 2 w 2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21" name="Freeform 156"/>
            <p:cNvSpPr>
              <a:spLocks/>
            </p:cNvSpPr>
            <p:nvPr/>
          </p:nvSpPr>
          <p:spPr bwMode="auto">
            <a:xfrm>
              <a:off x="2175584" y="1874859"/>
              <a:ext cx="6874" cy="3323"/>
            </a:xfrm>
            <a:custGeom>
              <a:avLst/>
              <a:gdLst>
                <a:gd name="T0" fmla="*/ 2147483647 w 4"/>
                <a:gd name="T1" fmla="*/ 0 h 2"/>
                <a:gd name="T2" fmla="*/ 0 w 4"/>
                <a:gd name="T3" fmla="*/ 0 h 2"/>
                <a:gd name="T4" fmla="*/ 0 w 4"/>
                <a:gd name="T5" fmla="*/ 2147483647 h 2"/>
                <a:gd name="T6" fmla="*/ 2147483647 w 4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0 h 2"/>
                <a:gd name="T14" fmla="*/ 4 w 4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" h="2">
                  <a:moveTo>
                    <a:pt x="4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22" name="Freeform 157"/>
            <p:cNvSpPr>
              <a:spLocks/>
            </p:cNvSpPr>
            <p:nvPr/>
          </p:nvSpPr>
          <p:spPr bwMode="auto">
            <a:xfrm>
              <a:off x="2223701" y="1874859"/>
              <a:ext cx="10311" cy="3323"/>
            </a:xfrm>
            <a:custGeom>
              <a:avLst/>
              <a:gdLst>
                <a:gd name="T0" fmla="*/ 2147483647 w 6"/>
                <a:gd name="T1" fmla="*/ 2147483647 h 2"/>
                <a:gd name="T2" fmla="*/ 0 w 6"/>
                <a:gd name="T3" fmla="*/ 2147483647 h 2"/>
                <a:gd name="T4" fmla="*/ 2147483647 w 6"/>
                <a:gd name="T5" fmla="*/ 0 h 2"/>
                <a:gd name="T6" fmla="*/ 2147483647 w 6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2"/>
                <a:gd name="T14" fmla="*/ 6 w 6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2">
                  <a:moveTo>
                    <a:pt x="2" y="2"/>
                  </a:moveTo>
                  <a:lnTo>
                    <a:pt x="0" y="2"/>
                  </a:lnTo>
                  <a:lnTo>
                    <a:pt x="6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23" name="Freeform 158"/>
            <p:cNvSpPr>
              <a:spLocks/>
            </p:cNvSpPr>
            <p:nvPr/>
          </p:nvSpPr>
          <p:spPr bwMode="auto">
            <a:xfrm>
              <a:off x="2749546" y="1748578"/>
              <a:ext cx="6874" cy="3323"/>
            </a:xfrm>
            <a:custGeom>
              <a:avLst/>
              <a:gdLst>
                <a:gd name="T0" fmla="*/ 0 w 4"/>
                <a:gd name="T1" fmla="*/ 0 h 2"/>
                <a:gd name="T2" fmla="*/ 2147483647 w 4"/>
                <a:gd name="T3" fmla="*/ 2147483647 h 2"/>
                <a:gd name="T4" fmla="*/ 2147483647 w 4"/>
                <a:gd name="T5" fmla="*/ 2147483647 h 2"/>
                <a:gd name="T6" fmla="*/ 2147483647 w 4"/>
                <a:gd name="T7" fmla="*/ 2147483647 h 2"/>
                <a:gd name="T8" fmla="*/ 0 w 4"/>
                <a:gd name="T9" fmla="*/ 0 h 2"/>
                <a:gd name="T10" fmla="*/ 0 w 4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2"/>
                <a:gd name="T20" fmla="*/ 4 w 4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2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24" name="Freeform 159"/>
            <p:cNvSpPr>
              <a:spLocks/>
            </p:cNvSpPr>
            <p:nvPr/>
          </p:nvSpPr>
          <p:spPr bwMode="auto">
            <a:xfrm>
              <a:off x="2474594" y="1771840"/>
              <a:ext cx="17184" cy="0"/>
            </a:xfrm>
            <a:custGeom>
              <a:avLst/>
              <a:gdLst>
                <a:gd name="T0" fmla="*/ 2147483647 w 10"/>
                <a:gd name="T1" fmla="*/ 2147483647 w 10"/>
                <a:gd name="T2" fmla="*/ 2147483647 w 10"/>
                <a:gd name="T3" fmla="*/ 0 w 10"/>
                <a:gd name="T4" fmla="*/ 0 w 10"/>
                <a:gd name="T5" fmla="*/ 2147483647 w 10"/>
                <a:gd name="T6" fmla="*/ 2147483647 w 10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w 10"/>
                <a:gd name="T15" fmla="*/ 10 w 10"/>
              </a:gdLst>
              <a:ahLst/>
              <a:cxnLst>
                <a:cxn ang="T7">
                  <a:pos x="T0" y="0"/>
                </a:cxn>
                <a:cxn ang="T8">
                  <a:pos x="T1" y="0"/>
                </a:cxn>
                <a:cxn ang="T9">
                  <a:pos x="T2" y="0"/>
                </a:cxn>
                <a:cxn ang="T10">
                  <a:pos x="T3" y="0"/>
                </a:cxn>
                <a:cxn ang="T11">
                  <a:pos x="T4" y="0"/>
                </a:cxn>
                <a:cxn ang="T12">
                  <a:pos x="T5" y="0"/>
                </a:cxn>
                <a:cxn ang="T13">
                  <a:pos x="T6" y="0"/>
                </a:cxn>
              </a:cxnLst>
              <a:rect l="T14" t="0" r="T15" b="0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25" name="Freeform 160"/>
            <p:cNvSpPr>
              <a:spLocks/>
            </p:cNvSpPr>
            <p:nvPr/>
          </p:nvSpPr>
          <p:spPr bwMode="auto">
            <a:xfrm>
              <a:off x="1725351" y="1924707"/>
              <a:ext cx="10311" cy="6646"/>
            </a:xfrm>
            <a:custGeom>
              <a:avLst/>
              <a:gdLst>
                <a:gd name="T0" fmla="*/ 2147483647 w 6"/>
                <a:gd name="T1" fmla="*/ 2147483647 h 4"/>
                <a:gd name="T2" fmla="*/ 2147483647 w 6"/>
                <a:gd name="T3" fmla="*/ 0 h 4"/>
                <a:gd name="T4" fmla="*/ 0 w 6"/>
                <a:gd name="T5" fmla="*/ 2147483647 h 4"/>
                <a:gd name="T6" fmla="*/ 2147483647 w 6"/>
                <a:gd name="T7" fmla="*/ 2147483647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4"/>
                <a:gd name="T14" fmla="*/ 6 w 6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4">
                  <a:moveTo>
                    <a:pt x="2" y="2"/>
                  </a:moveTo>
                  <a:lnTo>
                    <a:pt x="6" y="0"/>
                  </a:lnTo>
                  <a:lnTo>
                    <a:pt x="0" y="4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84" name="Freeform 161"/>
            <p:cNvSpPr>
              <a:spLocks/>
            </p:cNvSpPr>
            <p:nvPr/>
          </p:nvSpPr>
          <p:spPr bwMode="auto">
            <a:xfrm>
              <a:off x="3385914" y="1758955"/>
              <a:ext cx="1508187" cy="565271"/>
            </a:xfrm>
            <a:custGeom>
              <a:avLst/>
              <a:gdLst>
                <a:gd name="T0" fmla="*/ 632 w 878"/>
                <a:gd name="T1" fmla="*/ 340 h 340"/>
                <a:gd name="T2" fmla="*/ 878 w 878"/>
                <a:gd name="T3" fmla="*/ 340 h 340"/>
                <a:gd name="T4" fmla="*/ 878 w 878"/>
                <a:gd name="T5" fmla="*/ 340 h 340"/>
                <a:gd name="T6" fmla="*/ 876 w 878"/>
                <a:gd name="T7" fmla="*/ 324 h 340"/>
                <a:gd name="T8" fmla="*/ 872 w 878"/>
                <a:gd name="T9" fmla="*/ 308 h 340"/>
                <a:gd name="T10" fmla="*/ 864 w 878"/>
                <a:gd name="T11" fmla="*/ 292 h 340"/>
                <a:gd name="T12" fmla="*/ 856 w 878"/>
                <a:gd name="T13" fmla="*/ 276 h 340"/>
                <a:gd name="T14" fmla="*/ 846 w 878"/>
                <a:gd name="T15" fmla="*/ 260 h 340"/>
                <a:gd name="T16" fmla="*/ 834 w 878"/>
                <a:gd name="T17" fmla="*/ 246 h 340"/>
                <a:gd name="T18" fmla="*/ 820 w 878"/>
                <a:gd name="T19" fmla="*/ 230 h 340"/>
                <a:gd name="T20" fmla="*/ 804 w 878"/>
                <a:gd name="T21" fmla="*/ 216 h 340"/>
                <a:gd name="T22" fmla="*/ 786 w 878"/>
                <a:gd name="T23" fmla="*/ 202 h 340"/>
                <a:gd name="T24" fmla="*/ 766 w 878"/>
                <a:gd name="T25" fmla="*/ 188 h 340"/>
                <a:gd name="T26" fmla="*/ 722 w 878"/>
                <a:gd name="T27" fmla="*/ 160 h 340"/>
                <a:gd name="T28" fmla="*/ 672 w 878"/>
                <a:gd name="T29" fmla="*/ 136 h 340"/>
                <a:gd name="T30" fmla="*/ 616 w 878"/>
                <a:gd name="T31" fmla="*/ 112 h 340"/>
                <a:gd name="T32" fmla="*/ 554 w 878"/>
                <a:gd name="T33" fmla="*/ 90 h 340"/>
                <a:gd name="T34" fmla="*/ 486 w 878"/>
                <a:gd name="T35" fmla="*/ 70 h 340"/>
                <a:gd name="T36" fmla="*/ 416 w 878"/>
                <a:gd name="T37" fmla="*/ 52 h 340"/>
                <a:gd name="T38" fmla="*/ 340 w 878"/>
                <a:gd name="T39" fmla="*/ 36 h 340"/>
                <a:gd name="T40" fmla="*/ 260 w 878"/>
                <a:gd name="T41" fmla="*/ 24 h 340"/>
                <a:gd name="T42" fmla="*/ 176 w 878"/>
                <a:gd name="T43" fmla="*/ 14 h 340"/>
                <a:gd name="T44" fmla="*/ 90 w 878"/>
                <a:gd name="T45" fmla="*/ 6 h 340"/>
                <a:gd name="T46" fmla="*/ 0 w 878"/>
                <a:gd name="T47" fmla="*/ 0 h 340"/>
                <a:gd name="T48" fmla="*/ 0 w 878"/>
                <a:gd name="T49" fmla="*/ 0 h 340"/>
                <a:gd name="T50" fmla="*/ 26 w 878"/>
                <a:gd name="T51" fmla="*/ 4 h 340"/>
                <a:gd name="T52" fmla="*/ 26 w 878"/>
                <a:gd name="T53" fmla="*/ 4 h 340"/>
                <a:gd name="T54" fmla="*/ 88 w 878"/>
                <a:gd name="T55" fmla="*/ 10 h 340"/>
                <a:gd name="T56" fmla="*/ 148 w 878"/>
                <a:gd name="T57" fmla="*/ 20 h 340"/>
                <a:gd name="T58" fmla="*/ 206 w 878"/>
                <a:gd name="T59" fmla="*/ 32 h 340"/>
                <a:gd name="T60" fmla="*/ 262 w 878"/>
                <a:gd name="T61" fmla="*/ 46 h 340"/>
                <a:gd name="T62" fmla="*/ 314 w 878"/>
                <a:gd name="T63" fmla="*/ 62 h 340"/>
                <a:gd name="T64" fmla="*/ 364 w 878"/>
                <a:gd name="T65" fmla="*/ 80 h 340"/>
                <a:gd name="T66" fmla="*/ 410 w 878"/>
                <a:gd name="T67" fmla="*/ 100 h 340"/>
                <a:gd name="T68" fmla="*/ 452 w 878"/>
                <a:gd name="T69" fmla="*/ 120 h 340"/>
                <a:gd name="T70" fmla="*/ 490 w 878"/>
                <a:gd name="T71" fmla="*/ 144 h 340"/>
                <a:gd name="T72" fmla="*/ 526 w 878"/>
                <a:gd name="T73" fmla="*/ 168 h 340"/>
                <a:gd name="T74" fmla="*/ 556 w 878"/>
                <a:gd name="T75" fmla="*/ 194 h 340"/>
                <a:gd name="T76" fmla="*/ 580 w 878"/>
                <a:gd name="T77" fmla="*/ 222 h 340"/>
                <a:gd name="T78" fmla="*/ 602 w 878"/>
                <a:gd name="T79" fmla="*/ 250 h 340"/>
                <a:gd name="T80" fmla="*/ 610 w 878"/>
                <a:gd name="T81" fmla="*/ 264 h 340"/>
                <a:gd name="T82" fmla="*/ 618 w 878"/>
                <a:gd name="T83" fmla="*/ 280 h 340"/>
                <a:gd name="T84" fmla="*/ 624 w 878"/>
                <a:gd name="T85" fmla="*/ 294 h 340"/>
                <a:gd name="T86" fmla="*/ 628 w 878"/>
                <a:gd name="T87" fmla="*/ 310 h 340"/>
                <a:gd name="T88" fmla="*/ 630 w 878"/>
                <a:gd name="T89" fmla="*/ 326 h 340"/>
                <a:gd name="T90" fmla="*/ 632 w 878"/>
                <a:gd name="T91" fmla="*/ 340 h 340"/>
                <a:gd name="T92" fmla="*/ 632 w 878"/>
                <a:gd name="T93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8" h="340">
                  <a:moveTo>
                    <a:pt x="632" y="340"/>
                  </a:moveTo>
                  <a:lnTo>
                    <a:pt x="878" y="340"/>
                  </a:lnTo>
                  <a:lnTo>
                    <a:pt x="878" y="340"/>
                  </a:lnTo>
                  <a:lnTo>
                    <a:pt x="876" y="324"/>
                  </a:lnTo>
                  <a:lnTo>
                    <a:pt x="872" y="308"/>
                  </a:lnTo>
                  <a:lnTo>
                    <a:pt x="864" y="292"/>
                  </a:lnTo>
                  <a:lnTo>
                    <a:pt x="856" y="276"/>
                  </a:lnTo>
                  <a:lnTo>
                    <a:pt x="846" y="260"/>
                  </a:lnTo>
                  <a:lnTo>
                    <a:pt x="834" y="246"/>
                  </a:lnTo>
                  <a:lnTo>
                    <a:pt x="820" y="230"/>
                  </a:lnTo>
                  <a:lnTo>
                    <a:pt x="804" y="216"/>
                  </a:lnTo>
                  <a:lnTo>
                    <a:pt x="786" y="202"/>
                  </a:lnTo>
                  <a:lnTo>
                    <a:pt x="766" y="188"/>
                  </a:lnTo>
                  <a:lnTo>
                    <a:pt x="722" y="160"/>
                  </a:lnTo>
                  <a:lnTo>
                    <a:pt x="672" y="136"/>
                  </a:lnTo>
                  <a:lnTo>
                    <a:pt x="616" y="112"/>
                  </a:lnTo>
                  <a:lnTo>
                    <a:pt x="554" y="90"/>
                  </a:lnTo>
                  <a:lnTo>
                    <a:pt x="486" y="70"/>
                  </a:lnTo>
                  <a:lnTo>
                    <a:pt x="416" y="52"/>
                  </a:lnTo>
                  <a:lnTo>
                    <a:pt x="340" y="36"/>
                  </a:lnTo>
                  <a:lnTo>
                    <a:pt x="260" y="24"/>
                  </a:lnTo>
                  <a:lnTo>
                    <a:pt x="176" y="14"/>
                  </a:lnTo>
                  <a:lnTo>
                    <a:pt x="90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88" y="10"/>
                  </a:lnTo>
                  <a:lnTo>
                    <a:pt x="148" y="20"/>
                  </a:lnTo>
                  <a:lnTo>
                    <a:pt x="206" y="32"/>
                  </a:lnTo>
                  <a:lnTo>
                    <a:pt x="262" y="46"/>
                  </a:lnTo>
                  <a:lnTo>
                    <a:pt x="314" y="62"/>
                  </a:lnTo>
                  <a:lnTo>
                    <a:pt x="364" y="80"/>
                  </a:lnTo>
                  <a:lnTo>
                    <a:pt x="410" y="100"/>
                  </a:lnTo>
                  <a:lnTo>
                    <a:pt x="452" y="120"/>
                  </a:lnTo>
                  <a:lnTo>
                    <a:pt x="490" y="144"/>
                  </a:lnTo>
                  <a:lnTo>
                    <a:pt x="526" y="168"/>
                  </a:lnTo>
                  <a:lnTo>
                    <a:pt x="556" y="194"/>
                  </a:lnTo>
                  <a:lnTo>
                    <a:pt x="580" y="222"/>
                  </a:lnTo>
                  <a:lnTo>
                    <a:pt x="602" y="250"/>
                  </a:lnTo>
                  <a:lnTo>
                    <a:pt x="610" y="264"/>
                  </a:lnTo>
                  <a:lnTo>
                    <a:pt x="618" y="280"/>
                  </a:lnTo>
                  <a:lnTo>
                    <a:pt x="624" y="294"/>
                  </a:lnTo>
                  <a:lnTo>
                    <a:pt x="628" y="310"/>
                  </a:lnTo>
                  <a:lnTo>
                    <a:pt x="630" y="326"/>
                  </a:lnTo>
                  <a:lnTo>
                    <a:pt x="632" y="340"/>
                  </a:lnTo>
                  <a:lnTo>
                    <a:pt x="632" y="34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124327" name="Freeform 162"/>
            <p:cNvSpPr>
              <a:spLocks/>
            </p:cNvSpPr>
            <p:nvPr/>
          </p:nvSpPr>
          <p:spPr bwMode="auto">
            <a:xfrm>
              <a:off x="4461121" y="2303549"/>
              <a:ext cx="3437" cy="6646"/>
            </a:xfrm>
            <a:custGeom>
              <a:avLst/>
              <a:gdLst>
                <a:gd name="T0" fmla="*/ 2147483647 w 2"/>
                <a:gd name="T1" fmla="*/ 2147483647 h 4"/>
                <a:gd name="T2" fmla="*/ 2147483647 w 2"/>
                <a:gd name="T3" fmla="*/ 2147483647 h 4"/>
                <a:gd name="T4" fmla="*/ 2147483647 w 2"/>
                <a:gd name="T5" fmla="*/ 2147483647 h 4"/>
                <a:gd name="T6" fmla="*/ 2147483647 w 2"/>
                <a:gd name="T7" fmla="*/ 2147483647 h 4"/>
                <a:gd name="T8" fmla="*/ 0 w 2"/>
                <a:gd name="T9" fmla="*/ 0 h 4"/>
                <a:gd name="T10" fmla="*/ 2147483647 w 2"/>
                <a:gd name="T11" fmla="*/ 2147483647 h 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4"/>
                <a:gd name="T20" fmla="*/ 2 w 2"/>
                <a:gd name="T21" fmla="*/ 4 h 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4">
                  <a:moveTo>
                    <a:pt x="2" y="4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28" name="Freeform 163"/>
            <p:cNvSpPr>
              <a:spLocks/>
            </p:cNvSpPr>
            <p:nvPr/>
          </p:nvSpPr>
          <p:spPr bwMode="auto">
            <a:xfrm>
              <a:off x="4454247" y="2270318"/>
              <a:ext cx="10311" cy="29909"/>
            </a:xfrm>
            <a:custGeom>
              <a:avLst/>
              <a:gdLst>
                <a:gd name="T0" fmla="*/ 2147483647 w 6"/>
                <a:gd name="T1" fmla="*/ 2147483647 h 18"/>
                <a:gd name="T2" fmla="*/ 2147483647 w 6"/>
                <a:gd name="T3" fmla="*/ 2147483647 h 18"/>
                <a:gd name="T4" fmla="*/ 2147483647 w 6"/>
                <a:gd name="T5" fmla="*/ 0 h 18"/>
                <a:gd name="T6" fmla="*/ 2147483647 w 6"/>
                <a:gd name="T7" fmla="*/ 0 h 18"/>
                <a:gd name="T8" fmla="*/ 0 w 6"/>
                <a:gd name="T9" fmla="*/ 2147483647 h 18"/>
                <a:gd name="T10" fmla="*/ 0 w 6"/>
                <a:gd name="T11" fmla="*/ 2147483647 h 18"/>
                <a:gd name="T12" fmla="*/ 2147483647 w 6"/>
                <a:gd name="T13" fmla="*/ 2147483647 h 18"/>
                <a:gd name="T14" fmla="*/ 2147483647 w 6"/>
                <a:gd name="T15" fmla="*/ 2147483647 h 18"/>
                <a:gd name="T16" fmla="*/ 2147483647 w 6"/>
                <a:gd name="T17" fmla="*/ 2147483647 h 18"/>
                <a:gd name="T18" fmla="*/ 2147483647 w 6"/>
                <a:gd name="T19" fmla="*/ 2147483647 h 18"/>
                <a:gd name="T20" fmla="*/ 2147483647 w 6"/>
                <a:gd name="T21" fmla="*/ 2147483647 h 18"/>
                <a:gd name="T22" fmla="*/ 2147483647 w 6"/>
                <a:gd name="T23" fmla="*/ 2147483647 h 18"/>
                <a:gd name="T24" fmla="*/ 2147483647 w 6"/>
                <a:gd name="T25" fmla="*/ 2147483647 h 18"/>
                <a:gd name="T26" fmla="*/ 2147483647 w 6"/>
                <a:gd name="T27" fmla="*/ 2147483647 h 18"/>
                <a:gd name="T28" fmla="*/ 2147483647 w 6"/>
                <a:gd name="T29" fmla="*/ 2147483647 h 18"/>
                <a:gd name="T30" fmla="*/ 2147483647 w 6"/>
                <a:gd name="T31" fmla="*/ 2147483647 h 18"/>
                <a:gd name="T32" fmla="*/ 2147483647 w 6"/>
                <a:gd name="T33" fmla="*/ 2147483647 h 18"/>
                <a:gd name="T34" fmla="*/ 2147483647 w 6"/>
                <a:gd name="T35" fmla="*/ 2147483647 h 18"/>
                <a:gd name="T36" fmla="*/ 2147483647 w 6"/>
                <a:gd name="T37" fmla="*/ 2147483647 h 18"/>
                <a:gd name="T38" fmla="*/ 2147483647 w 6"/>
                <a:gd name="T39" fmla="*/ 2147483647 h 18"/>
                <a:gd name="T40" fmla="*/ 2147483647 w 6"/>
                <a:gd name="T41" fmla="*/ 2147483647 h 1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"/>
                <a:gd name="T64" fmla="*/ 0 h 18"/>
                <a:gd name="T65" fmla="*/ 6 w 6"/>
                <a:gd name="T66" fmla="*/ 18 h 1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" h="18">
                  <a:moveTo>
                    <a:pt x="6" y="4"/>
                  </a:moveTo>
                  <a:lnTo>
                    <a:pt x="6" y="4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6" y="8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6" y="12"/>
                  </a:lnTo>
                  <a:lnTo>
                    <a:pt x="4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29" name="Freeform 164"/>
            <p:cNvSpPr>
              <a:spLocks/>
            </p:cNvSpPr>
            <p:nvPr/>
          </p:nvSpPr>
          <p:spPr bwMode="auto">
            <a:xfrm>
              <a:off x="4141489" y="1944646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2147483647 w 2"/>
                <a:gd name="T3" fmla="*/ 2147483647 h 2"/>
                <a:gd name="T4" fmla="*/ 0 w 2"/>
                <a:gd name="T5" fmla="*/ 0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30" name="Freeform 165"/>
            <p:cNvSpPr>
              <a:spLocks/>
            </p:cNvSpPr>
            <p:nvPr/>
          </p:nvSpPr>
          <p:spPr bwMode="auto">
            <a:xfrm>
              <a:off x="3863101" y="1834981"/>
              <a:ext cx="3437" cy="0"/>
            </a:xfrm>
            <a:custGeom>
              <a:avLst/>
              <a:gdLst>
                <a:gd name="T0" fmla="*/ 0 w 2"/>
                <a:gd name="T1" fmla="*/ 0 w 2"/>
                <a:gd name="T2" fmla="*/ 2147483647 w 2"/>
                <a:gd name="T3" fmla="*/ 2147483647 w 2"/>
                <a:gd name="T4" fmla="*/ 0 w 2"/>
                <a:gd name="T5" fmla="*/ 0 w 2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2 w 2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31" name="Freeform 166"/>
            <p:cNvSpPr>
              <a:spLocks/>
            </p:cNvSpPr>
            <p:nvPr/>
          </p:nvSpPr>
          <p:spPr bwMode="auto">
            <a:xfrm>
              <a:off x="3814984" y="1818365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2147483647 w 2"/>
                <a:gd name="T3" fmla="*/ 2147483647 h 2"/>
                <a:gd name="T4" fmla="*/ 0 w 2"/>
                <a:gd name="T5" fmla="*/ 0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32" name="Freeform 167"/>
            <p:cNvSpPr>
              <a:spLocks/>
            </p:cNvSpPr>
            <p:nvPr/>
          </p:nvSpPr>
          <p:spPr bwMode="auto">
            <a:xfrm>
              <a:off x="4134616" y="1941322"/>
              <a:ext cx="6874" cy="3323"/>
            </a:xfrm>
            <a:custGeom>
              <a:avLst/>
              <a:gdLst>
                <a:gd name="T0" fmla="*/ 2147483647 w 4"/>
                <a:gd name="T1" fmla="*/ 2147483647 h 2"/>
                <a:gd name="T2" fmla="*/ 0 w 4"/>
                <a:gd name="T3" fmla="*/ 0 h 2"/>
                <a:gd name="T4" fmla="*/ 0 w 4"/>
                <a:gd name="T5" fmla="*/ 0 h 2"/>
                <a:gd name="T6" fmla="*/ 2147483647 w 4"/>
                <a:gd name="T7" fmla="*/ 2147483647 h 2"/>
                <a:gd name="T8" fmla="*/ 2147483647 w 4"/>
                <a:gd name="T9" fmla="*/ 214748364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4" y="2"/>
                  </a:moveTo>
                  <a:lnTo>
                    <a:pt x="0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33" name="Freeform 168"/>
            <p:cNvSpPr>
              <a:spLocks/>
            </p:cNvSpPr>
            <p:nvPr/>
          </p:nvSpPr>
          <p:spPr bwMode="auto">
            <a:xfrm>
              <a:off x="4433626" y="2220470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2147483647 w 2"/>
                <a:gd name="T3" fmla="*/ 2147483647 h 2"/>
                <a:gd name="T4" fmla="*/ 2147483647 w 2"/>
                <a:gd name="T5" fmla="*/ 0 h 2"/>
                <a:gd name="T6" fmla="*/ 0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34" name="Freeform 169"/>
            <p:cNvSpPr>
              <a:spLocks/>
            </p:cNvSpPr>
            <p:nvPr/>
          </p:nvSpPr>
          <p:spPr bwMode="auto">
            <a:xfrm>
              <a:off x="4258344" y="2007786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2147483647 w 2"/>
                <a:gd name="T3" fmla="*/ 2147483647 h 2"/>
                <a:gd name="T4" fmla="*/ 2147483647 w 2"/>
                <a:gd name="T5" fmla="*/ 2147483647 h 2"/>
                <a:gd name="T6" fmla="*/ 0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35" name="Freeform 170"/>
            <p:cNvSpPr>
              <a:spLocks/>
            </p:cNvSpPr>
            <p:nvPr/>
          </p:nvSpPr>
          <p:spPr bwMode="auto">
            <a:xfrm>
              <a:off x="4333956" y="2070927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2147483647 w 2"/>
                <a:gd name="T3" fmla="*/ 0 h 2"/>
                <a:gd name="T4" fmla="*/ 2147483647 w 2"/>
                <a:gd name="T5" fmla="*/ 0 h 2"/>
                <a:gd name="T6" fmla="*/ 0 w 2"/>
                <a:gd name="T7" fmla="*/ 0 h 2"/>
                <a:gd name="T8" fmla="*/ 0 w 2"/>
                <a:gd name="T9" fmla="*/ 0 h 2"/>
                <a:gd name="T10" fmla="*/ 2147483647 w 2"/>
                <a:gd name="T11" fmla="*/ 2147483647 h 2"/>
                <a:gd name="T12" fmla="*/ 2147483647 w 2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"/>
                <a:gd name="T22" fmla="*/ 0 h 2"/>
                <a:gd name="T23" fmla="*/ 2 w 2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36" name="Freeform 171"/>
            <p:cNvSpPr>
              <a:spLocks/>
            </p:cNvSpPr>
            <p:nvPr/>
          </p:nvSpPr>
          <p:spPr bwMode="auto">
            <a:xfrm>
              <a:off x="4433626" y="2197208"/>
              <a:ext cx="3437" cy="0"/>
            </a:xfrm>
            <a:custGeom>
              <a:avLst/>
              <a:gdLst>
                <a:gd name="T0" fmla="*/ 0 w 2"/>
                <a:gd name="T1" fmla="*/ 2147483647 w 2"/>
                <a:gd name="T2" fmla="*/ 0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37" name="Freeform 172"/>
            <p:cNvSpPr>
              <a:spLocks/>
            </p:cNvSpPr>
            <p:nvPr/>
          </p:nvSpPr>
          <p:spPr bwMode="auto">
            <a:xfrm>
              <a:off x="4196480" y="1967908"/>
              <a:ext cx="0" cy="3323"/>
            </a:xfrm>
            <a:custGeom>
              <a:avLst/>
              <a:gdLst>
                <a:gd name="T0" fmla="*/ 2147483647 h 2"/>
                <a:gd name="T1" fmla="*/ 0 h 2"/>
                <a:gd name="T2" fmla="*/ 2147483647 h 2"/>
                <a:gd name="T3" fmla="*/ 0 60000 65536"/>
                <a:gd name="T4" fmla="*/ 0 60000 65536"/>
                <a:gd name="T5" fmla="*/ 0 60000 65536"/>
                <a:gd name="T6" fmla="*/ 0 h 2"/>
                <a:gd name="T7" fmla="*/ 2 h 2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T6" r="0" b="T7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38" name="Rectangle 173"/>
            <p:cNvSpPr>
              <a:spLocks noChangeArrowheads="1"/>
            </p:cNvSpPr>
            <p:nvPr/>
          </p:nvSpPr>
          <p:spPr bwMode="auto">
            <a:xfrm>
              <a:off x="4605470" y="2336781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39" name="Rectangle 174"/>
            <p:cNvSpPr>
              <a:spLocks noChangeArrowheads="1"/>
            </p:cNvSpPr>
            <p:nvPr/>
          </p:nvSpPr>
          <p:spPr bwMode="auto">
            <a:xfrm>
              <a:off x="4488616" y="2323488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40" name="Rectangle 175"/>
            <p:cNvSpPr>
              <a:spLocks noChangeArrowheads="1"/>
            </p:cNvSpPr>
            <p:nvPr/>
          </p:nvSpPr>
          <p:spPr bwMode="auto">
            <a:xfrm>
              <a:off x="3725625" y="1795102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41" name="Freeform 176"/>
            <p:cNvSpPr>
              <a:spLocks/>
            </p:cNvSpPr>
            <p:nvPr/>
          </p:nvSpPr>
          <p:spPr bwMode="auto">
            <a:xfrm>
              <a:off x="3897470" y="1815042"/>
              <a:ext cx="10311" cy="6646"/>
            </a:xfrm>
            <a:custGeom>
              <a:avLst/>
              <a:gdLst>
                <a:gd name="T0" fmla="*/ 2147483647 w 6"/>
                <a:gd name="T1" fmla="*/ 2147483647 h 4"/>
                <a:gd name="T2" fmla="*/ 2147483647 w 6"/>
                <a:gd name="T3" fmla="*/ 2147483647 h 4"/>
                <a:gd name="T4" fmla="*/ 2147483647 w 6"/>
                <a:gd name="T5" fmla="*/ 2147483647 h 4"/>
                <a:gd name="T6" fmla="*/ 2147483647 w 6"/>
                <a:gd name="T7" fmla="*/ 2147483647 h 4"/>
                <a:gd name="T8" fmla="*/ 2147483647 w 6"/>
                <a:gd name="T9" fmla="*/ 2147483647 h 4"/>
                <a:gd name="T10" fmla="*/ 2147483647 w 6"/>
                <a:gd name="T11" fmla="*/ 0 h 4"/>
                <a:gd name="T12" fmla="*/ 2147483647 w 6"/>
                <a:gd name="T13" fmla="*/ 0 h 4"/>
                <a:gd name="T14" fmla="*/ 0 w 6"/>
                <a:gd name="T15" fmla="*/ 0 h 4"/>
                <a:gd name="T16" fmla="*/ 0 w 6"/>
                <a:gd name="T17" fmla="*/ 2147483647 h 4"/>
                <a:gd name="T18" fmla="*/ 2147483647 w 6"/>
                <a:gd name="T19" fmla="*/ 2147483647 h 4"/>
                <a:gd name="T20" fmla="*/ 2147483647 w 6"/>
                <a:gd name="T21" fmla="*/ 2147483647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"/>
                <a:gd name="T34" fmla="*/ 0 h 4"/>
                <a:gd name="T35" fmla="*/ 6 w 6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" h="4">
                  <a:moveTo>
                    <a:pt x="2" y="4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42" name="Freeform 177"/>
            <p:cNvSpPr>
              <a:spLocks/>
            </p:cNvSpPr>
            <p:nvPr/>
          </p:nvSpPr>
          <p:spPr bwMode="auto">
            <a:xfrm>
              <a:off x="4433626" y="2213823"/>
              <a:ext cx="0" cy="3323"/>
            </a:xfrm>
            <a:custGeom>
              <a:avLst/>
              <a:gdLst>
                <a:gd name="T0" fmla="*/ 2147483647 h 2"/>
                <a:gd name="T1" fmla="*/ 0 h 2"/>
                <a:gd name="T2" fmla="*/ 2147483647 h 2"/>
                <a:gd name="T3" fmla="*/ 0 60000 65536"/>
                <a:gd name="T4" fmla="*/ 0 60000 65536"/>
                <a:gd name="T5" fmla="*/ 0 60000 65536"/>
                <a:gd name="T6" fmla="*/ 0 h 2"/>
                <a:gd name="T7" fmla="*/ 2 h 2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T6" r="0" b="T7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43" name="Freeform 178"/>
            <p:cNvSpPr>
              <a:spLocks/>
            </p:cNvSpPr>
            <p:nvPr/>
          </p:nvSpPr>
          <p:spPr bwMode="auto">
            <a:xfrm>
              <a:off x="3900907" y="1815042"/>
              <a:ext cx="3437" cy="0"/>
            </a:xfrm>
            <a:custGeom>
              <a:avLst/>
              <a:gdLst>
                <a:gd name="T0" fmla="*/ 2147483647 w 2"/>
                <a:gd name="T1" fmla="*/ 2147483647 w 2"/>
                <a:gd name="T2" fmla="*/ 0 w 2"/>
                <a:gd name="T3" fmla="*/ 2147483647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44" name="Rectangle 179"/>
            <p:cNvSpPr>
              <a:spLocks noChangeArrowheads="1"/>
            </p:cNvSpPr>
            <p:nvPr/>
          </p:nvSpPr>
          <p:spPr bwMode="auto">
            <a:xfrm>
              <a:off x="3509100" y="1761871"/>
              <a:ext cx="3437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45" name="Freeform 180"/>
            <p:cNvSpPr>
              <a:spLocks/>
            </p:cNvSpPr>
            <p:nvPr/>
          </p:nvSpPr>
          <p:spPr bwMode="auto">
            <a:xfrm>
              <a:off x="3663761" y="1788456"/>
              <a:ext cx="3437" cy="0"/>
            </a:xfrm>
            <a:custGeom>
              <a:avLst/>
              <a:gdLst>
                <a:gd name="T0" fmla="*/ 2147483647 w 2"/>
                <a:gd name="T1" fmla="*/ 0 w 2"/>
                <a:gd name="T2" fmla="*/ 2147483647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46" name="Freeform 181"/>
            <p:cNvSpPr>
              <a:spLocks/>
            </p:cNvSpPr>
            <p:nvPr/>
          </p:nvSpPr>
          <p:spPr bwMode="auto">
            <a:xfrm>
              <a:off x="3419741" y="1755224"/>
              <a:ext cx="6874" cy="0"/>
            </a:xfrm>
            <a:custGeom>
              <a:avLst/>
              <a:gdLst>
                <a:gd name="T0" fmla="*/ 2147483647 w 4"/>
                <a:gd name="T1" fmla="*/ 2147483647 w 4"/>
                <a:gd name="T2" fmla="*/ 0 w 4"/>
                <a:gd name="T3" fmla="*/ 0 w 4"/>
                <a:gd name="T4" fmla="*/ 0 w 4"/>
                <a:gd name="T5" fmla="*/ 2147483647 w 4"/>
                <a:gd name="T6" fmla="*/ 2147483647 w 4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w 4"/>
                <a:gd name="T15" fmla="*/ 4 w 4"/>
              </a:gdLst>
              <a:ahLst/>
              <a:cxnLst>
                <a:cxn ang="T7">
                  <a:pos x="T0" y="0"/>
                </a:cxn>
                <a:cxn ang="T8">
                  <a:pos x="T1" y="0"/>
                </a:cxn>
                <a:cxn ang="T9">
                  <a:pos x="T2" y="0"/>
                </a:cxn>
                <a:cxn ang="T10">
                  <a:pos x="T3" y="0"/>
                </a:cxn>
                <a:cxn ang="T11">
                  <a:pos x="T4" y="0"/>
                </a:cxn>
                <a:cxn ang="T12">
                  <a:pos x="T5" y="0"/>
                </a:cxn>
                <a:cxn ang="T13">
                  <a:pos x="T6" y="0"/>
                </a:cxn>
              </a:cxnLst>
              <a:rect l="T14" t="0" r="T15" b="0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47" name="Freeform 182"/>
            <p:cNvSpPr>
              <a:spLocks/>
            </p:cNvSpPr>
            <p:nvPr/>
          </p:nvSpPr>
          <p:spPr bwMode="auto">
            <a:xfrm>
              <a:off x="3426615" y="1768517"/>
              <a:ext cx="3437" cy="0"/>
            </a:xfrm>
            <a:custGeom>
              <a:avLst/>
              <a:gdLst>
                <a:gd name="T0" fmla="*/ 2147483647 w 2"/>
                <a:gd name="T1" fmla="*/ 2147483647 w 2"/>
                <a:gd name="T2" fmla="*/ 0 w 2"/>
                <a:gd name="T3" fmla="*/ 2147483647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48" name="Freeform 183"/>
            <p:cNvSpPr>
              <a:spLocks/>
            </p:cNvSpPr>
            <p:nvPr/>
          </p:nvSpPr>
          <p:spPr bwMode="auto">
            <a:xfrm>
              <a:off x="4863238" y="2333458"/>
              <a:ext cx="6874" cy="3323"/>
            </a:xfrm>
            <a:custGeom>
              <a:avLst/>
              <a:gdLst>
                <a:gd name="T0" fmla="*/ 2147483647 w 4"/>
                <a:gd name="T1" fmla="*/ 2147483647 h 2"/>
                <a:gd name="T2" fmla="*/ 2147483647 w 4"/>
                <a:gd name="T3" fmla="*/ 2147483647 h 2"/>
                <a:gd name="T4" fmla="*/ 2147483647 w 4"/>
                <a:gd name="T5" fmla="*/ 0 h 2"/>
                <a:gd name="T6" fmla="*/ 2147483647 w 4"/>
                <a:gd name="T7" fmla="*/ 0 h 2"/>
                <a:gd name="T8" fmla="*/ 0 w 4"/>
                <a:gd name="T9" fmla="*/ 2147483647 h 2"/>
                <a:gd name="T10" fmla="*/ 2147483647 w 4"/>
                <a:gd name="T11" fmla="*/ 2147483647 h 2"/>
                <a:gd name="T12" fmla="*/ 2147483647 w 4"/>
                <a:gd name="T13" fmla="*/ 2147483647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2"/>
                <a:gd name="T23" fmla="*/ 4 w 4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2">
                  <a:moveTo>
                    <a:pt x="4" y="2"/>
                  </a:moveTo>
                  <a:lnTo>
                    <a:pt x="4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49" name="Freeform 184"/>
            <p:cNvSpPr>
              <a:spLocks/>
            </p:cNvSpPr>
            <p:nvPr/>
          </p:nvSpPr>
          <p:spPr bwMode="auto">
            <a:xfrm>
              <a:off x="4433626" y="2217147"/>
              <a:ext cx="3437" cy="3323"/>
            </a:xfrm>
            <a:custGeom>
              <a:avLst/>
              <a:gdLst>
                <a:gd name="T0" fmla="*/ 2147483647 w 2"/>
                <a:gd name="T1" fmla="*/ 2147483647 h 2"/>
                <a:gd name="T2" fmla="*/ 0 w 2"/>
                <a:gd name="T3" fmla="*/ 0 h 2"/>
                <a:gd name="T4" fmla="*/ 2147483647 w 2"/>
                <a:gd name="T5" fmla="*/ 2147483647 h 2"/>
                <a:gd name="T6" fmla="*/ 2147483647 w 2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50" name="Freeform 185"/>
            <p:cNvSpPr>
              <a:spLocks/>
            </p:cNvSpPr>
            <p:nvPr/>
          </p:nvSpPr>
          <p:spPr bwMode="auto">
            <a:xfrm>
              <a:off x="3405993" y="1775163"/>
              <a:ext cx="13748" cy="3323"/>
            </a:xfrm>
            <a:custGeom>
              <a:avLst/>
              <a:gdLst>
                <a:gd name="T0" fmla="*/ 2147483647 w 8"/>
                <a:gd name="T1" fmla="*/ 2147483647 h 2"/>
                <a:gd name="T2" fmla="*/ 0 w 8"/>
                <a:gd name="T3" fmla="*/ 0 h 2"/>
                <a:gd name="T4" fmla="*/ 0 w 8"/>
                <a:gd name="T5" fmla="*/ 0 h 2"/>
                <a:gd name="T6" fmla="*/ 2147483647 w 8"/>
                <a:gd name="T7" fmla="*/ 2147483647 h 2"/>
                <a:gd name="T8" fmla="*/ 2147483647 w 8"/>
                <a:gd name="T9" fmla="*/ 214748364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2"/>
                <a:gd name="T17" fmla="*/ 8 w 8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2">
                  <a:moveTo>
                    <a:pt x="8" y="2"/>
                  </a:moveTo>
                  <a:lnTo>
                    <a:pt x="0" y="0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51" name="Freeform 186"/>
            <p:cNvSpPr>
              <a:spLocks/>
            </p:cNvSpPr>
            <p:nvPr/>
          </p:nvSpPr>
          <p:spPr bwMode="auto">
            <a:xfrm>
              <a:off x="4471431" y="1944646"/>
              <a:ext cx="3437" cy="0"/>
            </a:xfrm>
            <a:custGeom>
              <a:avLst/>
              <a:gdLst>
                <a:gd name="T0" fmla="*/ 0 w 2"/>
                <a:gd name="T1" fmla="*/ 2147483647 w 2"/>
                <a:gd name="T2" fmla="*/ 0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52" name="Freeform 187"/>
            <p:cNvSpPr>
              <a:spLocks/>
            </p:cNvSpPr>
            <p:nvPr/>
          </p:nvSpPr>
          <p:spPr bwMode="auto">
            <a:xfrm>
              <a:off x="3402556" y="1745255"/>
              <a:ext cx="10311" cy="3323"/>
            </a:xfrm>
            <a:custGeom>
              <a:avLst/>
              <a:gdLst>
                <a:gd name="T0" fmla="*/ 0 w 6"/>
                <a:gd name="T1" fmla="*/ 0 h 2"/>
                <a:gd name="T2" fmla="*/ 2147483647 w 6"/>
                <a:gd name="T3" fmla="*/ 2147483647 h 2"/>
                <a:gd name="T4" fmla="*/ 2147483647 w 6"/>
                <a:gd name="T5" fmla="*/ 2147483647 h 2"/>
                <a:gd name="T6" fmla="*/ 0 w 6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2"/>
                <a:gd name="T14" fmla="*/ 6 w 6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2">
                  <a:moveTo>
                    <a:pt x="0" y="0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53" name="Freeform 188"/>
            <p:cNvSpPr>
              <a:spLocks/>
            </p:cNvSpPr>
            <p:nvPr/>
          </p:nvSpPr>
          <p:spPr bwMode="auto">
            <a:xfrm>
              <a:off x="4866675" y="2333458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54" name="Freeform 189"/>
            <p:cNvSpPr>
              <a:spLocks noEditPoints="1"/>
            </p:cNvSpPr>
            <p:nvPr/>
          </p:nvSpPr>
          <p:spPr bwMode="auto">
            <a:xfrm>
              <a:off x="3381935" y="1748578"/>
              <a:ext cx="1525982" cy="591526"/>
            </a:xfrm>
            <a:custGeom>
              <a:avLst/>
              <a:gdLst>
                <a:gd name="T0" fmla="*/ 2147483647 w 888"/>
                <a:gd name="T1" fmla="*/ 2147483647 h 356"/>
                <a:gd name="T2" fmla="*/ 2147483647 w 888"/>
                <a:gd name="T3" fmla="*/ 2147483647 h 356"/>
                <a:gd name="T4" fmla="*/ 2147483647 w 888"/>
                <a:gd name="T5" fmla="*/ 2147483647 h 356"/>
                <a:gd name="T6" fmla="*/ 2147483647 w 888"/>
                <a:gd name="T7" fmla="*/ 2147483647 h 356"/>
                <a:gd name="T8" fmla="*/ 2147483647 w 888"/>
                <a:gd name="T9" fmla="*/ 2147483647 h 356"/>
                <a:gd name="T10" fmla="*/ 2147483647 w 888"/>
                <a:gd name="T11" fmla="*/ 2147483647 h 356"/>
                <a:gd name="T12" fmla="*/ 2147483647 w 888"/>
                <a:gd name="T13" fmla="*/ 2147483647 h 356"/>
                <a:gd name="T14" fmla="*/ 2147483647 w 888"/>
                <a:gd name="T15" fmla="*/ 2147483647 h 356"/>
                <a:gd name="T16" fmla="*/ 2147483647 w 888"/>
                <a:gd name="T17" fmla="*/ 2147483647 h 356"/>
                <a:gd name="T18" fmla="*/ 2147483647 w 888"/>
                <a:gd name="T19" fmla="*/ 2147483647 h 356"/>
                <a:gd name="T20" fmla="*/ 2147483647 w 888"/>
                <a:gd name="T21" fmla="*/ 2147483647 h 356"/>
                <a:gd name="T22" fmla="*/ 2147483647 w 888"/>
                <a:gd name="T23" fmla="*/ 2147483647 h 356"/>
                <a:gd name="T24" fmla="*/ 2147483647 w 888"/>
                <a:gd name="T25" fmla="*/ 0 h 356"/>
                <a:gd name="T26" fmla="*/ 2147483647 w 888"/>
                <a:gd name="T27" fmla="*/ 2147483647 h 356"/>
                <a:gd name="T28" fmla="*/ 2147483647 w 888"/>
                <a:gd name="T29" fmla="*/ 2147483647 h 356"/>
                <a:gd name="T30" fmla="*/ 2147483647 w 888"/>
                <a:gd name="T31" fmla="*/ 2147483647 h 356"/>
                <a:gd name="T32" fmla="*/ 2147483647 w 888"/>
                <a:gd name="T33" fmla="*/ 2147483647 h 356"/>
                <a:gd name="T34" fmla="*/ 2147483647 w 888"/>
                <a:gd name="T35" fmla="*/ 2147483647 h 356"/>
                <a:gd name="T36" fmla="*/ 2147483647 w 888"/>
                <a:gd name="T37" fmla="*/ 2147483647 h 356"/>
                <a:gd name="T38" fmla="*/ 2147483647 w 888"/>
                <a:gd name="T39" fmla="*/ 2147483647 h 356"/>
                <a:gd name="T40" fmla="*/ 2147483647 w 888"/>
                <a:gd name="T41" fmla="*/ 2147483647 h 356"/>
                <a:gd name="T42" fmla="*/ 2147483647 w 888"/>
                <a:gd name="T43" fmla="*/ 2147483647 h 356"/>
                <a:gd name="T44" fmla="*/ 2147483647 w 888"/>
                <a:gd name="T45" fmla="*/ 2147483647 h 356"/>
                <a:gd name="T46" fmla="*/ 2147483647 w 888"/>
                <a:gd name="T47" fmla="*/ 2147483647 h 356"/>
                <a:gd name="T48" fmla="*/ 2147483647 w 888"/>
                <a:gd name="T49" fmla="*/ 2147483647 h 356"/>
                <a:gd name="T50" fmla="*/ 2147483647 w 888"/>
                <a:gd name="T51" fmla="*/ 2147483647 h 356"/>
                <a:gd name="T52" fmla="*/ 2147483647 w 888"/>
                <a:gd name="T53" fmla="*/ 2147483647 h 356"/>
                <a:gd name="T54" fmla="*/ 2147483647 w 888"/>
                <a:gd name="T55" fmla="*/ 2147483647 h 356"/>
                <a:gd name="T56" fmla="*/ 2147483647 w 888"/>
                <a:gd name="T57" fmla="*/ 2147483647 h 356"/>
                <a:gd name="T58" fmla="*/ 2147483647 w 888"/>
                <a:gd name="T59" fmla="*/ 2147483647 h 356"/>
                <a:gd name="T60" fmla="*/ 2147483647 w 888"/>
                <a:gd name="T61" fmla="*/ 2147483647 h 356"/>
                <a:gd name="T62" fmla="*/ 2147483647 w 888"/>
                <a:gd name="T63" fmla="*/ 2147483647 h 356"/>
                <a:gd name="T64" fmla="*/ 2147483647 w 888"/>
                <a:gd name="T65" fmla="*/ 2147483647 h 356"/>
                <a:gd name="T66" fmla="*/ 2147483647 w 888"/>
                <a:gd name="T67" fmla="*/ 2147483647 h 356"/>
                <a:gd name="T68" fmla="*/ 2147483647 w 888"/>
                <a:gd name="T69" fmla="*/ 2147483647 h 356"/>
                <a:gd name="T70" fmla="*/ 2147483647 w 888"/>
                <a:gd name="T71" fmla="*/ 2147483647 h 356"/>
                <a:gd name="T72" fmla="*/ 2147483647 w 888"/>
                <a:gd name="T73" fmla="*/ 2147483647 h 356"/>
                <a:gd name="T74" fmla="*/ 2147483647 w 888"/>
                <a:gd name="T75" fmla="*/ 2147483647 h 356"/>
                <a:gd name="T76" fmla="*/ 2147483647 w 888"/>
                <a:gd name="T77" fmla="*/ 2147483647 h 356"/>
                <a:gd name="T78" fmla="*/ 2147483647 w 888"/>
                <a:gd name="T79" fmla="*/ 2147483647 h 356"/>
                <a:gd name="T80" fmla="*/ 2147483647 w 888"/>
                <a:gd name="T81" fmla="*/ 2147483647 h 356"/>
                <a:gd name="T82" fmla="*/ 2147483647 w 888"/>
                <a:gd name="T83" fmla="*/ 2147483647 h 356"/>
                <a:gd name="T84" fmla="*/ 2147483647 w 888"/>
                <a:gd name="T85" fmla="*/ 2147483647 h 356"/>
                <a:gd name="T86" fmla="*/ 2147483647 w 888"/>
                <a:gd name="T87" fmla="*/ 2147483647 h 356"/>
                <a:gd name="T88" fmla="*/ 2147483647 w 888"/>
                <a:gd name="T89" fmla="*/ 2147483647 h 356"/>
                <a:gd name="T90" fmla="*/ 2147483647 w 888"/>
                <a:gd name="T91" fmla="*/ 2147483647 h 356"/>
                <a:gd name="T92" fmla="*/ 2147483647 w 888"/>
                <a:gd name="T93" fmla="*/ 2147483647 h 356"/>
                <a:gd name="T94" fmla="*/ 2147483647 w 888"/>
                <a:gd name="T95" fmla="*/ 2147483647 h 356"/>
                <a:gd name="T96" fmla="*/ 2147483647 w 888"/>
                <a:gd name="T97" fmla="*/ 2147483647 h 356"/>
                <a:gd name="T98" fmla="*/ 2147483647 w 888"/>
                <a:gd name="T99" fmla="*/ 2147483647 h 356"/>
                <a:gd name="T100" fmla="*/ 2147483647 w 888"/>
                <a:gd name="T101" fmla="*/ 2147483647 h 356"/>
                <a:gd name="T102" fmla="*/ 2147483647 w 888"/>
                <a:gd name="T103" fmla="*/ 2147483647 h 356"/>
                <a:gd name="T104" fmla="*/ 2147483647 w 888"/>
                <a:gd name="T105" fmla="*/ 2147483647 h 356"/>
                <a:gd name="T106" fmla="*/ 2147483647 w 888"/>
                <a:gd name="T107" fmla="*/ 2147483647 h 356"/>
                <a:gd name="T108" fmla="*/ 2147483647 w 888"/>
                <a:gd name="T109" fmla="*/ 2147483647 h 356"/>
                <a:gd name="T110" fmla="*/ 2147483647 w 888"/>
                <a:gd name="T111" fmla="*/ 2147483647 h 356"/>
                <a:gd name="T112" fmla="*/ 2147483647 w 888"/>
                <a:gd name="T113" fmla="*/ 2147483647 h 356"/>
                <a:gd name="T114" fmla="*/ 2147483647 w 888"/>
                <a:gd name="T115" fmla="*/ 2147483647 h 356"/>
                <a:gd name="T116" fmla="*/ 2147483647 w 888"/>
                <a:gd name="T117" fmla="*/ 2147483647 h 356"/>
                <a:gd name="T118" fmla="*/ 2147483647 w 888"/>
                <a:gd name="T119" fmla="*/ 2147483647 h 356"/>
                <a:gd name="T120" fmla="*/ 2147483647 w 888"/>
                <a:gd name="T121" fmla="*/ 2147483647 h 3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88"/>
                <a:gd name="T184" fmla="*/ 0 h 356"/>
                <a:gd name="T185" fmla="*/ 888 w 888"/>
                <a:gd name="T186" fmla="*/ 356 h 35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88" h="356">
                  <a:moveTo>
                    <a:pt x="810" y="356"/>
                  </a:moveTo>
                  <a:lnTo>
                    <a:pt x="810" y="356"/>
                  </a:lnTo>
                  <a:lnTo>
                    <a:pt x="814" y="356"/>
                  </a:lnTo>
                  <a:lnTo>
                    <a:pt x="816" y="356"/>
                  </a:lnTo>
                  <a:lnTo>
                    <a:pt x="816" y="354"/>
                  </a:lnTo>
                  <a:lnTo>
                    <a:pt x="820" y="354"/>
                  </a:lnTo>
                  <a:lnTo>
                    <a:pt x="822" y="354"/>
                  </a:lnTo>
                  <a:lnTo>
                    <a:pt x="824" y="356"/>
                  </a:lnTo>
                  <a:lnTo>
                    <a:pt x="832" y="354"/>
                  </a:lnTo>
                  <a:lnTo>
                    <a:pt x="838" y="354"/>
                  </a:lnTo>
                  <a:lnTo>
                    <a:pt x="850" y="354"/>
                  </a:lnTo>
                  <a:lnTo>
                    <a:pt x="864" y="352"/>
                  </a:lnTo>
                  <a:lnTo>
                    <a:pt x="862" y="350"/>
                  </a:lnTo>
                  <a:lnTo>
                    <a:pt x="868" y="348"/>
                  </a:lnTo>
                  <a:lnTo>
                    <a:pt x="870" y="350"/>
                  </a:lnTo>
                  <a:lnTo>
                    <a:pt x="868" y="350"/>
                  </a:lnTo>
                  <a:lnTo>
                    <a:pt x="870" y="350"/>
                  </a:lnTo>
                  <a:lnTo>
                    <a:pt x="872" y="350"/>
                  </a:lnTo>
                  <a:lnTo>
                    <a:pt x="870" y="352"/>
                  </a:lnTo>
                  <a:lnTo>
                    <a:pt x="866" y="352"/>
                  </a:lnTo>
                  <a:lnTo>
                    <a:pt x="876" y="350"/>
                  </a:lnTo>
                  <a:lnTo>
                    <a:pt x="880" y="350"/>
                  </a:lnTo>
                  <a:lnTo>
                    <a:pt x="884" y="346"/>
                  </a:lnTo>
                  <a:lnTo>
                    <a:pt x="882" y="340"/>
                  </a:lnTo>
                  <a:lnTo>
                    <a:pt x="884" y="342"/>
                  </a:lnTo>
                  <a:lnTo>
                    <a:pt x="884" y="346"/>
                  </a:lnTo>
                  <a:lnTo>
                    <a:pt x="886" y="346"/>
                  </a:lnTo>
                  <a:lnTo>
                    <a:pt x="880" y="352"/>
                  </a:lnTo>
                  <a:lnTo>
                    <a:pt x="878" y="352"/>
                  </a:lnTo>
                  <a:lnTo>
                    <a:pt x="886" y="346"/>
                  </a:lnTo>
                  <a:lnTo>
                    <a:pt x="880" y="352"/>
                  </a:lnTo>
                  <a:lnTo>
                    <a:pt x="876" y="354"/>
                  </a:lnTo>
                  <a:lnTo>
                    <a:pt x="876" y="352"/>
                  </a:lnTo>
                  <a:lnTo>
                    <a:pt x="872" y="352"/>
                  </a:lnTo>
                  <a:lnTo>
                    <a:pt x="874" y="354"/>
                  </a:lnTo>
                  <a:lnTo>
                    <a:pt x="872" y="354"/>
                  </a:lnTo>
                  <a:lnTo>
                    <a:pt x="874" y="356"/>
                  </a:lnTo>
                  <a:lnTo>
                    <a:pt x="880" y="356"/>
                  </a:lnTo>
                  <a:lnTo>
                    <a:pt x="888" y="346"/>
                  </a:lnTo>
                  <a:lnTo>
                    <a:pt x="888" y="344"/>
                  </a:lnTo>
                  <a:lnTo>
                    <a:pt x="888" y="342"/>
                  </a:lnTo>
                  <a:lnTo>
                    <a:pt x="886" y="330"/>
                  </a:lnTo>
                  <a:lnTo>
                    <a:pt x="884" y="328"/>
                  </a:lnTo>
                  <a:lnTo>
                    <a:pt x="882" y="328"/>
                  </a:lnTo>
                  <a:lnTo>
                    <a:pt x="880" y="320"/>
                  </a:lnTo>
                  <a:lnTo>
                    <a:pt x="880" y="314"/>
                  </a:lnTo>
                  <a:lnTo>
                    <a:pt x="880" y="310"/>
                  </a:lnTo>
                  <a:lnTo>
                    <a:pt x="878" y="304"/>
                  </a:lnTo>
                  <a:lnTo>
                    <a:pt x="874" y="300"/>
                  </a:lnTo>
                  <a:lnTo>
                    <a:pt x="870" y="294"/>
                  </a:lnTo>
                  <a:lnTo>
                    <a:pt x="874" y="294"/>
                  </a:lnTo>
                  <a:lnTo>
                    <a:pt x="870" y="290"/>
                  </a:lnTo>
                  <a:lnTo>
                    <a:pt x="868" y="288"/>
                  </a:lnTo>
                  <a:lnTo>
                    <a:pt x="866" y="286"/>
                  </a:lnTo>
                  <a:lnTo>
                    <a:pt x="864" y="280"/>
                  </a:lnTo>
                  <a:lnTo>
                    <a:pt x="868" y="286"/>
                  </a:lnTo>
                  <a:lnTo>
                    <a:pt x="866" y="282"/>
                  </a:lnTo>
                  <a:lnTo>
                    <a:pt x="864" y="280"/>
                  </a:lnTo>
                  <a:lnTo>
                    <a:pt x="860" y="276"/>
                  </a:lnTo>
                  <a:lnTo>
                    <a:pt x="862" y="274"/>
                  </a:lnTo>
                  <a:lnTo>
                    <a:pt x="850" y="260"/>
                  </a:lnTo>
                  <a:lnTo>
                    <a:pt x="838" y="246"/>
                  </a:lnTo>
                  <a:lnTo>
                    <a:pt x="840" y="246"/>
                  </a:lnTo>
                  <a:lnTo>
                    <a:pt x="838" y="246"/>
                  </a:lnTo>
                  <a:lnTo>
                    <a:pt x="804" y="210"/>
                  </a:lnTo>
                  <a:lnTo>
                    <a:pt x="798" y="208"/>
                  </a:lnTo>
                  <a:lnTo>
                    <a:pt x="796" y="206"/>
                  </a:lnTo>
                  <a:lnTo>
                    <a:pt x="798" y="206"/>
                  </a:lnTo>
                  <a:lnTo>
                    <a:pt x="796" y="204"/>
                  </a:lnTo>
                  <a:lnTo>
                    <a:pt x="796" y="206"/>
                  </a:lnTo>
                  <a:lnTo>
                    <a:pt x="794" y="206"/>
                  </a:lnTo>
                  <a:lnTo>
                    <a:pt x="792" y="202"/>
                  </a:lnTo>
                  <a:lnTo>
                    <a:pt x="794" y="202"/>
                  </a:lnTo>
                  <a:lnTo>
                    <a:pt x="776" y="192"/>
                  </a:lnTo>
                  <a:lnTo>
                    <a:pt x="758" y="180"/>
                  </a:lnTo>
                  <a:lnTo>
                    <a:pt x="760" y="180"/>
                  </a:lnTo>
                  <a:lnTo>
                    <a:pt x="756" y="178"/>
                  </a:lnTo>
                  <a:lnTo>
                    <a:pt x="752" y="178"/>
                  </a:lnTo>
                  <a:lnTo>
                    <a:pt x="748" y="176"/>
                  </a:lnTo>
                  <a:lnTo>
                    <a:pt x="744" y="174"/>
                  </a:lnTo>
                  <a:lnTo>
                    <a:pt x="746" y="174"/>
                  </a:lnTo>
                  <a:lnTo>
                    <a:pt x="720" y="160"/>
                  </a:lnTo>
                  <a:lnTo>
                    <a:pt x="700" y="146"/>
                  </a:lnTo>
                  <a:lnTo>
                    <a:pt x="696" y="146"/>
                  </a:lnTo>
                  <a:lnTo>
                    <a:pt x="690" y="142"/>
                  </a:lnTo>
                  <a:lnTo>
                    <a:pt x="684" y="140"/>
                  </a:lnTo>
                  <a:lnTo>
                    <a:pt x="680" y="140"/>
                  </a:lnTo>
                  <a:lnTo>
                    <a:pt x="672" y="134"/>
                  </a:lnTo>
                  <a:lnTo>
                    <a:pt x="662" y="128"/>
                  </a:lnTo>
                  <a:lnTo>
                    <a:pt x="656" y="126"/>
                  </a:lnTo>
                  <a:lnTo>
                    <a:pt x="650" y="126"/>
                  </a:lnTo>
                  <a:lnTo>
                    <a:pt x="650" y="124"/>
                  </a:lnTo>
                  <a:lnTo>
                    <a:pt x="644" y="122"/>
                  </a:lnTo>
                  <a:lnTo>
                    <a:pt x="642" y="120"/>
                  </a:lnTo>
                  <a:lnTo>
                    <a:pt x="636" y="118"/>
                  </a:lnTo>
                  <a:lnTo>
                    <a:pt x="640" y="120"/>
                  </a:lnTo>
                  <a:lnTo>
                    <a:pt x="628" y="116"/>
                  </a:lnTo>
                  <a:lnTo>
                    <a:pt x="624" y="112"/>
                  </a:lnTo>
                  <a:lnTo>
                    <a:pt x="606" y="106"/>
                  </a:lnTo>
                  <a:lnTo>
                    <a:pt x="612" y="108"/>
                  </a:lnTo>
                  <a:lnTo>
                    <a:pt x="608" y="106"/>
                  </a:lnTo>
                  <a:lnTo>
                    <a:pt x="608" y="104"/>
                  </a:lnTo>
                  <a:lnTo>
                    <a:pt x="604" y="104"/>
                  </a:lnTo>
                  <a:lnTo>
                    <a:pt x="602" y="104"/>
                  </a:lnTo>
                  <a:lnTo>
                    <a:pt x="594" y="100"/>
                  </a:lnTo>
                  <a:lnTo>
                    <a:pt x="582" y="98"/>
                  </a:lnTo>
                  <a:lnTo>
                    <a:pt x="584" y="96"/>
                  </a:lnTo>
                  <a:lnTo>
                    <a:pt x="544" y="84"/>
                  </a:lnTo>
                  <a:lnTo>
                    <a:pt x="548" y="86"/>
                  </a:lnTo>
                  <a:lnTo>
                    <a:pt x="544" y="86"/>
                  </a:lnTo>
                  <a:lnTo>
                    <a:pt x="542" y="84"/>
                  </a:lnTo>
                  <a:lnTo>
                    <a:pt x="542" y="86"/>
                  </a:lnTo>
                  <a:lnTo>
                    <a:pt x="544" y="86"/>
                  </a:lnTo>
                  <a:lnTo>
                    <a:pt x="540" y="86"/>
                  </a:lnTo>
                  <a:lnTo>
                    <a:pt x="538" y="86"/>
                  </a:lnTo>
                  <a:lnTo>
                    <a:pt x="538" y="84"/>
                  </a:lnTo>
                  <a:lnTo>
                    <a:pt x="542" y="84"/>
                  </a:lnTo>
                  <a:lnTo>
                    <a:pt x="534" y="82"/>
                  </a:lnTo>
                  <a:lnTo>
                    <a:pt x="536" y="82"/>
                  </a:lnTo>
                  <a:lnTo>
                    <a:pt x="530" y="78"/>
                  </a:lnTo>
                  <a:lnTo>
                    <a:pt x="526" y="78"/>
                  </a:lnTo>
                  <a:lnTo>
                    <a:pt x="522" y="76"/>
                  </a:lnTo>
                  <a:lnTo>
                    <a:pt x="490" y="68"/>
                  </a:lnTo>
                  <a:lnTo>
                    <a:pt x="488" y="68"/>
                  </a:lnTo>
                  <a:lnTo>
                    <a:pt x="482" y="68"/>
                  </a:lnTo>
                  <a:lnTo>
                    <a:pt x="454" y="60"/>
                  </a:lnTo>
                  <a:lnTo>
                    <a:pt x="450" y="60"/>
                  </a:lnTo>
                  <a:lnTo>
                    <a:pt x="448" y="60"/>
                  </a:lnTo>
                  <a:lnTo>
                    <a:pt x="444" y="58"/>
                  </a:lnTo>
                  <a:lnTo>
                    <a:pt x="442" y="58"/>
                  </a:lnTo>
                  <a:lnTo>
                    <a:pt x="444" y="58"/>
                  </a:lnTo>
                  <a:lnTo>
                    <a:pt x="412" y="52"/>
                  </a:lnTo>
                  <a:lnTo>
                    <a:pt x="416" y="52"/>
                  </a:lnTo>
                  <a:lnTo>
                    <a:pt x="416" y="54"/>
                  </a:lnTo>
                  <a:lnTo>
                    <a:pt x="412" y="52"/>
                  </a:lnTo>
                  <a:lnTo>
                    <a:pt x="410" y="50"/>
                  </a:lnTo>
                  <a:lnTo>
                    <a:pt x="396" y="48"/>
                  </a:lnTo>
                  <a:lnTo>
                    <a:pt x="382" y="44"/>
                  </a:lnTo>
                  <a:lnTo>
                    <a:pt x="370" y="40"/>
                  </a:lnTo>
                  <a:lnTo>
                    <a:pt x="358" y="38"/>
                  </a:lnTo>
                  <a:lnTo>
                    <a:pt x="344" y="38"/>
                  </a:lnTo>
                  <a:lnTo>
                    <a:pt x="342" y="36"/>
                  </a:lnTo>
                  <a:lnTo>
                    <a:pt x="344" y="36"/>
                  </a:lnTo>
                  <a:lnTo>
                    <a:pt x="342" y="36"/>
                  </a:lnTo>
                  <a:lnTo>
                    <a:pt x="332" y="34"/>
                  </a:lnTo>
                  <a:lnTo>
                    <a:pt x="322" y="32"/>
                  </a:lnTo>
                  <a:lnTo>
                    <a:pt x="306" y="30"/>
                  </a:lnTo>
                  <a:lnTo>
                    <a:pt x="296" y="26"/>
                  </a:lnTo>
                  <a:lnTo>
                    <a:pt x="282" y="24"/>
                  </a:lnTo>
                  <a:lnTo>
                    <a:pt x="270" y="22"/>
                  </a:lnTo>
                  <a:lnTo>
                    <a:pt x="258" y="20"/>
                  </a:lnTo>
                  <a:lnTo>
                    <a:pt x="258" y="22"/>
                  </a:lnTo>
                  <a:lnTo>
                    <a:pt x="254" y="20"/>
                  </a:lnTo>
                  <a:lnTo>
                    <a:pt x="252" y="20"/>
                  </a:lnTo>
                  <a:lnTo>
                    <a:pt x="254" y="22"/>
                  </a:lnTo>
                  <a:lnTo>
                    <a:pt x="252" y="22"/>
                  </a:lnTo>
                  <a:lnTo>
                    <a:pt x="208" y="14"/>
                  </a:lnTo>
                  <a:lnTo>
                    <a:pt x="162" y="8"/>
                  </a:lnTo>
                  <a:lnTo>
                    <a:pt x="156" y="8"/>
                  </a:lnTo>
                  <a:lnTo>
                    <a:pt x="154" y="10"/>
                  </a:lnTo>
                  <a:lnTo>
                    <a:pt x="150" y="10"/>
                  </a:lnTo>
                  <a:lnTo>
                    <a:pt x="142" y="8"/>
                  </a:lnTo>
                  <a:lnTo>
                    <a:pt x="146" y="8"/>
                  </a:lnTo>
                  <a:lnTo>
                    <a:pt x="112" y="6"/>
                  </a:lnTo>
                  <a:lnTo>
                    <a:pt x="96" y="4"/>
                  </a:lnTo>
                  <a:lnTo>
                    <a:pt x="78" y="4"/>
                  </a:lnTo>
                  <a:lnTo>
                    <a:pt x="82" y="2"/>
                  </a:lnTo>
                  <a:lnTo>
                    <a:pt x="72" y="2"/>
                  </a:lnTo>
                  <a:lnTo>
                    <a:pt x="64" y="2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28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8" y="14"/>
                  </a:lnTo>
                  <a:lnTo>
                    <a:pt x="20" y="16"/>
                  </a:lnTo>
                  <a:lnTo>
                    <a:pt x="22" y="16"/>
                  </a:lnTo>
                  <a:lnTo>
                    <a:pt x="22" y="18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42" y="20"/>
                  </a:lnTo>
                  <a:lnTo>
                    <a:pt x="48" y="20"/>
                  </a:lnTo>
                  <a:lnTo>
                    <a:pt x="56" y="20"/>
                  </a:lnTo>
                  <a:lnTo>
                    <a:pt x="60" y="22"/>
                  </a:lnTo>
                  <a:lnTo>
                    <a:pt x="86" y="22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2" y="26"/>
                  </a:lnTo>
                  <a:lnTo>
                    <a:pt x="96" y="24"/>
                  </a:lnTo>
                  <a:lnTo>
                    <a:pt x="94" y="26"/>
                  </a:lnTo>
                  <a:lnTo>
                    <a:pt x="112" y="26"/>
                  </a:lnTo>
                  <a:lnTo>
                    <a:pt x="132" y="28"/>
                  </a:lnTo>
                  <a:lnTo>
                    <a:pt x="132" y="30"/>
                  </a:lnTo>
                  <a:lnTo>
                    <a:pt x="128" y="30"/>
                  </a:lnTo>
                  <a:lnTo>
                    <a:pt x="150" y="32"/>
                  </a:lnTo>
                  <a:lnTo>
                    <a:pt x="170" y="36"/>
                  </a:lnTo>
                  <a:lnTo>
                    <a:pt x="166" y="36"/>
                  </a:lnTo>
                  <a:lnTo>
                    <a:pt x="170" y="36"/>
                  </a:lnTo>
                  <a:lnTo>
                    <a:pt x="172" y="36"/>
                  </a:lnTo>
                  <a:lnTo>
                    <a:pt x="170" y="36"/>
                  </a:lnTo>
                  <a:lnTo>
                    <a:pt x="170" y="34"/>
                  </a:lnTo>
                  <a:lnTo>
                    <a:pt x="174" y="34"/>
                  </a:lnTo>
                  <a:lnTo>
                    <a:pt x="182" y="34"/>
                  </a:lnTo>
                  <a:lnTo>
                    <a:pt x="180" y="34"/>
                  </a:lnTo>
                  <a:lnTo>
                    <a:pt x="180" y="36"/>
                  </a:lnTo>
                  <a:lnTo>
                    <a:pt x="184" y="36"/>
                  </a:lnTo>
                  <a:lnTo>
                    <a:pt x="188" y="38"/>
                  </a:lnTo>
                  <a:lnTo>
                    <a:pt x="188" y="40"/>
                  </a:lnTo>
                  <a:lnTo>
                    <a:pt x="186" y="40"/>
                  </a:lnTo>
                  <a:lnTo>
                    <a:pt x="188" y="40"/>
                  </a:lnTo>
                  <a:lnTo>
                    <a:pt x="190" y="40"/>
                  </a:lnTo>
                  <a:lnTo>
                    <a:pt x="192" y="40"/>
                  </a:lnTo>
                  <a:lnTo>
                    <a:pt x="190" y="42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2" y="44"/>
                  </a:lnTo>
                  <a:lnTo>
                    <a:pt x="210" y="44"/>
                  </a:lnTo>
                  <a:lnTo>
                    <a:pt x="218" y="44"/>
                  </a:lnTo>
                  <a:lnTo>
                    <a:pt x="218" y="46"/>
                  </a:lnTo>
                  <a:lnTo>
                    <a:pt x="216" y="46"/>
                  </a:lnTo>
                  <a:lnTo>
                    <a:pt x="232" y="48"/>
                  </a:lnTo>
                  <a:lnTo>
                    <a:pt x="250" y="52"/>
                  </a:lnTo>
                  <a:lnTo>
                    <a:pt x="248" y="52"/>
                  </a:lnTo>
                  <a:lnTo>
                    <a:pt x="250" y="54"/>
                  </a:lnTo>
                  <a:lnTo>
                    <a:pt x="252" y="54"/>
                  </a:lnTo>
                  <a:lnTo>
                    <a:pt x="254" y="56"/>
                  </a:lnTo>
                  <a:lnTo>
                    <a:pt x="262" y="58"/>
                  </a:lnTo>
                  <a:lnTo>
                    <a:pt x="258" y="56"/>
                  </a:lnTo>
                  <a:lnTo>
                    <a:pt x="268" y="58"/>
                  </a:lnTo>
                  <a:lnTo>
                    <a:pt x="276" y="60"/>
                  </a:lnTo>
                  <a:lnTo>
                    <a:pt x="272" y="58"/>
                  </a:lnTo>
                  <a:lnTo>
                    <a:pt x="282" y="62"/>
                  </a:lnTo>
                  <a:lnTo>
                    <a:pt x="276" y="60"/>
                  </a:lnTo>
                  <a:lnTo>
                    <a:pt x="280" y="60"/>
                  </a:lnTo>
                  <a:lnTo>
                    <a:pt x="280" y="58"/>
                  </a:lnTo>
                  <a:lnTo>
                    <a:pt x="284" y="60"/>
                  </a:lnTo>
                  <a:lnTo>
                    <a:pt x="288" y="60"/>
                  </a:lnTo>
                  <a:lnTo>
                    <a:pt x="294" y="64"/>
                  </a:lnTo>
                  <a:lnTo>
                    <a:pt x="298" y="64"/>
                  </a:lnTo>
                  <a:lnTo>
                    <a:pt x="304" y="66"/>
                  </a:lnTo>
                  <a:lnTo>
                    <a:pt x="304" y="68"/>
                  </a:lnTo>
                  <a:lnTo>
                    <a:pt x="312" y="70"/>
                  </a:lnTo>
                  <a:lnTo>
                    <a:pt x="322" y="72"/>
                  </a:lnTo>
                  <a:lnTo>
                    <a:pt x="320" y="72"/>
                  </a:lnTo>
                  <a:lnTo>
                    <a:pt x="320" y="74"/>
                  </a:lnTo>
                  <a:lnTo>
                    <a:pt x="324" y="72"/>
                  </a:lnTo>
                  <a:lnTo>
                    <a:pt x="326" y="74"/>
                  </a:lnTo>
                  <a:lnTo>
                    <a:pt x="326" y="76"/>
                  </a:lnTo>
                  <a:lnTo>
                    <a:pt x="328" y="76"/>
                  </a:lnTo>
                  <a:lnTo>
                    <a:pt x="330" y="74"/>
                  </a:lnTo>
                  <a:lnTo>
                    <a:pt x="334" y="76"/>
                  </a:lnTo>
                  <a:lnTo>
                    <a:pt x="332" y="76"/>
                  </a:lnTo>
                  <a:lnTo>
                    <a:pt x="346" y="82"/>
                  </a:lnTo>
                  <a:lnTo>
                    <a:pt x="360" y="86"/>
                  </a:lnTo>
                  <a:lnTo>
                    <a:pt x="360" y="88"/>
                  </a:lnTo>
                  <a:lnTo>
                    <a:pt x="356" y="86"/>
                  </a:lnTo>
                  <a:lnTo>
                    <a:pt x="354" y="86"/>
                  </a:lnTo>
                  <a:lnTo>
                    <a:pt x="354" y="88"/>
                  </a:lnTo>
                  <a:lnTo>
                    <a:pt x="374" y="94"/>
                  </a:lnTo>
                  <a:lnTo>
                    <a:pt x="394" y="102"/>
                  </a:lnTo>
                  <a:lnTo>
                    <a:pt x="392" y="100"/>
                  </a:lnTo>
                  <a:lnTo>
                    <a:pt x="394" y="100"/>
                  </a:lnTo>
                  <a:lnTo>
                    <a:pt x="398" y="102"/>
                  </a:lnTo>
                  <a:lnTo>
                    <a:pt x="402" y="104"/>
                  </a:lnTo>
                  <a:lnTo>
                    <a:pt x="408" y="106"/>
                  </a:lnTo>
                  <a:lnTo>
                    <a:pt x="406" y="106"/>
                  </a:lnTo>
                  <a:lnTo>
                    <a:pt x="404" y="108"/>
                  </a:lnTo>
                  <a:lnTo>
                    <a:pt x="436" y="120"/>
                  </a:lnTo>
                  <a:lnTo>
                    <a:pt x="434" y="120"/>
                  </a:lnTo>
                  <a:lnTo>
                    <a:pt x="452" y="130"/>
                  </a:lnTo>
                  <a:lnTo>
                    <a:pt x="454" y="130"/>
                  </a:lnTo>
                  <a:lnTo>
                    <a:pt x="466" y="138"/>
                  </a:lnTo>
                  <a:lnTo>
                    <a:pt x="476" y="144"/>
                  </a:lnTo>
                  <a:lnTo>
                    <a:pt x="488" y="150"/>
                  </a:lnTo>
                  <a:lnTo>
                    <a:pt x="498" y="158"/>
                  </a:lnTo>
                  <a:lnTo>
                    <a:pt x="494" y="156"/>
                  </a:lnTo>
                  <a:lnTo>
                    <a:pt x="506" y="164"/>
                  </a:lnTo>
                  <a:lnTo>
                    <a:pt x="506" y="162"/>
                  </a:lnTo>
                  <a:lnTo>
                    <a:pt x="504" y="160"/>
                  </a:lnTo>
                  <a:lnTo>
                    <a:pt x="512" y="164"/>
                  </a:lnTo>
                  <a:lnTo>
                    <a:pt x="508" y="162"/>
                  </a:lnTo>
                  <a:lnTo>
                    <a:pt x="508" y="164"/>
                  </a:lnTo>
                  <a:lnTo>
                    <a:pt x="512" y="168"/>
                  </a:lnTo>
                  <a:lnTo>
                    <a:pt x="512" y="166"/>
                  </a:lnTo>
                  <a:lnTo>
                    <a:pt x="516" y="170"/>
                  </a:lnTo>
                  <a:lnTo>
                    <a:pt x="518" y="170"/>
                  </a:lnTo>
                  <a:lnTo>
                    <a:pt x="522" y="172"/>
                  </a:lnTo>
                  <a:lnTo>
                    <a:pt x="526" y="176"/>
                  </a:lnTo>
                  <a:lnTo>
                    <a:pt x="532" y="178"/>
                  </a:lnTo>
                  <a:lnTo>
                    <a:pt x="530" y="180"/>
                  </a:lnTo>
                  <a:lnTo>
                    <a:pt x="530" y="178"/>
                  </a:lnTo>
                  <a:lnTo>
                    <a:pt x="526" y="178"/>
                  </a:lnTo>
                  <a:lnTo>
                    <a:pt x="534" y="182"/>
                  </a:lnTo>
                  <a:lnTo>
                    <a:pt x="538" y="184"/>
                  </a:lnTo>
                  <a:lnTo>
                    <a:pt x="540" y="186"/>
                  </a:lnTo>
                  <a:lnTo>
                    <a:pt x="532" y="182"/>
                  </a:lnTo>
                  <a:lnTo>
                    <a:pt x="536" y="186"/>
                  </a:lnTo>
                  <a:lnTo>
                    <a:pt x="540" y="190"/>
                  </a:lnTo>
                  <a:lnTo>
                    <a:pt x="546" y="196"/>
                  </a:lnTo>
                  <a:lnTo>
                    <a:pt x="544" y="194"/>
                  </a:lnTo>
                  <a:lnTo>
                    <a:pt x="550" y="196"/>
                  </a:lnTo>
                  <a:lnTo>
                    <a:pt x="554" y="200"/>
                  </a:lnTo>
                  <a:lnTo>
                    <a:pt x="564" y="208"/>
                  </a:lnTo>
                  <a:lnTo>
                    <a:pt x="560" y="206"/>
                  </a:lnTo>
                  <a:lnTo>
                    <a:pt x="560" y="208"/>
                  </a:lnTo>
                  <a:lnTo>
                    <a:pt x="562" y="214"/>
                  </a:lnTo>
                  <a:lnTo>
                    <a:pt x="566" y="218"/>
                  </a:lnTo>
                  <a:lnTo>
                    <a:pt x="572" y="222"/>
                  </a:lnTo>
                  <a:lnTo>
                    <a:pt x="574" y="224"/>
                  </a:lnTo>
                  <a:lnTo>
                    <a:pt x="574" y="226"/>
                  </a:lnTo>
                  <a:lnTo>
                    <a:pt x="576" y="228"/>
                  </a:lnTo>
                  <a:lnTo>
                    <a:pt x="576" y="226"/>
                  </a:lnTo>
                  <a:lnTo>
                    <a:pt x="574" y="224"/>
                  </a:lnTo>
                  <a:lnTo>
                    <a:pt x="580" y="230"/>
                  </a:lnTo>
                  <a:lnTo>
                    <a:pt x="584" y="236"/>
                  </a:lnTo>
                  <a:lnTo>
                    <a:pt x="588" y="244"/>
                  </a:lnTo>
                  <a:lnTo>
                    <a:pt x="594" y="250"/>
                  </a:lnTo>
                  <a:lnTo>
                    <a:pt x="604" y="260"/>
                  </a:lnTo>
                  <a:lnTo>
                    <a:pt x="610" y="268"/>
                  </a:lnTo>
                  <a:lnTo>
                    <a:pt x="610" y="270"/>
                  </a:lnTo>
                  <a:lnTo>
                    <a:pt x="610" y="268"/>
                  </a:lnTo>
                  <a:lnTo>
                    <a:pt x="608" y="266"/>
                  </a:lnTo>
                  <a:lnTo>
                    <a:pt x="610" y="274"/>
                  </a:lnTo>
                  <a:lnTo>
                    <a:pt x="614" y="280"/>
                  </a:lnTo>
                  <a:lnTo>
                    <a:pt x="614" y="282"/>
                  </a:lnTo>
                  <a:lnTo>
                    <a:pt x="616" y="284"/>
                  </a:lnTo>
                  <a:lnTo>
                    <a:pt x="618" y="290"/>
                  </a:lnTo>
                  <a:lnTo>
                    <a:pt x="614" y="286"/>
                  </a:lnTo>
                  <a:lnTo>
                    <a:pt x="622" y="300"/>
                  </a:lnTo>
                  <a:lnTo>
                    <a:pt x="620" y="300"/>
                  </a:lnTo>
                  <a:lnTo>
                    <a:pt x="620" y="298"/>
                  </a:lnTo>
                  <a:lnTo>
                    <a:pt x="618" y="296"/>
                  </a:lnTo>
                  <a:lnTo>
                    <a:pt x="622" y="304"/>
                  </a:lnTo>
                  <a:lnTo>
                    <a:pt x="626" y="310"/>
                  </a:lnTo>
                  <a:lnTo>
                    <a:pt x="626" y="306"/>
                  </a:lnTo>
                  <a:lnTo>
                    <a:pt x="624" y="308"/>
                  </a:lnTo>
                  <a:lnTo>
                    <a:pt x="624" y="306"/>
                  </a:lnTo>
                  <a:lnTo>
                    <a:pt x="622" y="302"/>
                  </a:lnTo>
                  <a:lnTo>
                    <a:pt x="622" y="300"/>
                  </a:lnTo>
                  <a:lnTo>
                    <a:pt x="624" y="302"/>
                  </a:lnTo>
                  <a:lnTo>
                    <a:pt x="624" y="298"/>
                  </a:lnTo>
                  <a:lnTo>
                    <a:pt x="622" y="294"/>
                  </a:lnTo>
                  <a:lnTo>
                    <a:pt x="616" y="282"/>
                  </a:lnTo>
                  <a:lnTo>
                    <a:pt x="620" y="284"/>
                  </a:lnTo>
                  <a:lnTo>
                    <a:pt x="614" y="278"/>
                  </a:lnTo>
                  <a:lnTo>
                    <a:pt x="614" y="276"/>
                  </a:lnTo>
                  <a:lnTo>
                    <a:pt x="616" y="278"/>
                  </a:lnTo>
                  <a:lnTo>
                    <a:pt x="614" y="274"/>
                  </a:lnTo>
                  <a:lnTo>
                    <a:pt x="612" y="270"/>
                  </a:lnTo>
                  <a:lnTo>
                    <a:pt x="610" y="266"/>
                  </a:lnTo>
                  <a:lnTo>
                    <a:pt x="612" y="266"/>
                  </a:lnTo>
                  <a:lnTo>
                    <a:pt x="610" y="260"/>
                  </a:lnTo>
                  <a:lnTo>
                    <a:pt x="606" y="256"/>
                  </a:lnTo>
                  <a:lnTo>
                    <a:pt x="602" y="250"/>
                  </a:lnTo>
                  <a:lnTo>
                    <a:pt x="604" y="252"/>
                  </a:lnTo>
                  <a:lnTo>
                    <a:pt x="600" y="246"/>
                  </a:lnTo>
                  <a:lnTo>
                    <a:pt x="598" y="246"/>
                  </a:lnTo>
                  <a:lnTo>
                    <a:pt x="594" y="244"/>
                  </a:lnTo>
                  <a:lnTo>
                    <a:pt x="594" y="236"/>
                  </a:lnTo>
                  <a:lnTo>
                    <a:pt x="592" y="236"/>
                  </a:lnTo>
                  <a:lnTo>
                    <a:pt x="590" y="234"/>
                  </a:lnTo>
                  <a:lnTo>
                    <a:pt x="588" y="232"/>
                  </a:lnTo>
                  <a:lnTo>
                    <a:pt x="588" y="234"/>
                  </a:lnTo>
                  <a:lnTo>
                    <a:pt x="588" y="232"/>
                  </a:lnTo>
                  <a:lnTo>
                    <a:pt x="584" y="228"/>
                  </a:lnTo>
                  <a:lnTo>
                    <a:pt x="580" y="224"/>
                  </a:lnTo>
                  <a:lnTo>
                    <a:pt x="576" y="220"/>
                  </a:lnTo>
                  <a:lnTo>
                    <a:pt x="576" y="218"/>
                  </a:lnTo>
                  <a:lnTo>
                    <a:pt x="576" y="220"/>
                  </a:lnTo>
                  <a:lnTo>
                    <a:pt x="574" y="218"/>
                  </a:lnTo>
                  <a:lnTo>
                    <a:pt x="574" y="216"/>
                  </a:lnTo>
                  <a:lnTo>
                    <a:pt x="572" y="214"/>
                  </a:lnTo>
                  <a:lnTo>
                    <a:pt x="566" y="208"/>
                  </a:lnTo>
                  <a:lnTo>
                    <a:pt x="568" y="210"/>
                  </a:lnTo>
                  <a:lnTo>
                    <a:pt x="568" y="206"/>
                  </a:lnTo>
                  <a:lnTo>
                    <a:pt x="564" y="206"/>
                  </a:lnTo>
                  <a:lnTo>
                    <a:pt x="562" y="202"/>
                  </a:lnTo>
                  <a:lnTo>
                    <a:pt x="556" y="196"/>
                  </a:lnTo>
                  <a:lnTo>
                    <a:pt x="554" y="194"/>
                  </a:lnTo>
                  <a:lnTo>
                    <a:pt x="550" y="192"/>
                  </a:lnTo>
                  <a:lnTo>
                    <a:pt x="540" y="184"/>
                  </a:lnTo>
                  <a:lnTo>
                    <a:pt x="534" y="178"/>
                  </a:lnTo>
                  <a:lnTo>
                    <a:pt x="524" y="168"/>
                  </a:lnTo>
                  <a:lnTo>
                    <a:pt x="522" y="166"/>
                  </a:lnTo>
                  <a:lnTo>
                    <a:pt x="518" y="166"/>
                  </a:lnTo>
                  <a:lnTo>
                    <a:pt x="510" y="160"/>
                  </a:lnTo>
                  <a:lnTo>
                    <a:pt x="512" y="160"/>
                  </a:lnTo>
                  <a:lnTo>
                    <a:pt x="516" y="160"/>
                  </a:lnTo>
                  <a:lnTo>
                    <a:pt x="512" y="158"/>
                  </a:lnTo>
                  <a:lnTo>
                    <a:pt x="504" y="154"/>
                  </a:lnTo>
                  <a:lnTo>
                    <a:pt x="506" y="154"/>
                  </a:lnTo>
                  <a:lnTo>
                    <a:pt x="486" y="142"/>
                  </a:lnTo>
                  <a:lnTo>
                    <a:pt x="486" y="146"/>
                  </a:lnTo>
                  <a:lnTo>
                    <a:pt x="482" y="144"/>
                  </a:lnTo>
                  <a:lnTo>
                    <a:pt x="484" y="144"/>
                  </a:lnTo>
                  <a:lnTo>
                    <a:pt x="480" y="142"/>
                  </a:lnTo>
                  <a:lnTo>
                    <a:pt x="484" y="142"/>
                  </a:lnTo>
                  <a:lnTo>
                    <a:pt x="482" y="142"/>
                  </a:lnTo>
                  <a:lnTo>
                    <a:pt x="480" y="140"/>
                  </a:lnTo>
                  <a:lnTo>
                    <a:pt x="478" y="138"/>
                  </a:lnTo>
                  <a:lnTo>
                    <a:pt x="482" y="140"/>
                  </a:lnTo>
                  <a:lnTo>
                    <a:pt x="474" y="134"/>
                  </a:lnTo>
                  <a:lnTo>
                    <a:pt x="470" y="134"/>
                  </a:lnTo>
                  <a:lnTo>
                    <a:pt x="468" y="130"/>
                  </a:lnTo>
                  <a:lnTo>
                    <a:pt x="466" y="128"/>
                  </a:lnTo>
                  <a:lnTo>
                    <a:pt x="462" y="126"/>
                  </a:lnTo>
                  <a:lnTo>
                    <a:pt x="460" y="126"/>
                  </a:lnTo>
                  <a:lnTo>
                    <a:pt x="458" y="124"/>
                  </a:lnTo>
                  <a:lnTo>
                    <a:pt x="448" y="120"/>
                  </a:lnTo>
                  <a:lnTo>
                    <a:pt x="444" y="118"/>
                  </a:lnTo>
                  <a:lnTo>
                    <a:pt x="444" y="120"/>
                  </a:lnTo>
                  <a:lnTo>
                    <a:pt x="446" y="120"/>
                  </a:lnTo>
                  <a:lnTo>
                    <a:pt x="444" y="120"/>
                  </a:lnTo>
                  <a:lnTo>
                    <a:pt x="436" y="116"/>
                  </a:lnTo>
                  <a:lnTo>
                    <a:pt x="428" y="112"/>
                  </a:lnTo>
                  <a:lnTo>
                    <a:pt x="412" y="102"/>
                  </a:lnTo>
                  <a:lnTo>
                    <a:pt x="400" y="98"/>
                  </a:lnTo>
                  <a:lnTo>
                    <a:pt x="390" y="94"/>
                  </a:lnTo>
                  <a:lnTo>
                    <a:pt x="388" y="94"/>
                  </a:lnTo>
                  <a:lnTo>
                    <a:pt x="388" y="92"/>
                  </a:lnTo>
                  <a:lnTo>
                    <a:pt x="382" y="90"/>
                  </a:lnTo>
                  <a:lnTo>
                    <a:pt x="374" y="86"/>
                  </a:lnTo>
                  <a:lnTo>
                    <a:pt x="376" y="86"/>
                  </a:lnTo>
                  <a:lnTo>
                    <a:pt x="380" y="88"/>
                  </a:lnTo>
                  <a:lnTo>
                    <a:pt x="374" y="84"/>
                  </a:lnTo>
                  <a:lnTo>
                    <a:pt x="364" y="82"/>
                  </a:lnTo>
                  <a:lnTo>
                    <a:pt x="366" y="80"/>
                  </a:lnTo>
                  <a:lnTo>
                    <a:pt x="364" y="80"/>
                  </a:lnTo>
                  <a:lnTo>
                    <a:pt x="356" y="78"/>
                  </a:lnTo>
                  <a:lnTo>
                    <a:pt x="362" y="80"/>
                  </a:lnTo>
                  <a:lnTo>
                    <a:pt x="352" y="76"/>
                  </a:lnTo>
                  <a:lnTo>
                    <a:pt x="354" y="74"/>
                  </a:lnTo>
                  <a:lnTo>
                    <a:pt x="344" y="70"/>
                  </a:lnTo>
                  <a:lnTo>
                    <a:pt x="334" y="68"/>
                  </a:lnTo>
                  <a:lnTo>
                    <a:pt x="326" y="66"/>
                  </a:lnTo>
                  <a:lnTo>
                    <a:pt x="318" y="62"/>
                  </a:lnTo>
                  <a:lnTo>
                    <a:pt x="320" y="64"/>
                  </a:lnTo>
                  <a:lnTo>
                    <a:pt x="322" y="66"/>
                  </a:lnTo>
                  <a:lnTo>
                    <a:pt x="306" y="58"/>
                  </a:lnTo>
                  <a:lnTo>
                    <a:pt x="302" y="56"/>
                  </a:lnTo>
                  <a:lnTo>
                    <a:pt x="298" y="56"/>
                  </a:lnTo>
                  <a:lnTo>
                    <a:pt x="294" y="56"/>
                  </a:lnTo>
                  <a:lnTo>
                    <a:pt x="288" y="54"/>
                  </a:lnTo>
                  <a:lnTo>
                    <a:pt x="288" y="56"/>
                  </a:lnTo>
                  <a:lnTo>
                    <a:pt x="282" y="56"/>
                  </a:lnTo>
                  <a:lnTo>
                    <a:pt x="278" y="54"/>
                  </a:lnTo>
                  <a:lnTo>
                    <a:pt x="278" y="52"/>
                  </a:lnTo>
                  <a:lnTo>
                    <a:pt x="280" y="52"/>
                  </a:lnTo>
                  <a:lnTo>
                    <a:pt x="282" y="52"/>
                  </a:lnTo>
                  <a:lnTo>
                    <a:pt x="286" y="54"/>
                  </a:lnTo>
                  <a:lnTo>
                    <a:pt x="284" y="52"/>
                  </a:lnTo>
                  <a:lnTo>
                    <a:pt x="276" y="50"/>
                  </a:lnTo>
                  <a:lnTo>
                    <a:pt x="274" y="48"/>
                  </a:lnTo>
                  <a:lnTo>
                    <a:pt x="272" y="48"/>
                  </a:lnTo>
                  <a:lnTo>
                    <a:pt x="276" y="50"/>
                  </a:lnTo>
                  <a:lnTo>
                    <a:pt x="264" y="46"/>
                  </a:lnTo>
                  <a:lnTo>
                    <a:pt x="254" y="44"/>
                  </a:lnTo>
                  <a:lnTo>
                    <a:pt x="256" y="44"/>
                  </a:lnTo>
                  <a:lnTo>
                    <a:pt x="254" y="44"/>
                  </a:lnTo>
                  <a:lnTo>
                    <a:pt x="246" y="42"/>
                  </a:lnTo>
                  <a:lnTo>
                    <a:pt x="244" y="44"/>
                  </a:lnTo>
                  <a:lnTo>
                    <a:pt x="240" y="42"/>
                  </a:lnTo>
                  <a:lnTo>
                    <a:pt x="238" y="42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0" y="38"/>
                  </a:lnTo>
                  <a:lnTo>
                    <a:pt x="232" y="38"/>
                  </a:lnTo>
                  <a:lnTo>
                    <a:pt x="234" y="38"/>
                  </a:lnTo>
                  <a:lnTo>
                    <a:pt x="224" y="34"/>
                  </a:lnTo>
                  <a:lnTo>
                    <a:pt x="216" y="32"/>
                  </a:lnTo>
                  <a:lnTo>
                    <a:pt x="220" y="32"/>
                  </a:lnTo>
                  <a:lnTo>
                    <a:pt x="214" y="30"/>
                  </a:lnTo>
                  <a:lnTo>
                    <a:pt x="216" y="32"/>
                  </a:lnTo>
                  <a:lnTo>
                    <a:pt x="210" y="30"/>
                  </a:lnTo>
                  <a:lnTo>
                    <a:pt x="210" y="32"/>
                  </a:lnTo>
                  <a:lnTo>
                    <a:pt x="208" y="34"/>
                  </a:lnTo>
                  <a:lnTo>
                    <a:pt x="200" y="32"/>
                  </a:lnTo>
                  <a:lnTo>
                    <a:pt x="198" y="32"/>
                  </a:lnTo>
                  <a:lnTo>
                    <a:pt x="196" y="30"/>
                  </a:lnTo>
                  <a:lnTo>
                    <a:pt x="200" y="30"/>
                  </a:lnTo>
                  <a:lnTo>
                    <a:pt x="204" y="30"/>
                  </a:lnTo>
                  <a:lnTo>
                    <a:pt x="198" y="28"/>
                  </a:lnTo>
                  <a:lnTo>
                    <a:pt x="200" y="28"/>
                  </a:lnTo>
                  <a:lnTo>
                    <a:pt x="194" y="26"/>
                  </a:lnTo>
                  <a:lnTo>
                    <a:pt x="192" y="26"/>
                  </a:lnTo>
                  <a:lnTo>
                    <a:pt x="190" y="28"/>
                  </a:lnTo>
                  <a:lnTo>
                    <a:pt x="184" y="26"/>
                  </a:lnTo>
                  <a:lnTo>
                    <a:pt x="182" y="26"/>
                  </a:lnTo>
                  <a:lnTo>
                    <a:pt x="180" y="24"/>
                  </a:lnTo>
                  <a:lnTo>
                    <a:pt x="182" y="24"/>
                  </a:lnTo>
                  <a:lnTo>
                    <a:pt x="182" y="26"/>
                  </a:lnTo>
                  <a:lnTo>
                    <a:pt x="178" y="26"/>
                  </a:lnTo>
                  <a:lnTo>
                    <a:pt x="170" y="24"/>
                  </a:lnTo>
                  <a:lnTo>
                    <a:pt x="166" y="24"/>
                  </a:lnTo>
                  <a:lnTo>
                    <a:pt x="170" y="26"/>
                  </a:lnTo>
                  <a:lnTo>
                    <a:pt x="168" y="26"/>
                  </a:lnTo>
                  <a:lnTo>
                    <a:pt x="162" y="26"/>
                  </a:lnTo>
                  <a:lnTo>
                    <a:pt x="162" y="24"/>
                  </a:lnTo>
                  <a:lnTo>
                    <a:pt x="164" y="24"/>
                  </a:lnTo>
                  <a:lnTo>
                    <a:pt x="160" y="24"/>
                  </a:lnTo>
                  <a:lnTo>
                    <a:pt x="156" y="22"/>
                  </a:lnTo>
                  <a:lnTo>
                    <a:pt x="150" y="22"/>
                  </a:lnTo>
                  <a:lnTo>
                    <a:pt x="146" y="20"/>
                  </a:lnTo>
                  <a:lnTo>
                    <a:pt x="144" y="20"/>
                  </a:lnTo>
                  <a:lnTo>
                    <a:pt x="142" y="18"/>
                  </a:lnTo>
                  <a:lnTo>
                    <a:pt x="134" y="16"/>
                  </a:lnTo>
                  <a:lnTo>
                    <a:pt x="124" y="14"/>
                  </a:lnTo>
                  <a:lnTo>
                    <a:pt x="126" y="16"/>
                  </a:lnTo>
                  <a:lnTo>
                    <a:pt x="122" y="16"/>
                  </a:lnTo>
                  <a:lnTo>
                    <a:pt x="136" y="18"/>
                  </a:lnTo>
                  <a:lnTo>
                    <a:pt x="126" y="18"/>
                  </a:lnTo>
                  <a:lnTo>
                    <a:pt x="138" y="20"/>
                  </a:lnTo>
                  <a:lnTo>
                    <a:pt x="134" y="20"/>
                  </a:lnTo>
                  <a:lnTo>
                    <a:pt x="136" y="22"/>
                  </a:lnTo>
                  <a:lnTo>
                    <a:pt x="132" y="20"/>
                  </a:lnTo>
                  <a:lnTo>
                    <a:pt x="128" y="20"/>
                  </a:lnTo>
                  <a:lnTo>
                    <a:pt x="118" y="18"/>
                  </a:lnTo>
                  <a:lnTo>
                    <a:pt x="118" y="14"/>
                  </a:lnTo>
                  <a:lnTo>
                    <a:pt x="112" y="14"/>
                  </a:lnTo>
                  <a:lnTo>
                    <a:pt x="104" y="12"/>
                  </a:lnTo>
                  <a:lnTo>
                    <a:pt x="88" y="12"/>
                  </a:lnTo>
                  <a:lnTo>
                    <a:pt x="92" y="12"/>
                  </a:lnTo>
                  <a:lnTo>
                    <a:pt x="86" y="12"/>
                  </a:lnTo>
                  <a:lnTo>
                    <a:pt x="80" y="12"/>
                  </a:lnTo>
                  <a:lnTo>
                    <a:pt x="78" y="10"/>
                  </a:lnTo>
                  <a:lnTo>
                    <a:pt x="76" y="8"/>
                  </a:lnTo>
                  <a:lnTo>
                    <a:pt x="70" y="8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58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2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2" y="4"/>
                  </a:lnTo>
                  <a:lnTo>
                    <a:pt x="20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6" y="4"/>
                  </a:lnTo>
                  <a:lnTo>
                    <a:pt x="2" y="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20" y="10"/>
                  </a:lnTo>
                  <a:lnTo>
                    <a:pt x="28" y="12"/>
                  </a:lnTo>
                  <a:lnTo>
                    <a:pt x="50" y="12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60" y="10"/>
                  </a:lnTo>
                  <a:lnTo>
                    <a:pt x="66" y="12"/>
                  </a:lnTo>
                  <a:lnTo>
                    <a:pt x="64" y="14"/>
                  </a:lnTo>
                  <a:lnTo>
                    <a:pt x="66" y="14"/>
                  </a:lnTo>
                  <a:lnTo>
                    <a:pt x="70" y="14"/>
                  </a:lnTo>
                  <a:lnTo>
                    <a:pt x="78" y="14"/>
                  </a:lnTo>
                  <a:lnTo>
                    <a:pt x="82" y="16"/>
                  </a:lnTo>
                  <a:lnTo>
                    <a:pt x="92" y="16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16" y="16"/>
                  </a:lnTo>
                  <a:lnTo>
                    <a:pt x="130" y="16"/>
                  </a:lnTo>
                  <a:lnTo>
                    <a:pt x="126" y="18"/>
                  </a:lnTo>
                  <a:lnTo>
                    <a:pt x="128" y="18"/>
                  </a:lnTo>
                  <a:lnTo>
                    <a:pt x="130" y="18"/>
                  </a:lnTo>
                  <a:lnTo>
                    <a:pt x="130" y="16"/>
                  </a:lnTo>
                  <a:lnTo>
                    <a:pt x="134" y="16"/>
                  </a:lnTo>
                  <a:lnTo>
                    <a:pt x="138" y="18"/>
                  </a:lnTo>
                  <a:lnTo>
                    <a:pt x="142" y="20"/>
                  </a:lnTo>
                  <a:lnTo>
                    <a:pt x="136" y="20"/>
                  </a:lnTo>
                  <a:lnTo>
                    <a:pt x="138" y="20"/>
                  </a:lnTo>
                  <a:lnTo>
                    <a:pt x="142" y="20"/>
                  </a:lnTo>
                  <a:lnTo>
                    <a:pt x="148" y="22"/>
                  </a:lnTo>
                  <a:lnTo>
                    <a:pt x="160" y="22"/>
                  </a:lnTo>
                  <a:lnTo>
                    <a:pt x="170" y="22"/>
                  </a:lnTo>
                  <a:lnTo>
                    <a:pt x="170" y="20"/>
                  </a:lnTo>
                  <a:lnTo>
                    <a:pt x="174" y="20"/>
                  </a:lnTo>
                  <a:lnTo>
                    <a:pt x="176" y="22"/>
                  </a:lnTo>
                  <a:lnTo>
                    <a:pt x="178" y="22"/>
                  </a:lnTo>
                  <a:lnTo>
                    <a:pt x="182" y="22"/>
                  </a:lnTo>
                  <a:lnTo>
                    <a:pt x="184" y="24"/>
                  </a:lnTo>
                  <a:lnTo>
                    <a:pt x="206" y="24"/>
                  </a:lnTo>
                  <a:lnTo>
                    <a:pt x="198" y="26"/>
                  </a:lnTo>
                  <a:lnTo>
                    <a:pt x="188" y="26"/>
                  </a:lnTo>
                  <a:lnTo>
                    <a:pt x="196" y="26"/>
                  </a:lnTo>
                  <a:lnTo>
                    <a:pt x="204" y="26"/>
                  </a:lnTo>
                  <a:lnTo>
                    <a:pt x="198" y="26"/>
                  </a:lnTo>
                  <a:lnTo>
                    <a:pt x="208" y="26"/>
                  </a:lnTo>
                  <a:lnTo>
                    <a:pt x="218" y="26"/>
                  </a:lnTo>
                  <a:lnTo>
                    <a:pt x="220" y="28"/>
                  </a:lnTo>
                  <a:lnTo>
                    <a:pt x="222" y="28"/>
                  </a:lnTo>
                  <a:lnTo>
                    <a:pt x="230" y="30"/>
                  </a:lnTo>
                  <a:lnTo>
                    <a:pt x="240" y="32"/>
                  </a:lnTo>
                  <a:lnTo>
                    <a:pt x="246" y="34"/>
                  </a:lnTo>
                  <a:lnTo>
                    <a:pt x="258" y="36"/>
                  </a:lnTo>
                  <a:lnTo>
                    <a:pt x="268" y="38"/>
                  </a:lnTo>
                  <a:lnTo>
                    <a:pt x="292" y="42"/>
                  </a:lnTo>
                  <a:lnTo>
                    <a:pt x="292" y="40"/>
                  </a:lnTo>
                  <a:lnTo>
                    <a:pt x="294" y="40"/>
                  </a:lnTo>
                  <a:lnTo>
                    <a:pt x="296" y="40"/>
                  </a:lnTo>
                  <a:lnTo>
                    <a:pt x="298" y="38"/>
                  </a:lnTo>
                  <a:lnTo>
                    <a:pt x="304" y="40"/>
                  </a:lnTo>
                  <a:lnTo>
                    <a:pt x="316" y="44"/>
                  </a:lnTo>
                  <a:lnTo>
                    <a:pt x="314" y="44"/>
                  </a:lnTo>
                  <a:lnTo>
                    <a:pt x="312" y="44"/>
                  </a:lnTo>
                  <a:lnTo>
                    <a:pt x="318" y="46"/>
                  </a:lnTo>
                  <a:lnTo>
                    <a:pt x="320" y="50"/>
                  </a:lnTo>
                  <a:lnTo>
                    <a:pt x="320" y="48"/>
                  </a:lnTo>
                  <a:lnTo>
                    <a:pt x="322" y="48"/>
                  </a:lnTo>
                  <a:lnTo>
                    <a:pt x="328" y="50"/>
                  </a:lnTo>
                  <a:lnTo>
                    <a:pt x="322" y="46"/>
                  </a:lnTo>
                  <a:lnTo>
                    <a:pt x="328" y="48"/>
                  </a:lnTo>
                  <a:lnTo>
                    <a:pt x="334" y="48"/>
                  </a:lnTo>
                  <a:lnTo>
                    <a:pt x="338" y="50"/>
                  </a:lnTo>
                  <a:lnTo>
                    <a:pt x="344" y="52"/>
                  </a:lnTo>
                  <a:lnTo>
                    <a:pt x="340" y="52"/>
                  </a:lnTo>
                  <a:lnTo>
                    <a:pt x="356" y="54"/>
                  </a:lnTo>
                  <a:lnTo>
                    <a:pt x="364" y="54"/>
                  </a:lnTo>
                  <a:lnTo>
                    <a:pt x="370" y="54"/>
                  </a:lnTo>
                  <a:lnTo>
                    <a:pt x="372" y="56"/>
                  </a:lnTo>
                  <a:lnTo>
                    <a:pt x="370" y="56"/>
                  </a:lnTo>
                  <a:lnTo>
                    <a:pt x="394" y="60"/>
                  </a:lnTo>
                  <a:lnTo>
                    <a:pt x="406" y="62"/>
                  </a:lnTo>
                  <a:lnTo>
                    <a:pt x="416" y="64"/>
                  </a:lnTo>
                  <a:lnTo>
                    <a:pt x="414" y="66"/>
                  </a:lnTo>
                  <a:lnTo>
                    <a:pt x="418" y="66"/>
                  </a:lnTo>
                  <a:lnTo>
                    <a:pt x="422" y="66"/>
                  </a:lnTo>
                  <a:lnTo>
                    <a:pt x="422" y="68"/>
                  </a:lnTo>
                  <a:lnTo>
                    <a:pt x="428" y="68"/>
                  </a:lnTo>
                  <a:lnTo>
                    <a:pt x="434" y="68"/>
                  </a:lnTo>
                  <a:lnTo>
                    <a:pt x="430" y="68"/>
                  </a:lnTo>
                  <a:lnTo>
                    <a:pt x="440" y="72"/>
                  </a:lnTo>
                  <a:lnTo>
                    <a:pt x="448" y="72"/>
                  </a:lnTo>
                  <a:lnTo>
                    <a:pt x="466" y="74"/>
                  </a:lnTo>
                  <a:lnTo>
                    <a:pt x="468" y="76"/>
                  </a:lnTo>
                  <a:lnTo>
                    <a:pt x="472" y="78"/>
                  </a:lnTo>
                  <a:lnTo>
                    <a:pt x="482" y="82"/>
                  </a:lnTo>
                  <a:lnTo>
                    <a:pt x="504" y="88"/>
                  </a:lnTo>
                  <a:lnTo>
                    <a:pt x="526" y="92"/>
                  </a:lnTo>
                  <a:lnTo>
                    <a:pt x="536" y="96"/>
                  </a:lnTo>
                  <a:lnTo>
                    <a:pt x="548" y="100"/>
                  </a:lnTo>
                  <a:lnTo>
                    <a:pt x="574" y="110"/>
                  </a:lnTo>
                  <a:lnTo>
                    <a:pt x="572" y="110"/>
                  </a:lnTo>
                  <a:lnTo>
                    <a:pt x="574" y="110"/>
                  </a:lnTo>
                  <a:lnTo>
                    <a:pt x="576" y="110"/>
                  </a:lnTo>
                  <a:lnTo>
                    <a:pt x="584" y="110"/>
                  </a:lnTo>
                  <a:lnTo>
                    <a:pt x="586" y="112"/>
                  </a:lnTo>
                  <a:lnTo>
                    <a:pt x="584" y="112"/>
                  </a:lnTo>
                  <a:lnTo>
                    <a:pt x="590" y="116"/>
                  </a:lnTo>
                  <a:lnTo>
                    <a:pt x="600" y="120"/>
                  </a:lnTo>
                  <a:lnTo>
                    <a:pt x="602" y="118"/>
                  </a:lnTo>
                  <a:lnTo>
                    <a:pt x="614" y="124"/>
                  </a:lnTo>
                  <a:lnTo>
                    <a:pt x="628" y="128"/>
                  </a:lnTo>
                  <a:lnTo>
                    <a:pt x="640" y="134"/>
                  </a:lnTo>
                  <a:lnTo>
                    <a:pt x="648" y="138"/>
                  </a:lnTo>
                  <a:lnTo>
                    <a:pt x="660" y="142"/>
                  </a:lnTo>
                  <a:lnTo>
                    <a:pt x="658" y="142"/>
                  </a:lnTo>
                  <a:lnTo>
                    <a:pt x="684" y="156"/>
                  </a:lnTo>
                  <a:lnTo>
                    <a:pt x="682" y="156"/>
                  </a:lnTo>
                  <a:lnTo>
                    <a:pt x="686" y="156"/>
                  </a:lnTo>
                  <a:lnTo>
                    <a:pt x="690" y="156"/>
                  </a:lnTo>
                  <a:lnTo>
                    <a:pt x="694" y="156"/>
                  </a:lnTo>
                  <a:lnTo>
                    <a:pt x="698" y="158"/>
                  </a:lnTo>
                  <a:lnTo>
                    <a:pt x="700" y="162"/>
                  </a:lnTo>
                  <a:lnTo>
                    <a:pt x="716" y="170"/>
                  </a:lnTo>
                  <a:lnTo>
                    <a:pt x="732" y="180"/>
                  </a:lnTo>
                  <a:lnTo>
                    <a:pt x="730" y="180"/>
                  </a:lnTo>
                  <a:lnTo>
                    <a:pt x="742" y="186"/>
                  </a:lnTo>
                  <a:lnTo>
                    <a:pt x="746" y="190"/>
                  </a:lnTo>
                  <a:lnTo>
                    <a:pt x="748" y="190"/>
                  </a:lnTo>
                  <a:lnTo>
                    <a:pt x="748" y="188"/>
                  </a:lnTo>
                  <a:lnTo>
                    <a:pt x="750" y="190"/>
                  </a:lnTo>
                  <a:lnTo>
                    <a:pt x="754" y="194"/>
                  </a:lnTo>
                  <a:lnTo>
                    <a:pt x="766" y="198"/>
                  </a:lnTo>
                  <a:lnTo>
                    <a:pt x="764" y="200"/>
                  </a:lnTo>
                  <a:lnTo>
                    <a:pt x="770" y="202"/>
                  </a:lnTo>
                  <a:lnTo>
                    <a:pt x="778" y="206"/>
                  </a:lnTo>
                  <a:lnTo>
                    <a:pt x="776" y="206"/>
                  </a:lnTo>
                  <a:lnTo>
                    <a:pt x="782" y="208"/>
                  </a:lnTo>
                  <a:lnTo>
                    <a:pt x="788" y="212"/>
                  </a:lnTo>
                  <a:lnTo>
                    <a:pt x="784" y="212"/>
                  </a:lnTo>
                  <a:lnTo>
                    <a:pt x="790" y="214"/>
                  </a:lnTo>
                  <a:lnTo>
                    <a:pt x="794" y="216"/>
                  </a:lnTo>
                  <a:lnTo>
                    <a:pt x="800" y="222"/>
                  </a:lnTo>
                  <a:lnTo>
                    <a:pt x="802" y="226"/>
                  </a:lnTo>
                  <a:lnTo>
                    <a:pt x="806" y="228"/>
                  </a:lnTo>
                  <a:lnTo>
                    <a:pt x="810" y="230"/>
                  </a:lnTo>
                  <a:lnTo>
                    <a:pt x="808" y="230"/>
                  </a:lnTo>
                  <a:lnTo>
                    <a:pt x="818" y="240"/>
                  </a:lnTo>
                  <a:lnTo>
                    <a:pt x="822" y="242"/>
                  </a:lnTo>
                  <a:lnTo>
                    <a:pt x="826" y="246"/>
                  </a:lnTo>
                  <a:lnTo>
                    <a:pt x="826" y="248"/>
                  </a:lnTo>
                  <a:lnTo>
                    <a:pt x="814" y="238"/>
                  </a:lnTo>
                  <a:lnTo>
                    <a:pt x="816" y="240"/>
                  </a:lnTo>
                  <a:lnTo>
                    <a:pt x="816" y="242"/>
                  </a:lnTo>
                  <a:lnTo>
                    <a:pt x="814" y="242"/>
                  </a:lnTo>
                  <a:lnTo>
                    <a:pt x="822" y="248"/>
                  </a:lnTo>
                  <a:lnTo>
                    <a:pt x="830" y="256"/>
                  </a:lnTo>
                  <a:lnTo>
                    <a:pt x="834" y="258"/>
                  </a:lnTo>
                  <a:lnTo>
                    <a:pt x="836" y="264"/>
                  </a:lnTo>
                  <a:lnTo>
                    <a:pt x="838" y="268"/>
                  </a:lnTo>
                  <a:lnTo>
                    <a:pt x="842" y="274"/>
                  </a:lnTo>
                  <a:lnTo>
                    <a:pt x="844" y="274"/>
                  </a:lnTo>
                  <a:lnTo>
                    <a:pt x="846" y="274"/>
                  </a:lnTo>
                  <a:lnTo>
                    <a:pt x="846" y="272"/>
                  </a:lnTo>
                  <a:lnTo>
                    <a:pt x="844" y="270"/>
                  </a:lnTo>
                  <a:lnTo>
                    <a:pt x="842" y="268"/>
                  </a:lnTo>
                  <a:lnTo>
                    <a:pt x="836" y="262"/>
                  </a:lnTo>
                  <a:lnTo>
                    <a:pt x="840" y="264"/>
                  </a:lnTo>
                  <a:lnTo>
                    <a:pt x="844" y="268"/>
                  </a:lnTo>
                  <a:lnTo>
                    <a:pt x="848" y="270"/>
                  </a:lnTo>
                  <a:lnTo>
                    <a:pt x="852" y="280"/>
                  </a:lnTo>
                  <a:lnTo>
                    <a:pt x="852" y="286"/>
                  </a:lnTo>
                  <a:lnTo>
                    <a:pt x="862" y="302"/>
                  </a:lnTo>
                  <a:lnTo>
                    <a:pt x="870" y="314"/>
                  </a:lnTo>
                  <a:lnTo>
                    <a:pt x="870" y="316"/>
                  </a:lnTo>
                  <a:lnTo>
                    <a:pt x="870" y="318"/>
                  </a:lnTo>
                  <a:lnTo>
                    <a:pt x="868" y="314"/>
                  </a:lnTo>
                  <a:lnTo>
                    <a:pt x="872" y="324"/>
                  </a:lnTo>
                  <a:lnTo>
                    <a:pt x="874" y="330"/>
                  </a:lnTo>
                  <a:lnTo>
                    <a:pt x="876" y="332"/>
                  </a:lnTo>
                  <a:lnTo>
                    <a:pt x="876" y="334"/>
                  </a:lnTo>
                  <a:lnTo>
                    <a:pt x="874" y="334"/>
                  </a:lnTo>
                  <a:lnTo>
                    <a:pt x="874" y="338"/>
                  </a:lnTo>
                  <a:lnTo>
                    <a:pt x="874" y="336"/>
                  </a:lnTo>
                  <a:lnTo>
                    <a:pt x="874" y="344"/>
                  </a:lnTo>
                  <a:lnTo>
                    <a:pt x="874" y="346"/>
                  </a:lnTo>
                  <a:lnTo>
                    <a:pt x="880" y="342"/>
                  </a:lnTo>
                  <a:lnTo>
                    <a:pt x="876" y="342"/>
                  </a:lnTo>
                  <a:lnTo>
                    <a:pt x="864" y="342"/>
                  </a:lnTo>
                  <a:lnTo>
                    <a:pt x="850" y="344"/>
                  </a:lnTo>
                  <a:lnTo>
                    <a:pt x="834" y="344"/>
                  </a:lnTo>
                  <a:lnTo>
                    <a:pt x="836" y="344"/>
                  </a:lnTo>
                  <a:lnTo>
                    <a:pt x="816" y="344"/>
                  </a:lnTo>
                  <a:lnTo>
                    <a:pt x="796" y="344"/>
                  </a:lnTo>
                  <a:lnTo>
                    <a:pt x="774" y="344"/>
                  </a:lnTo>
                  <a:lnTo>
                    <a:pt x="754" y="342"/>
                  </a:lnTo>
                  <a:lnTo>
                    <a:pt x="748" y="342"/>
                  </a:lnTo>
                  <a:lnTo>
                    <a:pt x="742" y="344"/>
                  </a:lnTo>
                  <a:lnTo>
                    <a:pt x="740" y="342"/>
                  </a:lnTo>
                  <a:lnTo>
                    <a:pt x="732" y="344"/>
                  </a:lnTo>
                  <a:lnTo>
                    <a:pt x="724" y="344"/>
                  </a:lnTo>
                  <a:lnTo>
                    <a:pt x="716" y="344"/>
                  </a:lnTo>
                  <a:lnTo>
                    <a:pt x="708" y="342"/>
                  </a:lnTo>
                  <a:lnTo>
                    <a:pt x="698" y="344"/>
                  </a:lnTo>
                  <a:lnTo>
                    <a:pt x="700" y="344"/>
                  </a:lnTo>
                  <a:lnTo>
                    <a:pt x="690" y="344"/>
                  </a:lnTo>
                  <a:lnTo>
                    <a:pt x="686" y="344"/>
                  </a:lnTo>
                  <a:lnTo>
                    <a:pt x="684" y="344"/>
                  </a:lnTo>
                  <a:lnTo>
                    <a:pt x="682" y="344"/>
                  </a:lnTo>
                  <a:lnTo>
                    <a:pt x="670" y="344"/>
                  </a:lnTo>
                  <a:lnTo>
                    <a:pt x="666" y="344"/>
                  </a:lnTo>
                  <a:lnTo>
                    <a:pt x="664" y="342"/>
                  </a:lnTo>
                  <a:lnTo>
                    <a:pt x="656" y="342"/>
                  </a:lnTo>
                  <a:lnTo>
                    <a:pt x="648" y="342"/>
                  </a:lnTo>
                  <a:lnTo>
                    <a:pt x="644" y="344"/>
                  </a:lnTo>
                  <a:lnTo>
                    <a:pt x="648" y="344"/>
                  </a:lnTo>
                  <a:lnTo>
                    <a:pt x="650" y="346"/>
                  </a:lnTo>
                  <a:lnTo>
                    <a:pt x="644" y="346"/>
                  </a:lnTo>
                  <a:lnTo>
                    <a:pt x="644" y="350"/>
                  </a:lnTo>
                  <a:lnTo>
                    <a:pt x="646" y="352"/>
                  </a:lnTo>
                  <a:lnTo>
                    <a:pt x="652" y="354"/>
                  </a:lnTo>
                  <a:lnTo>
                    <a:pt x="660" y="352"/>
                  </a:lnTo>
                  <a:lnTo>
                    <a:pt x="662" y="354"/>
                  </a:lnTo>
                  <a:lnTo>
                    <a:pt x="656" y="354"/>
                  </a:lnTo>
                  <a:lnTo>
                    <a:pt x="660" y="354"/>
                  </a:lnTo>
                  <a:lnTo>
                    <a:pt x="664" y="354"/>
                  </a:lnTo>
                  <a:lnTo>
                    <a:pt x="668" y="354"/>
                  </a:lnTo>
                  <a:lnTo>
                    <a:pt x="676" y="352"/>
                  </a:lnTo>
                  <a:lnTo>
                    <a:pt x="676" y="354"/>
                  </a:lnTo>
                  <a:lnTo>
                    <a:pt x="678" y="354"/>
                  </a:lnTo>
                  <a:lnTo>
                    <a:pt x="680" y="354"/>
                  </a:lnTo>
                  <a:lnTo>
                    <a:pt x="678" y="352"/>
                  </a:lnTo>
                  <a:lnTo>
                    <a:pt x="680" y="352"/>
                  </a:lnTo>
                  <a:lnTo>
                    <a:pt x="684" y="352"/>
                  </a:lnTo>
                  <a:lnTo>
                    <a:pt x="688" y="352"/>
                  </a:lnTo>
                  <a:lnTo>
                    <a:pt x="688" y="354"/>
                  </a:lnTo>
                  <a:lnTo>
                    <a:pt x="686" y="354"/>
                  </a:lnTo>
                  <a:lnTo>
                    <a:pt x="694" y="354"/>
                  </a:lnTo>
                  <a:lnTo>
                    <a:pt x="698" y="352"/>
                  </a:lnTo>
                  <a:lnTo>
                    <a:pt x="708" y="354"/>
                  </a:lnTo>
                  <a:lnTo>
                    <a:pt x="710" y="354"/>
                  </a:lnTo>
                  <a:lnTo>
                    <a:pt x="712" y="354"/>
                  </a:lnTo>
                  <a:lnTo>
                    <a:pt x="724" y="352"/>
                  </a:lnTo>
                  <a:lnTo>
                    <a:pt x="722" y="354"/>
                  </a:lnTo>
                  <a:lnTo>
                    <a:pt x="728" y="354"/>
                  </a:lnTo>
                  <a:lnTo>
                    <a:pt x="734" y="354"/>
                  </a:lnTo>
                  <a:lnTo>
                    <a:pt x="736" y="354"/>
                  </a:lnTo>
                  <a:lnTo>
                    <a:pt x="736" y="356"/>
                  </a:lnTo>
                  <a:lnTo>
                    <a:pt x="740" y="354"/>
                  </a:lnTo>
                  <a:lnTo>
                    <a:pt x="748" y="354"/>
                  </a:lnTo>
                  <a:lnTo>
                    <a:pt x="762" y="354"/>
                  </a:lnTo>
                  <a:lnTo>
                    <a:pt x="760" y="354"/>
                  </a:lnTo>
                  <a:lnTo>
                    <a:pt x="770" y="356"/>
                  </a:lnTo>
                  <a:lnTo>
                    <a:pt x="772" y="354"/>
                  </a:lnTo>
                  <a:lnTo>
                    <a:pt x="776" y="352"/>
                  </a:lnTo>
                  <a:lnTo>
                    <a:pt x="784" y="350"/>
                  </a:lnTo>
                  <a:lnTo>
                    <a:pt x="786" y="352"/>
                  </a:lnTo>
                  <a:lnTo>
                    <a:pt x="784" y="354"/>
                  </a:lnTo>
                  <a:lnTo>
                    <a:pt x="782" y="354"/>
                  </a:lnTo>
                  <a:lnTo>
                    <a:pt x="782" y="356"/>
                  </a:lnTo>
                  <a:lnTo>
                    <a:pt x="782" y="354"/>
                  </a:lnTo>
                  <a:lnTo>
                    <a:pt x="786" y="354"/>
                  </a:lnTo>
                  <a:lnTo>
                    <a:pt x="790" y="354"/>
                  </a:lnTo>
                  <a:lnTo>
                    <a:pt x="790" y="352"/>
                  </a:lnTo>
                  <a:lnTo>
                    <a:pt x="794" y="354"/>
                  </a:lnTo>
                  <a:lnTo>
                    <a:pt x="796" y="356"/>
                  </a:lnTo>
                  <a:lnTo>
                    <a:pt x="798" y="354"/>
                  </a:lnTo>
                  <a:lnTo>
                    <a:pt x="800" y="354"/>
                  </a:lnTo>
                  <a:lnTo>
                    <a:pt x="804" y="352"/>
                  </a:lnTo>
                  <a:lnTo>
                    <a:pt x="810" y="354"/>
                  </a:lnTo>
                  <a:lnTo>
                    <a:pt x="814" y="354"/>
                  </a:lnTo>
                  <a:lnTo>
                    <a:pt x="816" y="356"/>
                  </a:lnTo>
                  <a:lnTo>
                    <a:pt x="814" y="356"/>
                  </a:lnTo>
                  <a:lnTo>
                    <a:pt x="810" y="356"/>
                  </a:lnTo>
                  <a:close/>
                  <a:moveTo>
                    <a:pt x="838" y="246"/>
                  </a:moveTo>
                  <a:lnTo>
                    <a:pt x="838" y="246"/>
                  </a:lnTo>
                  <a:lnTo>
                    <a:pt x="840" y="250"/>
                  </a:lnTo>
                  <a:lnTo>
                    <a:pt x="838" y="246"/>
                  </a:lnTo>
                  <a:close/>
                  <a:moveTo>
                    <a:pt x="826" y="236"/>
                  </a:moveTo>
                  <a:lnTo>
                    <a:pt x="832" y="240"/>
                  </a:lnTo>
                  <a:lnTo>
                    <a:pt x="830" y="242"/>
                  </a:lnTo>
                  <a:lnTo>
                    <a:pt x="830" y="240"/>
                  </a:lnTo>
                  <a:lnTo>
                    <a:pt x="826" y="236"/>
                  </a:lnTo>
                  <a:close/>
                  <a:moveTo>
                    <a:pt x="838" y="268"/>
                  </a:moveTo>
                  <a:lnTo>
                    <a:pt x="838" y="268"/>
                  </a:lnTo>
                  <a:lnTo>
                    <a:pt x="838" y="264"/>
                  </a:lnTo>
                  <a:lnTo>
                    <a:pt x="840" y="268"/>
                  </a:lnTo>
                  <a:lnTo>
                    <a:pt x="838" y="268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55" name="Freeform 190"/>
            <p:cNvSpPr>
              <a:spLocks/>
            </p:cNvSpPr>
            <p:nvPr/>
          </p:nvSpPr>
          <p:spPr bwMode="auto">
            <a:xfrm>
              <a:off x="4828869" y="2193884"/>
              <a:ext cx="3437" cy="3323"/>
            </a:xfrm>
            <a:custGeom>
              <a:avLst/>
              <a:gdLst>
                <a:gd name="T0" fmla="*/ 2147483647 w 2"/>
                <a:gd name="T1" fmla="*/ 2147483647 h 2"/>
                <a:gd name="T2" fmla="*/ 2147483647 w 2"/>
                <a:gd name="T3" fmla="*/ 2147483647 h 2"/>
                <a:gd name="T4" fmla="*/ 2147483647 w 2"/>
                <a:gd name="T5" fmla="*/ 0 h 2"/>
                <a:gd name="T6" fmla="*/ 0 w 2"/>
                <a:gd name="T7" fmla="*/ 0 h 2"/>
                <a:gd name="T8" fmla="*/ 2147483647 w 2"/>
                <a:gd name="T9" fmla="*/ 214748364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56" name="Rectangle 191"/>
            <p:cNvSpPr>
              <a:spLocks noChangeArrowheads="1"/>
            </p:cNvSpPr>
            <p:nvPr/>
          </p:nvSpPr>
          <p:spPr bwMode="auto">
            <a:xfrm>
              <a:off x="4144926" y="1947969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57" name="Freeform 192"/>
            <p:cNvSpPr>
              <a:spLocks/>
            </p:cNvSpPr>
            <p:nvPr/>
          </p:nvSpPr>
          <p:spPr bwMode="auto">
            <a:xfrm>
              <a:off x="4498927" y="1951292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147483647 h 2"/>
                <a:gd name="T4" fmla="*/ 2147483647 w 2"/>
                <a:gd name="T5" fmla="*/ 2147483647 h 2"/>
                <a:gd name="T6" fmla="*/ 0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58" name="Freeform 193"/>
            <p:cNvSpPr>
              <a:spLocks/>
            </p:cNvSpPr>
            <p:nvPr/>
          </p:nvSpPr>
          <p:spPr bwMode="auto">
            <a:xfrm>
              <a:off x="4261781" y="2027725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59" name="Freeform 194"/>
            <p:cNvSpPr>
              <a:spLocks/>
            </p:cNvSpPr>
            <p:nvPr/>
          </p:nvSpPr>
          <p:spPr bwMode="auto">
            <a:xfrm>
              <a:off x="4309897" y="2064280"/>
              <a:ext cx="3437" cy="6646"/>
            </a:xfrm>
            <a:custGeom>
              <a:avLst/>
              <a:gdLst>
                <a:gd name="T0" fmla="*/ 0 w 2"/>
                <a:gd name="T1" fmla="*/ 0 h 4"/>
                <a:gd name="T2" fmla="*/ 2147483647 w 2"/>
                <a:gd name="T3" fmla="*/ 2147483647 h 4"/>
                <a:gd name="T4" fmla="*/ 2147483647 w 2"/>
                <a:gd name="T5" fmla="*/ 2147483647 h 4"/>
                <a:gd name="T6" fmla="*/ 0 w 2"/>
                <a:gd name="T7" fmla="*/ 0 h 4"/>
                <a:gd name="T8" fmla="*/ 0 w 2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0" y="0"/>
                  </a:move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60" name="Rectangle 195"/>
            <p:cNvSpPr>
              <a:spLocks noChangeArrowheads="1"/>
            </p:cNvSpPr>
            <p:nvPr/>
          </p:nvSpPr>
          <p:spPr bwMode="auto">
            <a:xfrm>
              <a:off x="4344266" y="2094189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61" name="Rectangle 196"/>
            <p:cNvSpPr>
              <a:spLocks noChangeArrowheads="1"/>
            </p:cNvSpPr>
            <p:nvPr/>
          </p:nvSpPr>
          <p:spPr bwMode="auto">
            <a:xfrm>
              <a:off x="3667198" y="1808395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62" name="Freeform 197"/>
            <p:cNvSpPr>
              <a:spLocks/>
            </p:cNvSpPr>
            <p:nvPr/>
          </p:nvSpPr>
          <p:spPr bwMode="auto">
            <a:xfrm>
              <a:off x="3880285" y="1854920"/>
              <a:ext cx="6874" cy="0"/>
            </a:xfrm>
            <a:custGeom>
              <a:avLst/>
              <a:gdLst>
                <a:gd name="T0" fmla="*/ 2147483647 w 4"/>
                <a:gd name="T1" fmla="*/ 0 w 4"/>
                <a:gd name="T2" fmla="*/ 0 w 4"/>
                <a:gd name="T3" fmla="*/ 2147483647 w 4"/>
                <a:gd name="T4" fmla="*/ 2147483647 w 4"/>
                <a:gd name="T5" fmla="*/ 2147483647 w 4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4 w 4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4">
                  <a:moveTo>
                    <a:pt x="4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63" name="Rectangle 198"/>
            <p:cNvSpPr>
              <a:spLocks noChangeArrowheads="1"/>
            </p:cNvSpPr>
            <p:nvPr/>
          </p:nvSpPr>
          <p:spPr bwMode="auto">
            <a:xfrm>
              <a:off x="3419741" y="1778487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64" name="Freeform 199"/>
            <p:cNvSpPr>
              <a:spLocks/>
            </p:cNvSpPr>
            <p:nvPr/>
          </p:nvSpPr>
          <p:spPr bwMode="auto">
            <a:xfrm>
              <a:off x="3869974" y="1851597"/>
              <a:ext cx="10311" cy="3323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0 h 2"/>
                <a:gd name="T4" fmla="*/ 2147483647 w 6"/>
                <a:gd name="T5" fmla="*/ 2147483647 h 2"/>
                <a:gd name="T6" fmla="*/ 0 w 6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2"/>
                <a:gd name="T14" fmla="*/ 6 w 6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2">
                  <a:moveTo>
                    <a:pt x="0" y="0"/>
                  </a:moveTo>
                  <a:lnTo>
                    <a:pt x="0" y="0"/>
                  </a:lnTo>
                  <a:lnTo>
                    <a:pt x="6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65" name="Rectangle 200"/>
            <p:cNvSpPr>
              <a:spLocks noChangeArrowheads="1"/>
            </p:cNvSpPr>
            <p:nvPr/>
          </p:nvSpPr>
          <p:spPr bwMode="auto">
            <a:xfrm>
              <a:off x="4450810" y="2257025"/>
              <a:ext cx="1719" cy="3323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66" name="Freeform 201"/>
            <p:cNvSpPr>
              <a:spLocks/>
            </p:cNvSpPr>
            <p:nvPr/>
          </p:nvSpPr>
          <p:spPr bwMode="auto">
            <a:xfrm>
              <a:off x="4450810" y="2260348"/>
              <a:ext cx="0" cy="3323"/>
            </a:xfrm>
            <a:custGeom>
              <a:avLst/>
              <a:gdLst>
                <a:gd name="T0" fmla="*/ 0 h 2"/>
                <a:gd name="T1" fmla="*/ 2147483647 h 2"/>
                <a:gd name="T2" fmla="*/ 0 h 2"/>
                <a:gd name="T3" fmla="*/ 0 60000 65536"/>
                <a:gd name="T4" fmla="*/ 0 60000 65536"/>
                <a:gd name="T5" fmla="*/ 0 60000 65536"/>
                <a:gd name="T6" fmla="*/ 0 h 2"/>
                <a:gd name="T7" fmla="*/ 2 h 2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T6" r="0" b="T7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67" name="Freeform 202"/>
            <p:cNvSpPr>
              <a:spLocks/>
            </p:cNvSpPr>
            <p:nvPr/>
          </p:nvSpPr>
          <p:spPr bwMode="auto">
            <a:xfrm>
              <a:off x="4450810" y="2263671"/>
              <a:ext cx="3437" cy="3323"/>
            </a:xfrm>
            <a:custGeom>
              <a:avLst/>
              <a:gdLst>
                <a:gd name="T0" fmla="*/ 2147483647 w 2"/>
                <a:gd name="T1" fmla="*/ 2147483647 h 2"/>
                <a:gd name="T2" fmla="*/ 0 w 2"/>
                <a:gd name="T3" fmla="*/ 0 h 2"/>
                <a:gd name="T4" fmla="*/ 0 w 2"/>
                <a:gd name="T5" fmla="*/ 0 h 2"/>
                <a:gd name="T6" fmla="*/ 2147483647 w 2"/>
                <a:gd name="T7" fmla="*/ 2147483647 h 2"/>
                <a:gd name="T8" fmla="*/ 2147483647 w 2"/>
                <a:gd name="T9" fmla="*/ 214748364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68" name="Freeform 203"/>
            <p:cNvSpPr>
              <a:spLocks/>
            </p:cNvSpPr>
            <p:nvPr/>
          </p:nvSpPr>
          <p:spPr bwMode="auto">
            <a:xfrm>
              <a:off x="4426752" y="2203854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69" name="Freeform 204"/>
            <p:cNvSpPr>
              <a:spLocks/>
            </p:cNvSpPr>
            <p:nvPr/>
          </p:nvSpPr>
          <p:spPr bwMode="auto">
            <a:xfrm>
              <a:off x="4416441" y="2187238"/>
              <a:ext cx="10311" cy="16616"/>
            </a:xfrm>
            <a:custGeom>
              <a:avLst/>
              <a:gdLst>
                <a:gd name="T0" fmla="*/ 0 w 6"/>
                <a:gd name="T1" fmla="*/ 0 h 10"/>
                <a:gd name="T2" fmla="*/ 0 w 6"/>
                <a:gd name="T3" fmla="*/ 0 h 10"/>
                <a:gd name="T4" fmla="*/ 2147483647 w 6"/>
                <a:gd name="T5" fmla="*/ 2147483647 h 10"/>
                <a:gd name="T6" fmla="*/ 2147483647 w 6"/>
                <a:gd name="T7" fmla="*/ 2147483647 h 10"/>
                <a:gd name="T8" fmla="*/ 2147483647 w 6"/>
                <a:gd name="T9" fmla="*/ 2147483647 h 10"/>
                <a:gd name="T10" fmla="*/ 2147483647 w 6"/>
                <a:gd name="T11" fmla="*/ 2147483647 h 10"/>
                <a:gd name="T12" fmla="*/ 0 w 6"/>
                <a:gd name="T13" fmla="*/ 0 h 10"/>
                <a:gd name="T14" fmla="*/ 0 w 6"/>
                <a:gd name="T15" fmla="*/ 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0"/>
                <a:gd name="T26" fmla="*/ 6 w 6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0">
                  <a:moveTo>
                    <a:pt x="0" y="0"/>
                  </a:moveTo>
                  <a:lnTo>
                    <a:pt x="0" y="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70" name="Freeform 206"/>
            <p:cNvSpPr>
              <a:spLocks/>
            </p:cNvSpPr>
            <p:nvPr/>
          </p:nvSpPr>
          <p:spPr bwMode="auto">
            <a:xfrm>
              <a:off x="4382072" y="2117451"/>
              <a:ext cx="13748" cy="13293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2147483647 w 8"/>
                <a:gd name="T5" fmla="*/ 2147483647 h 8"/>
                <a:gd name="T6" fmla="*/ 2147483647 w 8"/>
                <a:gd name="T7" fmla="*/ 2147483647 h 8"/>
                <a:gd name="T8" fmla="*/ 2147483647 w 8"/>
                <a:gd name="T9" fmla="*/ 2147483647 h 8"/>
                <a:gd name="T10" fmla="*/ 2147483647 w 8"/>
                <a:gd name="T11" fmla="*/ 2147483647 h 8"/>
                <a:gd name="T12" fmla="*/ 2147483647 w 8"/>
                <a:gd name="T13" fmla="*/ 2147483647 h 8"/>
                <a:gd name="T14" fmla="*/ 2147483647 w 8"/>
                <a:gd name="T15" fmla="*/ 2147483647 h 8"/>
                <a:gd name="T16" fmla="*/ 0 w 8"/>
                <a:gd name="T17" fmla="*/ 0 h 8"/>
                <a:gd name="T18" fmla="*/ 0 w 8"/>
                <a:gd name="T19" fmla="*/ 0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8"/>
                <a:gd name="T32" fmla="*/ 8 w 8"/>
                <a:gd name="T33" fmla="*/ 8 h 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8">
                  <a:moveTo>
                    <a:pt x="0" y="0"/>
                  </a:moveTo>
                  <a:lnTo>
                    <a:pt x="6" y="8"/>
                  </a:lnTo>
                  <a:lnTo>
                    <a:pt x="6" y="6"/>
                  </a:lnTo>
                  <a:lnTo>
                    <a:pt x="8" y="8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71" name="Freeform 207"/>
            <p:cNvSpPr>
              <a:spLocks/>
            </p:cNvSpPr>
            <p:nvPr/>
          </p:nvSpPr>
          <p:spPr bwMode="auto">
            <a:xfrm>
              <a:off x="4347703" y="2077573"/>
              <a:ext cx="3437" cy="6646"/>
            </a:xfrm>
            <a:custGeom>
              <a:avLst/>
              <a:gdLst>
                <a:gd name="T0" fmla="*/ 0 w 2"/>
                <a:gd name="T1" fmla="*/ 2147483647 h 4"/>
                <a:gd name="T2" fmla="*/ 0 w 2"/>
                <a:gd name="T3" fmla="*/ 2147483647 h 4"/>
                <a:gd name="T4" fmla="*/ 2147483647 w 2"/>
                <a:gd name="T5" fmla="*/ 2147483647 h 4"/>
                <a:gd name="T6" fmla="*/ 2147483647 w 2"/>
                <a:gd name="T7" fmla="*/ 2147483647 h 4"/>
                <a:gd name="T8" fmla="*/ 2147483647 w 2"/>
                <a:gd name="T9" fmla="*/ 2147483647 h 4"/>
                <a:gd name="T10" fmla="*/ 0 w 2"/>
                <a:gd name="T11" fmla="*/ 0 h 4"/>
                <a:gd name="T12" fmla="*/ 0 w 2"/>
                <a:gd name="T13" fmla="*/ 2147483647 h 4"/>
                <a:gd name="T14" fmla="*/ 0 w 2"/>
                <a:gd name="T15" fmla="*/ 2147483647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"/>
                <a:gd name="T25" fmla="*/ 0 h 4"/>
                <a:gd name="T26" fmla="*/ 2 w 2"/>
                <a:gd name="T27" fmla="*/ 4 h 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" h="4">
                  <a:moveTo>
                    <a:pt x="0" y="2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72" name="Freeform 208"/>
            <p:cNvSpPr>
              <a:spLocks/>
            </p:cNvSpPr>
            <p:nvPr/>
          </p:nvSpPr>
          <p:spPr bwMode="auto">
            <a:xfrm>
              <a:off x="4045256" y="1894798"/>
              <a:ext cx="3437" cy="3323"/>
            </a:xfrm>
            <a:custGeom>
              <a:avLst/>
              <a:gdLst>
                <a:gd name="T0" fmla="*/ 0 w 2"/>
                <a:gd name="T1" fmla="*/ 2147483647 h 2"/>
                <a:gd name="T2" fmla="*/ 2147483647 w 2"/>
                <a:gd name="T3" fmla="*/ 2147483647 h 2"/>
                <a:gd name="T4" fmla="*/ 2147483647 w 2"/>
                <a:gd name="T5" fmla="*/ 2147483647 h 2"/>
                <a:gd name="T6" fmla="*/ 0 w 2"/>
                <a:gd name="T7" fmla="*/ 0 h 2"/>
                <a:gd name="T8" fmla="*/ 0 w 2"/>
                <a:gd name="T9" fmla="*/ 2147483647 h 2"/>
                <a:gd name="T10" fmla="*/ 0 w 2"/>
                <a:gd name="T11" fmla="*/ 2147483647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2"/>
                <a:gd name="T20" fmla="*/ 2 w 2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2">
                  <a:moveTo>
                    <a:pt x="0" y="2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73" name="Freeform 209"/>
            <p:cNvSpPr>
              <a:spLocks/>
            </p:cNvSpPr>
            <p:nvPr/>
          </p:nvSpPr>
          <p:spPr bwMode="auto">
            <a:xfrm>
              <a:off x="3976518" y="1888152"/>
              <a:ext cx="10311" cy="3323"/>
            </a:xfrm>
            <a:custGeom>
              <a:avLst/>
              <a:gdLst>
                <a:gd name="T0" fmla="*/ 0 w 6"/>
                <a:gd name="T1" fmla="*/ 0 h 2"/>
                <a:gd name="T2" fmla="*/ 2147483647 w 6"/>
                <a:gd name="T3" fmla="*/ 2147483647 h 2"/>
                <a:gd name="T4" fmla="*/ 2147483647 w 6"/>
                <a:gd name="T5" fmla="*/ 0 h 2"/>
                <a:gd name="T6" fmla="*/ 0 w 6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2"/>
                <a:gd name="T14" fmla="*/ 6 w 6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2">
                  <a:moveTo>
                    <a:pt x="0" y="0"/>
                  </a:moveTo>
                  <a:lnTo>
                    <a:pt x="4" y="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74" name="Freeform 210"/>
            <p:cNvSpPr>
              <a:spLocks/>
            </p:cNvSpPr>
            <p:nvPr/>
          </p:nvSpPr>
          <p:spPr bwMode="auto">
            <a:xfrm>
              <a:off x="3938712" y="1854920"/>
              <a:ext cx="10311" cy="3323"/>
            </a:xfrm>
            <a:custGeom>
              <a:avLst/>
              <a:gdLst>
                <a:gd name="T0" fmla="*/ 2147483647 w 6"/>
                <a:gd name="T1" fmla="*/ 0 h 2"/>
                <a:gd name="T2" fmla="*/ 2147483647 w 6"/>
                <a:gd name="T3" fmla="*/ 2147483647 h 2"/>
                <a:gd name="T4" fmla="*/ 0 w 6"/>
                <a:gd name="T5" fmla="*/ 0 h 2"/>
                <a:gd name="T6" fmla="*/ 2147483647 w 6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2"/>
                <a:gd name="T14" fmla="*/ 6 w 6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2">
                  <a:moveTo>
                    <a:pt x="4" y="0"/>
                  </a:moveTo>
                  <a:lnTo>
                    <a:pt x="6" y="2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75" name="Freeform 211"/>
            <p:cNvSpPr>
              <a:spLocks/>
            </p:cNvSpPr>
            <p:nvPr/>
          </p:nvSpPr>
          <p:spPr bwMode="auto">
            <a:xfrm>
              <a:off x="3409430" y="1768517"/>
              <a:ext cx="6874" cy="3323"/>
            </a:xfrm>
            <a:custGeom>
              <a:avLst/>
              <a:gdLst>
                <a:gd name="T0" fmla="*/ 2147483647 w 4"/>
                <a:gd name="T1" fmla="*/ 2147483647 h 2"/>
                <a:gd name="T2" fmla="*/ 2147483647 w 4"/>
                <a:gd name="T3" fmla="*/ 0 h 2"/>
                <a:gd name="T4" fmla="*/ 2147483647 w 4"/>
                <a:gd name="T5" fmla="*/ 0 h 2"/>
                <a:gd name="T6" fmla="*/ 0 w 4"/>
                <a:gd name="T7" fmla="*/ 0 h 2"/>
                <a:gd name="T8" fmla="*/ 2147483647 w 4"/>
                <a:gd name="T9" fmla="*/ 2147483647 h 2"/>
                <a:gd name="T10" fmla="*/ 2147483647 w 4"/>
                <a:gd name="T11" fmla="*/ 2147483647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2"/>
                <a:gd name="T20" fmla="*/ 4 w 4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2">
                  <a:moveTo>
                    <a:pt x="4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76" name="Freeform 212"/>
            <p:cNvSpPr>
              <a:spLocks/>
            </p:cNvSpPr>
            <p:nvPr/>
          </p:nvSpPr>
          <p:spPr bwMode="auto">
            <a:xfrm>
              <a:off x="3674071" y="1785133"/>
              <a:ext cx="13748" cy="3323"/>
            </a:xfrm>
            <a:custGeom>
              <a:avLst/>
              <a:gdLst>
                <a:gd name="T0" fmla="*/ 0 w 8"/>
                <a:gd name="T1" fmla="*/ 0 h 2"/>
                <a:gd name="T2" fmla="*/ 0 w 8"/>
                <a:gd name="T3" fmla="*/ 0 h 2"/>
                <a:gd name="T4" fmla="*/ 2147483647 w 8"/>
                <a:gd name="T5" fmla="*/ 2147483647 h 2"/>
                <a:gd name="T6" fmla="*/ 2147483647 w 8"/>
                <a:gd name="T7" fmla="*/ 2147483647 h 2"/>
                <a:gd name="T8" fmla="*/ 2147483647 w 8"/>
                <a:gd name="T9" fmla="*/ 2147483647 h 2"/>
                <a:gd name="T10" fmla="*/ 0 w 8"/>
                <a:gd name="T11" fmla="*/ 0 h 2"/>
                <a:gd name="T12" fmla="*/ 0 w 8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2"/>
                <a:gd name="T23" fmla="*/ 8 w 8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2">
                  <a:moveTo>
                    <a:pt x="0" y="0"/>
                  </a:moveTo>
                  <a:lnTo>
                    <a:pt x="0" y="0"/>
                  </a:lnTo>
                  <a:lnTo>
                    <a:pt x="4" y="2"/>
                  </a:lnTo>
                  <a:lnTo>
                    <a:pt x="8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77" name="Freeform 213"/>
            <p:cNvSpPr>
              <a:spLocks/>
            </p:cNvSpPr>
            <p:nvPr/>
          </p:nvSpPr>
          <p:spPr bwMode="auto">
            <a:xfrm>
              <a:off x="4419878" y="1951292"/>
              <a:ext cx="10311" cy="3323"/>
            </a:xfrm>
            <a:custGeom>
              <a:avLst/>
              <a:gdLst>
                <a:gd name="T0" fmla="*/ 2147483647 w 6"/>
                <a:gd name="T1" fmla="*/ 0 h 2"/>
                <a:gd name="T2" fmla="*/ 0 w 6"/>
                <a:gd name="T3" fmla="*/ 0 h 2"/>
                <a:gd name="T4" fmla="*/ 2147483647 w 6"/>
                <a:gd name="T5" fmla="*/ 2147483647 h 2"/>
                <a:gd name="T6" fmla="*/ 2147483647 w 6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2"/>
                <a:gd name="T14" fmla="*/ 6 w 6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2">
                  <a:moveTo>
                    <a:pt x="4" y="0"/>
                  </a:moveTo>
                  <a:lnTo>
                    <a:pt x="0" y="0"/>
                  </a:lnTo>
                  <a:lnTo>
                    <a:pt x="6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6" name="Freeform 214"/>
            <p:cNvSpPr>
              <a:spLocks/>
            </p:cNvSpPr>
            <p:nvPr/>
          </p:nvSpPr>
          <p:spPr bwMode="auto">
            <a:xfrm>
              <a:off x="1972981" y="1765306"/>
              <a:ext cx="1044618" cy="558919"/>
            </a:xfrm>
            <a:custGeom>
              <a:avLst/>
              <a:gdLst>
                <a:gd name="T0" fmla="*/ 608 w 608"/>
                <a:gd name="T1" fmla="*/ 0 h 336"/>
                <a:gd name="T2" fmla="*/ 608 w 608"/>
                <a:gd name="T3" fmla="*/ 0 h 336"/>
                <a:gd name="T4" fmla="*/ 564 w 608"/>
                <a:gd name="T5" fmla="*/ 8 h 336"/>
                <a:gd name="T6" fmla="*/ 522 w 608"/>
                <a:gd name="T7" fmla="*/ 20 h 336"/>
                <a:gd name="T8" fmla="*/ 482 w 608"/>
                <a:gd name="T9" fmla="*/ 32 h 336"/>
                <a:gd name="T10" fmla="*/ 446 w 608"/>
                <a:gd name="T11" fmla="*/ 46 h 336"/>
                <a:gd name="T12" fmla="*/ 410 w 608"/>
                <a:gd name="T13" fmla="*/ 62 h 336"/>
                <a:gd name="T14" fmla="*/ 376 w 608"/>
                <a:gd name="T15" fmla="*/ 82 h 336"/>
                <a:gd name="T16" fmla="*/ 344 w 608"/>
                <a:gd name="T17" fmla="*/ 102 h 336"/>
                <a:gd name="T18" fmla="*/ 316 w 608"/>
                <a:gd name="T19" fmla="*/ 122 h 336"/>
                <a:gd name="T20" fmla="*/ 290 w 608"/>
                <a:gd name="T21" fmla="*/ 146 h 336"/>
                <a:gd name="T22" fmla="*/ 266 w 608"/>
                <a:gd name="T23" fmla="*/ 170 h 336"/>
                <a:gd name="T24" fmla="*/ 246 w 608"/>
                <a:gd name="T25" fmla="*/ 194 h 336"/>
                <a:gd name="T26" fmla="*/ 230 w 608"/>
                <a:gd name="T27" fmla="*/ 222 h 336"/>
                <a:gd name="T28" fmla="*/ 216 w 608"/>
                <a:gd name="T29" fmla="*/ 250 h 336"/>
                <a:gd name="T30" fmla="*/ 206 w 608"/>
                <a:gd name="T31" fmla="*/ 278 h 336"/>
                <a:gd name="T32" fmla="*/ 200 w 608"/>
                <a:gd name="T33" fmla="*/ 306 h 336"/>
                <a:gd name="T34" fmla="*/ 196 w 608"/>
                <a:gd name="T35" fmla="*/ 336 h 336"/>
                <a:gd name="T36" fmla="*/ 0 w 608"/>
                <a:gd name="T37" fmla="*/ 336 h 336"/>
                <a:gd name="T38" fmla="*/ 0 w 608"/>
                <a:gd name="T39" fmla="*/ 336 h 336"/>
                <a:gd name="T40" fmla="*/ 2 w 608"/>
                <a:gd name="T41" fmla="*/ 322 h 336"/>
                <a:gd name="T42" fmla="*/ 4 w 608"/>
                <a:gd name="T43" fmla="*/ 306 h 336"/>
                <a:gd name="T44" fmla="*/ 10 w 608"/>
                <a:gd name="T45" fmla="*/ 290 h 336"/>
                <a:gd name="T46" fmla="*/ 14 w 608"/>
                <a:gd name="T47" fmla="*/ 276 h 336"/>
                <a:gd name="T48" fmla="*/ 22 w 608"/>
                <a:gd name="T49" fmla="*/ 260 h 336"/>
                <a:gd name="T50" fmla="*/ 30 w 608"/>
                <a:gd name="T51" fmla="*/ 246 h 336"/>
                <a:gd name="T52" fmla="*/ 52 w 608"/>
                <a:gd name="T53" fmla="*/ 218 h 336"/>
                <a:gd name="T54" fmla="*/ 76 w 608"/>
                <a:gd name="T55" fmla="*/ 190 h 336"/>
                <a:gd name="T56" fmla="*/ 108 w 608"/>
                <a:gd name="T57" fmla="*/ 164 h 336"/>
                <a:gd name="T58" fmla="*/ 142 w 608"/>
                <a:gd name="T59" fmla="*/ 140 h 336"/>
                <a:gd name="T60" fmla="*/ 180 w 608"/>
                <a:gd name="T61" fmla="*/ 116 h 336"/>
                <a:gd name="T62" fmla="*/ 222 w 608"/>
                <a:gd name="T63" fmla="*/ 96 h 336"/>
                <a:gd name="T64" fmla="*/ 268 w 608"/>
                <a:gd name="T65" fmla="*/ 76 h 336"/>
                <a:gd name="T66" fmla="*/ 318 w 608"/>
                <a:gd name="T67" fmla="*/ 58 h 336"/>
                <a:gd name="T68" fmla="*/ 370 w 608"/>
                <a:gd name="T69" fmla="*/ 42 h 336"/>
                <a:gd name="T70" fmla="*/ 426 w 608"/>
                <a:gd name="T71" fmla="*/ 28 h 336"/>
                <a:gd name="T72" fmla="*/ 484 w 608"/>
                <a:gd name="T73" fmla="*/ 16 h 336"/>
                <a:gd name="T74" fmla="*/ 544 w 608"/>
                <a:gd name="T75" fmla="*/ 6 h 336"/>
                <a:gd name="T76" fmla="*/ 608 w 608"/>
                <a:gd name="T77" fmla="*/ 0 h 336"/>
                <a:gd name="T78" fmla="*/ 608 w 608"/>
                <a:gd name="T79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8" h="336">
                  <a:moveTo>
                    <a:pt x="608" y="0"/>
                  </a:moveTo>
                  <a:lnTo>
                    <a:pt x="608" y="0"/>
                  </a:lnTo>
                  <a:lnTo>
                    <a:pt x="564" y="8"/>
                  </a:lnTo>
                  <a:lnTo>
                    <a:pt x="522" y="20"/>
                  </a:lnTo>
                  <a:lnTo>
                    <a:pt x="482" y="32"/>
                  </a:lnTo>
                  <a:lnTo>
                    <a:pt x="446" y="46"/>
                  </a:lnTo>
                  <a:lnTo>
                    <a:pt x="410" y="62"/>
                  </a:lnTo>
                  <a:lnTo>
                    <a:pt x="376" y="82"/>
                  </a:lnTo>
                  <a:lnTo>
                    <a:pt x="344" y="102"/>
                  </a:lnTo>
                  <a:lnTo>
                    <a:pt x="316" y="122"/>
                  </a:lnTo>
                  <a:lnTo>
                    <a:pt x="290" y="146"/>
                  </a:lnTo>
                  <a:lnTo>
                    <a:pt x="266" y="170"/>
                  </a:lnTo>
                  <a:lnTo>
                    <a:pt x="246" y="194"/>
                  </a:lnTo>
                  <a:lnTo>
                    <a:pt x="230" y="222"/>
                  </a:lnTo>
                  <a:lnTo>
                    <a:pt x="216" y="250"/>
                  </a:lnTo>
                  <a:lnTo>
                    <a:pt x="206" y="278"/>
                  </a:lnTo>
                  <a:lnTo>
                    <a:pt x="200" y="306"/>
                  </a:lnTo>
                  <a:lnTo>
                    <a:pt x="196" y="336"/>
                  </a:lnTo>
                  <a:lnTo>
                    <a:pt x="0" y="336"/>
                  </a:lnTo>
                  <a:lnTo>
                    <a:pt x="0" y="336"/>
                  </a:lnTo>
                  <a:lnTo>
                    <a:pt x="2" y="322"/>
                  </a:lnTo>
                  <a:lnTo>
                    <a:pt x="4" y="306"/>
                  </a:lnTo>
                  <a:lnTo>
                    <a:pt x="10" y="290"/>
                  </a:lnTo>
                  <a:lnTo>
                    <a:pt x="14" y="276"/>
                  </a:lnTo>
                  <a:lnTo>
                    <a:pt x="22" y="260"/>
                  </a:lnTo>
                  <a:lnTo>
                    <a:pt x="30" y="246"/>
                  </a:lnTo>
                  <a:lnTo>
                    <a:pt x="52" y="218"/>
                  </a:lnTo>
                  <a:lnTo>
                    <a:pt x="76" y="190"/>
                  </a:lnTo>
                  <a:lnTo>
                    <a:pt x="108" y="164"/>
                  </a:lnTo>
                  <a:lnTo>
                    <a:pt x="142" y="140"/>
                  </a:lnTo>
                  <a:lnTo>
                    <a:pt x="180" y="116"/>
                  </a:lnTo>
                  <a:lnTo>
                    <a:pt x="222" y="96"/>
                  </a:lnTo>
                  <a:lnTo>
                    <a:pt x="268" y="76"/>
                  </a:lnTo>
                  <a:lnTo>
                    <a:pt x="318" y="58"/>
                  </a:lnTo>
                  <a:lnTo>
                    <a:pt x="370" y="42"/>
                  </a:lnTo>
                  <a:lnTo>
                    <a:pt x="426" y="28"/>
                  </a:lnTo>
                  <a:lnTo>
                    <a:pt x="484" y="16"/>
                  </a:lnTo>
                  <a:lnTo>
                    <a:pt x="544" y="6"/>
                  </a:lnTo>
                  <a:lnTo>
                    <a:pt x="608" y="0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124379" name="Freeform 215"/>
            <p:cNvSpPr>
              <a:spLocks/>
            </p:cNvSpPr>
            <p:nvPr/>
          </p:nvSpPr>
          <p:spPr bwMode="auto">
            <a:xfrm>
              <a:off x="2594886" y="1844950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2147483647 w 2"/>
                <a:gd name="T3" fmla="*/ 0 h 2"/>
                <a:gd name="T4" fmla="*/ 2147483647 w 2"/>
                <a:gd name="T5" fmla="*/ 0 h 2"/>
                <a:gd name="T6" fmla="*/ 0 w 2"/>
                <a:gd name="T7" fmla="*/ 0 h 2"/>
                <a:gd name="T8" fmla="*/ 0 w 2"/>
                <a:gd name="T9" fmla="*/ 2147483647 h 2"/>
                <a:gd name="T10" fmla="*/ 2147483647 w 2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2"/>
                <a:gd name="T20" fmla="*/ 2 w 2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80" name="Freeform 216"/>
            <p:cNvSpPr>
              <a:spLocks/>
            </p:cNvSpPr>
            <p:nvPr/>
          </p:nvSpPr>
          <p:spPr bwMode="auto">
            <a:xfrm>
              <a:off x="2574264" y="1844950"/>
              <a:ext cx="17184" cy="6646"/>
            </a:xfrm>
            <a:custGeom>
              <a:avLst/>
              <a:gdLst>
                <a:gd name="T0" fmla="*/ 2147483647 w 10"/>
                <a:gd name="T1" fmla="*/ 0 h 4"/>
                <a:gd name="T2" fmla="*/ 2147483647 w 10"/>
                <a:gd name="T3" fmla="*/ 0 h 4"/>
                <a:gd name="T4" fmla="*/ 0 w 10"/>
                <a:gd name="T5" fmla="*/ 2147483647 h 4"/>
                <a:gd name="T6" fmla="*/ 2147483647 w 10"/>
                <a:gd name="T7" fmla="*/ 2147483647 h 4"/>
                <a:gd name="T8" fmla="*/ 2147483647 w 10"/>
                <a:gd name="T9" fmla="*/ 2147483647 h 4"/>
                <a:gd name="T10" fmla="*/ 2147483647 w 10"/>
                <a:gd name="T11" fmla="*/ 0 h 4"/>
                <a:gd name="T12" fmla="*/ 2147483647 w 10"/>
                <a:gd name="T13" fmla="*/ 0 h 4"/>
                <a:gd name="T14" fmla="*/ 2147483647 w 10"/>
                <a:gd name="T15" fmla="*/ 0 h 4"/>
                <a:gd name="T16" fmla="*/ 2147483647 w 10"/>
                <a:gd name="T17" fmla="*/ 0 h 4"/>
                <a:gd name="T18" fmla="*/ 2147483647 w 10"/>
                <a:gd name="T19" fmla="*/ 0 h 4"/>
                <a:gd name="T20" fmla="*/ 2147483647 w 10"/>
                <a:gd name="T21" fmla="*/ 0 h 4"/>
                <a:gd name="T22" fmla="*/ 2147483647 w 10"/>
                <a:gd name="T23" fmla="*/ 0 h 4"/>
                <a:gd name="T24" fmla="*/ 2147483647 w 10"/>
                <a:gd name="T25" fmla="*/ 0 h 4"/>
                <a:gd name="T26" fmla="*/ 2147483647 w 10"/>
                <a:gd name="T27" fmla="*/ 0 h 4"/>
                <a:gd name="T28" fmla="*/ 2147483647 w 10"/>
                <a:gd name="T29" fmla="*/ 0 h 4"/>
                <a:gd name="T30" fmla="*/ 2147483647 w 10"/>
                <a:gd name="T31" fmla="*/ 0 h 4"/>
                <a:gd name="T32" fmla="*/ 2147483647 w 10"/>
                <a:gd name="T33" fmla="*/ 0 h 4"/>
                <a:gd name="T34" fmla="*/ 2147483647 w 10"/>
                <a:gd name="T35" fmla="*/ 0 h 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"/>
                <a:gd name="T55" fmla="*/ 0 h 4"/>
                <a:gd name="T56" fmla="*/ 10 w 10"/>
                <a:gd name="T57" fmla="*/ 4 h 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" h="4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81" name="Freeform 217"/>
            <p:cNvSpPr>
              <a:spLocks/>
            </p:cNvSpPr>
            <p:nvPr/>
          </p:nvSpPr>
          <p:spPr bwMode="auto">
            <a:xfrm>
              <a:off x="2347429" y="1921383"/>
              <a:ext cx="0" cy="3323"/>
            </a:xfrm>
            <a:custGeom>
              <a:avLst/>
              <a:gdLst>
                <a:gd name="T0" fmla="*/ 2147483647 h 2"/>
                <a:gd name="T1" fmla="*/ 0 h 2"/>
                <a:gd name="T2" fmla="*/ 2147483647 h 2"/>
                <a:gd name="T3" fmla="*/ 0 60000 65536"/>
                <a:gd name="T4" fmla="*/ 0 60000 65536"/>
                <a:gd name="T5" fmla="*/ 0 60000 65536"/>
                <a:gd name="T6" fmla="*/ 0 h 2"/>
                <a:gd name="T7" fmla="*/ 2 h 2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T6" r="0" b="T7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82" name="Freeform 218"/>
            <p:cNvSpPr>
              <a:spLocks/>
            </p:cNvSpPr>
            <p:nvPr/>
          </p:nvSpPr>
          <p:spPr bwMode="auto">
            <a:xfrm>
              <a:off x="2209953" y="1991170"/>
              <a:ext cx="0" cy="3323"/>
            </a:xfrm>
            <a:custGeom>
              <a:avLst/>
              <a:gdLst>
                <a:gd name="T0" fmla="*/ 2147483647 h 2"/>
                <a:gd name="T1" fmla="*/ 2147483647 h 2"/>
                <a:gd name="T2" fmla="*/ 0 h 2"/>
                <a:gd name="T3" fmla="*/ 0 h 2"/>
                <a:gd name="T4" fmla="*/ 2147483647 h 2"/>
                <a:gd name="T5" fmla="*/ 2147483647 h 2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h 2"/>
                <a:gd name="T13" fmla="*/ 2 h 2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83" name="Freeform 219"/>
            <p:cNvSpPr>
              <a:spLocks/>
            </p:cNvSpPr>
            <p:nvPr/>
          </p:nvSpPr>
          <p:spPr bwMode="auto">
            <a:xfrm>
              <a:off x="2185895" y="2004463"/>
              <a:ext cx="3437" cy="0"/>
            </a:xfrm>
            <a:custGeom>
              <a:avLst/>
              <a:gdLst>
                <a:gd name="T0" fmla="*/ 0 w 2"/>
                <a:gd name="T1" fmla="*/ 2147483647 w 2"/>
                <a:gd name="T2" fmla="*/ 0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84" name="Rectangle 220"/>
            <p:cNvSpPr>
              <a:spLocks noChangeArrowheads="1"/>
            </p:cNvSpPr>
            <p:nvPr/>
          </p:nvSpPr>
          <p:spPr bwMode="auto">
            <a:xfrm>
              <a:off x="2340555" y="1924707"/>
              <a:ext cx="6874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85" name="Rectangle 221"/>
            <p:cNvSpPr>
              <a:spLocks noChangeArrowheads="1"/>
            </p:cNvSpPr>
            <p:nvPr/>
          </p:nvSpPr>
          <p:spPr bwMode="auto">
            <a:xfrm>
              <a:off x="2550206" y="1861566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86" name="Freeform 222"/>
            <p:cNvSpPr>
              <a:spLocks/>
            </p:cNvSpPr>
            <p:nvPr/>
          </p:nvSpPr>
          <p:spPr bwMode="auto">
            <a:xfrm>
              <a:off x="2405856" y="1891475"/>
              <a:ext cx="3437" cy="3323"/>
            </a:xfrm>
            <a:custGeom>
              <a:avLst/>
              <a:gdLst>
                <a:gd name="T0" fmla="*/ 0 w 2"/>
                <a:gd name="T1" fmla="*/ 2147483647 h 2"/>
                <a:gd name="T2" fmla="*/ 2147483647 w 2"/>
                <a:gd name="T3" fmla="*/ 2147483647 h 2"/>
                <a:gd name="T4" fmla="*/ 2147483647 w 2"/>
                <a:gd name="T5" fmla="*/ 0 h 2"/>
                <a:gd name="T6" fmla="*/ 0 w 2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87" name="Freeform 223"/>
            <p:cNvSpPr>
              <a:spLocks/>
            </p:cNvSpPr>
            <p:nvPr/>
          </p:nvSpPr>
          <p:spPr bwMode="auto">
            <a:xfrm>
              <a:off x="2453973" y="1874859"/>
              <a:ext cx="3437" cy="6646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0 w 2"/>
                <a:gd name="T5" fmla="*/ 2147483647 h 4"/>
                <a:gd name="T6" fmla="*/ 2147483647 w 2"/>
                <a:gd name="T7" fmla="*/ 2147483647 h 4"/>
                <a:gd name="T8" fmla="*/ 0 w 2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88" name="Freeform 224"/>
            <p:cNvSpPr>
              <a:spLocks/>
            </p:cNvSpPr>
            <p:nvPr/>
          </p:nvSpPr>
          <p:spPr bwMode="auto">
            <a:xfrm>
              <a:off x="2533021" y="1851597"/>
              <a:ext cx="3437" cy="3323"/>
            </a:xfrm>
            <a:custGeom>
              <a:avLst/>
              <a:gdLst>
                <a:gd name="T0" fmla="*/ 0 w 2"/>
                <a:gd name="T1" fmla="*/ 2147483647 h 2"/>
                <a:gd name="T2" fmla="*/ 2147483647 w 2"/>
                <a:gd name="T3" fmla="*/ 0 h 2"/>
                <a:gd name="T4" fmla="*/ 0 w 2"/>
                <a:gd name="T5" fmla="*/ 2147483647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89" name="Freeform 225"/>
            <p:cNvSpPr>
              <a:spLocks/>
            </p:cNvSpPr>
            <p:nvPr/>
          </p:nvSpPr>
          <p:spPr bwMode="auto">
            <a:xfrm>
              <a:off x="2371487" y="190809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90" name="Freeform 226"/>
            <p:cNvSpPr>
              <a:spLocks/>
            </p:cNvSpPr>
            <p:nvPr/>
          </p:nvSpPr>
          <p:spPr bwMode="auto">
            <a:xfrm>
              <a:off x="2557080" y="1921383"/>
              <a:ext cx="0" cy="3323"/>
            </a:xfrm>
            <a:custGeom>
              <a:avLst/>
              <a:gdLst>
                <a:gd name="T0" fmla="*/ 0 h 2"/>
                <a:gd name="T1" fmla="*/ 2147483647 h 2"/>
                <a:gd name="T2" fmla="*/ 0 h 2"/>
                <a:gd name="T3" fmla="*/ 0 60000 65536"/>
                <a:gd name="T4" fmla="*/ 0 60000 65536"/>
                <a:gd name="T5" fmla="*/ 0 60000 65536"/>
                <a:gd name="T6" fmla="*/ 0 h 2"/>
                <a:gd name="T7" fmla="*/ 2 h 2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T6" r="0" b="T7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91" name="Rectangle 227"/>
            <p:cNvSpPr>
              <a:spLocks noChangeArrowheads="1"/>
            </p:cNvSpPr>
            <p:nvPr/>
          </p:nvSpPr>
          <p:spPr bwMode="auto">
            <a:xfrm>
              <a:off x="2615507" y="1904767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92" name="Rectangle 228"/>
            <p:cNvSpPr>
              <a:spLocks noChangeArrowheads="1"/>
            </p:cNvSpPr>
            <p:nvPr/>
          </p:nvSpPr>
          <p:spPr bwMode="auto">
            <a:xfrm>
              <a:off x="2144652" y="2031048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93" name="Freeform 229"/>
            <p:cNvSpPr>
              <a:spLocks/>
            </p:cNvSpPr>
            <p:nvPr/>
          </p:nvSpPr>
          <p:spPr bwMode="auto">
            <a:xfrm>
              <a:off x="2051856" y="2330135"/>
              <a:ext cx="6874" cy="6646"/>
            </a:xfrm>
            <a:custGeom>
              <a:avLst/>
              <a:gdLst>
                <a:gd name="T0" fmla="*/ 2147483647 w 4"/>
                <a:gd name="T1" fmla="*/ 2147483647 h 4"/>
                <a:gd name="T2" fmla="*/ 2147483647 w 4"/>
                <a:gd name="T3" fmla="*/ 2147483647 h 4"/>
                <a:gd name="T4" fmla="*/ 2147483647 w 4"/>
                <a:gd name="T5" fmla="*/ 2147483647 h 4"/>
                <a:gd name="T6" fmla="*/ 2147483647 w 4"/>
                <a:gd name="T7" fmla="*/ 2147483647 h 4"/>
                <a:gd name="T8" fmla="*/ 2147483647 w 4"/>
                <a:gd name="T9" fmla="*/ 2147483647 h 4"/>
                <a:gd name="T10" fmla="*/ 2147483647 w 4"/>
                <a:gd name="T11" fmla="*/ 0 h 4"/>
                <a:gd name="T12" fmla="*/ 2147483647 w 4"/>
                <a:gd name="T13" fmla="*/ 0 h 4"/>
                <a:gd name="T14" fmla="*/ 0 w 4"/>
                <a:gd name="T15" fmla="*/ 2147483647 h 4"/>
                <a:gd name="T16" fmla="*/ 0 w 4"/>
                <a:gd name="T17" fmla="*/ 2147483647 h 4"/>
                <a:gd name="T18" fmla="*/ 2147483647 w 4"/>
                <a:gd name="T19" fmla="*/ 2147483647 h 4"/>
                <a:gd name="T20" fmla="*/ 2147483647 w 4"/>
                <a:gd name="T21" fmla="*/ 2147483647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"/>
                <a:gd name="T34" fmla="*/ 0 h 4"/>
                <a:gd name="T35" fmla="*/ 4 w 4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94" name="Freeform 230"/>
            <p:cNvSpPr>
              <a:spLocks/>
            </p:cNvSpPr>
            <p:nvPr/>
          </p:nvSpPr>
          <p:spPr bwMode="auto">
            <a:xfrm>
              <a:off x="2546769" y="1861566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95" name="Rectangle 231"/>
            <p:cNvSpPr>
              <a:spLocks noChangeArrowheads="1"/>
            </p:cNvSpPr>
            <p:nvPr/>
          </p:nvSpPr>
          <p:spPr bwMode="auto">
            <a:xfrm>
              <a:off x="2055293" y="2330135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396" name="Freeform 232"/>
            <p:cNvSpPr>
              <a:spLocks/>
            </p:cNvSpPr>
            <p:nvPr/>
          </p:nvSpPr>
          <p:spPr bwMode="auto">
            <a:xfrm>
              <a:off x="2065603" y="2104158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97" name="Freeform 233"/>
            <p:cNvSpPr>
              <a:spLocks/>
            </p:cNvSpPr>
            <p:nvPr/>
          </p:nvSpPr>
          <p:spPr bwMode="auto">
            <a:xfrm>
              <a:off x="2124031" y="2050988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0 w 2"/>
                <a:gd name="T3" fmla="*/ 2147483647 h 2"/>
                <a:gd name="T4" fmla="*/ 2147483647 w 2"/>
                <a:gd name="T5" fmla="*/ 0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98" name="Freeform 234"/>
            <p:cNvSpPr>
              <a:spLocks/>
            </p:cNvSpPr>
            <p:nvPr/>
          </p:nvSpPr>
          <p:spPr bwMode="auto">
            <a:xfrm>
              <a:off x="2038108" y="2140713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2147483647 w 2"/>
                <a:gd name="T3" fmla="*/ 0 h 2"/>
                <a:gd name="T4" fmla="*/ 0 w 2"/>
                <a:gd name="T5" fmla="*/ 2147483647 h 2"/>
                <a:gd name="T6" fmla="*/ 0 w 2"/>
                <a:gd name="T7" fmla="*/ 2147483647 h 2"/>
                <a:gd name="T8" fmla="*/ 0 w 2"/>
                <a:gd name="T9" fmla="*/ 2147483647 h 2"/>
                <a:gd name="T10" fmla="*/ 2147483647 w 2"/>
                <a:gd name="T11" fmla="*/ 0 h 2"/>
                <a:gd name="T12" fmla="*/ 2147483647 w 2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"/>
                <a:gd name="T22" fmla="*/ 0 h 2"/>
                <a:gd name="T23" fmla="*/ 2 w 2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399" name="Freeform 235"/>
            <p:cNvSpPr>
              <a:spLocks/>
            </p:cNvSpPr>
            <p:nvPr/>
          </p:nvSpPr>
          <p:spPr bwMode="auto">
            <a:xfrm>
              <a:off x="2014050" y="2173945"/>
              <a:ext cx="3437" cy="3323"/>
            </a:xfrm>
            <a:custGeom>
              <a:avLst/>
              <a:gdLst>
                <a:gd name="T0" fmla="*/ 0 w 2"/>
                <a:gd name="T1" fmla="*/ 2147483647 h 2"/>
                <a:gd name="T2" fmla="*/ 0 w 2"/>
                <a:gd name="T3" fmla="*/ 2147483647 h 2"/>
                <a:gd name="T4" fmla="*/ 2147483647 w 2"/>
                <a:gd name="T5" fmla="*/ 0 h 2"/>
                <a:gd name="T6" fmla="*/ 0 w 2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00" name="Freeform 236"/>
            <p:cNvSpPr>
              <a:spLocks/>
            </p:cNvSpPr>
            <p:nvPr/>
          </p:nvSpPr>
          <p:spPr bwMode="auto">
            <a:xfrm>
              <a:off x="2450536" y="2007786"/>
              <a:ext cx="3437" cy="0"/>
            </a:xfrm>
            <a:custGeom>
              <a:avLst/>
              <a:gdLst>
                <a:gd name="T0" fmla="*/ 0 w 2"/>
                <a:gd name="T1" fmla="*/ 2147483647 w 2"/>
                <a:gd name="T2" fmla="*/ 2147483647 w 2"/>
                <a:gd name="T3" fmla="*/ 2147483647 w 2"/>
                <a:gd name="T4" fmla="*/ 0 w 2"/>
                <a:gd name="T5" fmla="*/ 0 w 2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2 w 2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01" name="Freeform 237"/>
            <p:cNvSpPr>
              <a:spLocks/>
            </p:cNvSpPr>
            <p:nvPr/>
          </p:nvSpPr>
          <p:spPr bwMode="auto">
            <a:xfrm>
              <a:off x="2546769" y="1861566"/>
              <a:ext cx="3437" cy="0"/>
            </a:xfrm>
            <a:custGeom>
              <a:avLst/>
              <a:gdLst>
                <a:gd name="T0" fmla="*/ 0 w 2"/>
                <a:gd name="T1" fmla="*/ 0 w 2"/>
                <a:gd name="T2" fmla="*/ 2147483647 w 2"/>
                <a:gd name="T3" fmla="*/ 0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02" name="Freeform 238"/>
            <p:cNvSpPr>
              <a:spLocks/>
            </p:cNvSpPr>
            <p:nvPr/>
          </p:nvSpPr>
          <p:spPr bwMode="auto">
            <a:xfrm>
              <a:off x="2051856" y="2154006"/>
              <a:ext cx="6874" cy="6646"/>
            </a:xfrm>
            <a:custGeom>
              <a:avLst/>
              <a:gdLst>
                <a:gd name="T0" fmla="*/ 2147483647 w 4"/>
                <a:gd name="T1" fmla="*/ 0 h 4"/>
                <a:gd name="T2" fmla="*/ 0 w 4"/>
                <a:gd name="T3" fmla="*/ 2147483647 h 4"/>
                <a:gd name="T4" fmla="*/ 2147483647 w 4"/>
                <a:gd name="T5" fmla="*/ 0 h 4"/>
                <a:gd name="T6" fmla="*/ 0 60000 65536"/>
                <a:gd name="T7" fmla="*/ 0 60000 65536"/>
                <a:gd name="T8" fmla="*/ 0 60000 65536"/>
                <a:gd name="T9" fmla="*/ 0 w 4"/>
                <a:gd name="T10" fmla="*/ 0 h 4"/>
                <a:gd name="T11" fmla="*/ 4 w 4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4">
                  <a:moveTo>
                    <a:pt x="4" y="0"/>
                  </a:move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03" name="Freeform 239"/>
            <p:cNvSpPr>
              <a:spLocks/>
            </p:cNvSpPr>
            <p:nvPr/>
          </p:nvSpPr>
          <p:spPr bwMode="auto">
            <a:xfrm>
              <a:off x="2302749" y="2280287"/>
              <a:ext cx="0" cy="3323"/>
            </a:xfrm>
            <a:custGeom>
              <a:avLst/>
              <a:gdLst>
                <a:gd name="T0" fmla="*/ 2147483647 h 2"/>
                <a:gd name="T1" fmla="*/ 0 h 2"/>
                <a:gd name="T2" fmla="*/ 2147483647 h 2"/>
                <a:gd name="T3" fmla="*/ 0 60000 65536"/>
                <a:gd name="T4" fmla="*/ 0 60000 65536"/>
                <a:gd name="T5" fmla="*/ 0 60000 65536"/>
                <a:gd name="T6" fmla="*/ 0 h 2"/>
                <a:gd name="T7" fmla="*/ 2 h 2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T6" r="0" b="T7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04" name="Freeform 240"/>
            <p:cNvSpPr>
              <a:spLocks/>
            </p:cNvSpPr>
            <p:nvPr/>
          </p:nvSpPr>
          <p:spPr bwMode="auto">
            <a:xfrm>
              <a:off x="2038108" y="2177268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0 w 2"/>
                <a:gd name="T3" fmla="*/ 0 h 2"/>
                <a:gd name="T4" fmla="*/ 0 w 2"/>
                <a:gd name="T5" fmla="*/ 2147483647 h 2"/>
                <a:gd name="T6" fmla="*/ 2147483647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05" name="Freeform 241"/>
            <p:cNvSpPr>
              <a:spLocks/>
            </p:cNvSpPr>
            <p:nvPr/>
          </p:nvSpPr>
          <p:spPr bwMode="auto">
            <a:xfrm>
              <a:off x="2453973" y="2007786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06" name="Freeform 242"/>
            <p:cNvSpPr>
              <a:spLocks noEditPoints="1"/>
            </p:cNvSpPr>
            <p:nvPr/>
          </p:nvSpPr>
          <p:spPr bwMode="auto">
            <a:xfrm>
              <a:off x="1965933" y="1848273"/>
              <a:ext cx="649574" cy="491831"/>
            </a:xfrm>
            <a:custGeom>
              <a:avLst/>
              <a:gdLst>
                <a:gd name="T0" fmla="*/ 2147483647 w 378"/>
                <a:gd name="T1" fmla="*/ 2147483647 h 296"/>
                <a:gd name="T2" fmla="*/ 2147483647 w 378"/>
                <a:gd name="T3" fmla="*/ 2147483647 h 296"/>
                <a:gd name="T4" fmla="*/ 2147483647 w 378"/>
                <a:gd name="T5" fmla="*/ 2147483647 h 296"/>
                <a:gd name="T6" fmla="*/ 2147483647 w 378"/>
                <a:gd name="T7" fmla="*/ 2147483647 h 296"/>
                <a:gd name="T8" fmla="*/ 2147483647 w 378"/>
                <a:gd name="T9" fmla="*/ 2147483647 h 296"/>
                <a:gd name="T10" fmla="*/ 2147483647 w 378"/>
                <a:gd name="T11" fmla="*/ 2147483647 h 296"/>
                <a:gd name="T12" fmla="*/ 2147483647 w 378"/>
                <a:gd name="T13" fmla="*/ 2147483647 h 296"/>
                <a:gd name="T14" fmla="*/ 2147483647 w 378"/>
                <a:gd name="T15" fmla="*/ 2147483647 h 296"/>
                <a:gd name="T16" fmla="*/ 2147483647 w 378"/>
                <a:gd name="T17" fmla="*/ 2147483647 h 296"/>
                <a:gd name="T18" fmla="*/ 2147483647 w 378"/>
                <a:gd name="T19" fmla="*/ 2147483647 h 296"/>
                <a:gd name="T20" fmla="*/ 2147483647 w 378"/>
                <a:gd name="T21" fmla="*/ 2147483647 h 296"/>
                <a:gd name="T22" fmla="*/ 2147483647 w 378"/>
                <a:gd name="T23" fmla="*/ 2147483647 h 296"/>
                <a:gd name="T24" fmla="*/ 2147483647 w 378"/>
                <a:gd name="T25" fmla="*/ 2147483647 h 296"/>
                <a:gd name="T26" fmla="*/ 2147483647 w 378"/>
                <a:gd name="T27" fmla="*/ 2147483647 h 296"/>
                <a:gd name="T28" fmla="*/ 2147483647 w 378"/>
                <a:gd name="T29" fmla="*/ 2147483647 h 296"/>
                <a:gd name="T30" fmla="*/ 2147483647 w 378"/>
                <a:gd name="T31" fmla="*/ 2147483647 h 296"/>
                <a:gd name="T32" fmla="*/ 2147483647 w 378"/>
                <a:gd name="T33" fmla="*/ 2147483647 h 296"/>
                <a:gd name="T34" fmla="*/ 2147483647 w 378"/>
                <a:gd name="T35" fmla="*/ 2147483647 h 296"/>
                <a:gd name="T36" fmla="*/ 2147483647 w 378"/>
                <a:gd name="T37" fmla="*/ 2147483647 h 296"/>
                <a:gd name="T38" fmla="*/ 2147483647 w 378"/>
                <a:gd name="T39" fmla="*/ 2147483647 h 296"/>
                <a:gd name="T40" fmla="*/ 2147483647 w 378"/>
                <a:gd name="T41" fmla="*/ 2147483647 h 296"/>
                <a:gd name="T42" fmla="*/ 2147483647 w 378"/>
                <a:gd name="T43" fmla="*/ 2147483647 h 296"/>
                <a:gd name="T44" fmla="*/ 2147483647 w 378"/>
                <a:gd name="T45" fmla="*/ 2147483647 h 296"/>
                <a:gd name="T46" fmla="*/ 2147483647 w 378"/>
                <a:gd name="T47" fmla="*/ 2147483647 h 296"/>
                <a:gd name="T48" fmla="*/ 2147483647 w 378"/>
                <a:gd name="T49" fmla="*/ 2147483647 h 296"/>
                <a:gd name="T50" fmla="*/ 2147483647 w 378"/>
                <a:gd name="T51" fmla="*/ 2147483647 h 296"/>
                <a:gd name="T52" fmla="*/ 2147483647 w 378"/>
                <a:gd name="T53" fmla="*/ 2147483647 h 296"/>
                <a:gd name="T54" fmla="*/ 2147483647 w 378"/>
                <a:gd name="T55" fmla="*/ 2147483647 h 296"/>
                <a:gd name="T56" fmla="*/ 2147483647 w 378"/>
                <a:gd name="T57" fmla="*/ 2147483647 h 296"/>
                <a:gd name="T58" fmla="*/ 2147483647 w 378"/>
                <a:gd name="T59" fmla="*/ 2147483647 h 296"/>
                <a:gd name="T60" fmla="*/ 2147483647 w 378"/>
                <a:gd name="T61" fmla="*/ 2147483647 h 296"/>
                <a:gd name="T62" fmla="*/ 2147483647 w 378"/>
                <a:gd name="T63" fmla="*/ 2147483647 h 296"/>
                <a:gd name="T64" fmla="*/ 2147483647 w 378"/>
                <a:gd name="T65" fmla="*/ 2147483647 h 296"/>
                <a:gd name="T66" fmla="*/ 2147483647 w 378"/>
                <a:gd name="T67" fmla="*/ 2147483647 h 296"/>
                <a:gd name="T68" fmla="*/ 2147483647 w 378"/>
                <a:gd name="T69" fmla="*/ 2147483647 h 296"/>
                <a:gd name="T70" fmla="*/ 2147483647 w 378"/>
                <a:gd name="T71" fmla="*/ 2147483647 h 296"/>
                <a:gd name="T72" fmla="*/ 2147483647 w 378"/>
                <a:gd name="T73" fmla="*/ 2147483647 h 296"/>
                <a:gd name="T74" fmla="*/ 2147483647 w 378"/>
                <a:gd name="T75" fmla="*/ 2147483647 h 296"/>
                <a:gd name="T76" fmla="*/ 2147483647 w 378"/>
                <a:gd name="T77" fmla="*/ 2147483647 h 296"/>
                <a:gd name="T78" fmla="*/ 2147483647 w 378"/>
                <a:gd name="T79" fmla="*/ 2147483647 h 296"/>
                <a:gd name="T80" fmla="*/ 2147483647 w 378"/>
                <a:gd name="T81" fmla="*/ 2147483647 h 296"/>
                <a:gd name="T82" fmla="*/ 2147483647 w 378"/>
                <a:gd name="T83" fmla="*/ 2147483647 h 296"/>
                <a:gd name="T84" fmla="*/ 2147483647 w 378"/>
                <a:gd name="T85" fmla="*/ 2147483647 h 296"/>
                <a:gd name="T86" fmla="*/ 2147483647 w 378"/>
                <a:gd name="T87" fmla="*/ 2147483647 h 296"/>
                <a:gd name="T88" fmla="*/ 2147483647 w 378"/>
                <a:gd name="T89" fmla="*/ 2147483647 h 296"/>
                <a:gd name="T90" fmla="*/ 2147483647 w 378"/>
                <a:gd name="T91" fmla="*/ 2147483647 h 296"/>
                <a:gd name="T92" fmla="*/ 2147483647 w 378"/>
                <a:gd name="T93" fmla="*/ 2147483647 h 296"/>
                <a:gd name="T94" fmla="*/ 2147483647 w 378"/>
                <a:gd name="T95" fmla="*/ 2147483647 h 296"/>
                <a:gd name="T96" fmla="*/ 2147483647 w 378"/>
                <a:gd name="T97" fmla="*/ 2147483647 h 296"/>
                <a:gd name="T98" fmla="*/ 2147483647 w 378"/>
                <a:gd name="T99" fmla="*/ 2147483647 h 296"/>
                <a:gd name="T100" fmla="*/ 2147483647 w 378"/>
                <a:gd name="T101" fmla="*/ 2147483647 h 296"/>
                <a:gd name="T102" fmla="*/ 2147483647 w 378"/>
                <a:gd name="T103" fmla="*/ 2147483647 h 296"/>
                <a:gd name="T104" fmla="*/ 2147483647 w 378"/>
                <a:gd name="T105" fmla="*/ 2147483647 h 296"/>
                <a:gd name="T106" fmla="*/ 2147483647 w 378"/>
                <a:gd name="T107" fmla="*/ 2147483647 h 296"/>
                <a:gd name="T108" fmla="*/ 2147483647 w 378"/>
                <a:gd name="T109" fmla="*/ 2147483647 h 296"/>
                <a:gd name="T110" fmla="*/ 2147483647 w 378"/>
                <a:gd name="T111" fmla="*/ 2147483647 h 296"/>
                <a:gd name="T112" fmla="*/ 2147483647 w 378"/>
                <a:gd name="T113" fmla="*/ 2147483647 h 296"/>
                <a:gd name="T114" fmla="*/ 2147483647 w 378"/>
                <a:gd name="T115" fmla="*/ 2147483647 h 296"/>
                <a:gd name="T116" fmla="*/ 2147483647 w 378"/>
                <a:gd name="T117" fmla="*/ 2147483647 h 296"/>
                <a:gd name="T118" fmla="*/ 2147483647 w 378"/>
                <a:gd name="T119" fmla="*/ 2147483647 h 296"/>
                <a:gd name="T120" fmla="*/ 2147483647 w 378"/>
                <a:gd name="T121" fmla="*/ 2147483647 h 296"/>
                <a:gd name="T122" fmla="*/ 2147483647 w 378"/>
                <a:gd name="T123" fmla="*/ 2147483647 h 29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78"/>
                <a:gd name="T187" fmla="*/ 0 h 296"/>
                <a:gd name="T188" fmla="*/ 378 w 378"/>
                <a:gd name="T189" fmla="*/ 296 h 29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78" h="296">
                  <a:moveTo>
                    <a:pt x="302" y="76"/>
                  </a:moveTo>
                  <a:lnTo>
                    <a:pt x="302" y="76"/>
                  </a:lnTo>
                  <a:lnTo>
                    <a:pt x="300" y="76"/>
                  </a:lnTo>
                  <a:lnTo>
                    <a:pt x="302" y="78"/>
                  </a:lnTo>
                  <a:lnTo>
                    <a:pt x="302" y="80"/>
                  </a:lnTo>
                  <a:lnTo>
                    <a:pt x="300" y="82"/>
                  </a:lnTo>
                  <a:lnTo>
                    <a:pt x="298" y="80"/>
                  </a:lnTo>
                  <a:lnTo>
                    <a:pt x="294" y="86"/>
                  </a:lnTo>
                  <a:lnTo>
                    <a:pt x="290" y="92"/>
                  </a:lnTo>
                  <a:lnTo>
                    <a:pt x="286" y="96"/>
                  </a:lnTo>
                  <a:lnTo>
                    <a:pt x="284" y="96"/>
                  </a:lnTo>
                  <a:lnTo>
                    <a:pt x="288" y="98"/>
                  </a:lnTo>
                  <a:lnTo>
                    <a:pt x="286" y="100"/>
                  </a:lnTo>
                  <a:lnTo>
                    <a:pt x="284" y="102"/>
                  </a:lnTo>
                  <a:lnTo>
                    <a:pt x="284" y="100"/>
                  </a:lnTo>
                  <a:lnTo>
                    <a:pt x="284" y="102"/>
                  </a:lnTo>
                  <a:lnTo>
                    <a:pt x="284" y="100"/>
                  </a:lnTo>
                  <a:lnTo>
                    <a:pt x="284" y="98"/>
                  </a:lnTo>
                  <a:lnTo>
                    <a:pt x="282" y="102"/>
                  </a:lnTo>
                  <a:lnTo>
                    <a:pt x="278" y="106"/>
                  </a:lnTo>
                  <a:lnTo>
                    <a:pt x="278" y="104"/>
                  </a:lnTo>
                  <a:lnTo>
                    <a:pt x="280" y="102"/>
                  </a:lnTo>
                  <a:lnTo>
                    <a:pt x="278" y="104"/>
                  </a:lnTo>
                  <a:lnTo>
                    <a:pt x="282" y="100"/>
                  </a:lnTo>
                  <a:lnTo>
                    <a:pt x="280" y="100"/>
                  </a:lnTo>
                  <a:lnTo>
                    <a:pt x="280" y="98"/>
                  </a:lnTo>
                  <a:lnTo>
                    <a:pt x="276" y="104"/>
                  </a:lnTo>
                  <a:lnTo>
                    <a:pt x="272" y="108"/>
                  </a:lnTo>
                  <a:lnTo>
                    <a:pt x="272" y="110"/>
                  </a:lnTo>
                  <a:lnTo>
                    <a:pt x="270" y="114"/>
                  </a:lnTo>
                  <a:lnTo>
                    <a:pt x="266" y="114"/>
                  </a:lnTo>
                  <a:lnTo>
                    <a:pt x="264" y="114"/>
                  </a:lnTo>
                  <a:lnTo>
                    <a:pt x="262" y="118"/>
                  </a:lnTo>
                  <a:lnTo>
                    <a:pt x="264" y="120"/>
                  </a:lnTo>
                  <a:lnTo>
                    <a:pt x="262" y="122"/>
                  </a:lnTo>
                  <a:lnTo>
                    <a:pt x="260" y="124"/>
                  </a:lnTo>
                  <a:lnTo>
                    <a:pt x="260" y="122"/>
                  </a:lnTo>
                  <a:lnTo>
                    <a:pt x="258" y="124"/>
                  </a:lnTo>
                  <a:lnTo>
                    <a:pt x="258" y="126"/>
                  </a:lnTo>
                  <a:lnTo>
                    <a:pt x="258" y="128"/>
                  </a:lnTo>
                  <a:lnTo>
                    <a:pt x="256" y="130"/>
                  </a:lnTo>
                  <a:lnTo>
                    <a:pt x="258" y="126"/>
                  </a:lnTo>
                  <a:lnTo>
                    <a:pt x="256" y="128"/>
                  </a:lnTo>
                  <a:lnTo>
                    <a:pt x="254" y="132"/>
                  </a:lnTo>
                  <a:lnTo>
                    <a:pt x="252" y="130"/>
                  </a:lnTo>
                  <a:lnTo>
                    <a:pt x="244" y="148"/>
                  </a:lnTo>
                  <a:lnTo>
                    <a:pt x="242" y="146"/>
                  </a:lnTo>
                  <a:lnTo>
                    <a:pt x="234" y="156"/>
                  </a:lnTo>
                  <a:lnTo>
                    <a:pt x="226" y="166"/>
                  </a:lnTo>
                  <a:lnTo>
                    <a:pt x="226" y="170"/>
                  </a:lnTo>
                  <a:lnTo>
                    <a:pt x="226" y="172"/>
                  </a:lnTo>
                  <a:lnTo>
                    <a:pt x="226" y="174"/>
                  </a:lnTo>
                  <a:lnTo>
                    <a:pt x="224" y="174"/>
                  </a:lnTo>
                  <a:lnTo>
                    <a:pt x="222" y="184"/>
                  </a:lnTo>
                  <a:lnTo>
                    <a:pt x="216" y="192"/>
                  </a:lnTo>
                  <a:lnTo>
                    <a:pt x="216" y="194"/>
                  </a:lnTo>
                  <a:lnTo>
                    <a:pt x="216" y="196"/>
                  </a:lnTo>
                  <a:lnTo>
                    <a:pt x="216" y="198"/>
                  </a:lnTo>
                  <a:lnTo>
                    <a:pt x="214" y="200"/>
                  </a:lnTo>
                  <a:lnTo>
                    <a:pt x="210" y="214"/>
                  </a:lnTo>
                  <a:lnTo>
                    <a:pt x="206" y="220"/>
                  </a:lnTo>
                  <a:lnTo>
                    <a:pt x="204" y="226"/>
                  </a:lnTo>
                  <a:lnTo>
                    <a:pt x="204" y="228"/>
                  </a:lnTo>
                  <a:lnTo>
                    <a:pt x="204" y="232"/>
                  </a:lnTo>
                  <a:lnTo>
                    <a:pt x="202" y="234"/>
                  </a:lnTo>
                  <a:lnTo>
                    <a:pt x="204" y="236"/>
                  </a:lnTo>
                  <a:lnTo>
                    <a:pt x="200" y="240"/>
                  </a:lnTo>
                  <a:lnTo>
                    <a:pt x="198" y="246"/>
                  </a:lnTo>
                  <a:lnTo>
                    <a:pt x="198" y="250"/>
                  </a:lnTo>
                  <a:lnTo>
                    <a:pt x="198" y="252"/>
                  </a:lnTo>
                  <a:lnTo>
                    <a:pt x="196" y="252"/>
                  </a:lnTo>
                  <a:lnTo>
                    <a:pt x="198" y="256"/>
                  </a:lnTo>
                  <a:lnTo>
                    <a:pt x="196" y="258"/>
                  </a:lnTo>
                  <a:lnTo>
                    <a:pt x="196" y="260"/>
                  </a:lnTo>
                  <a:lnTo>
                    <a:pt x="198" y="258"/>
                  </a:lnTo>
                  <a:lnTo>
                    <a:pt x="196" y="264"/>
                  </a:lnTo>
                  <a:lnTo>
                    <a:pt x="194" y="268"/>
                  </a:lnTo>
                  <a:lnTo>
                    <a:pt x="196" y="276"/>
                  </a:lnTo>
                  <a:lnTo>
                    <a:pt x="194" y="274"/>
                  </a:lnTo>
                  <a:lnTo>
                    <a:pt x="194" y="276"/>
                  </a:lnTo>
                  <a:lnTo>
                    <a:pt x="194" y="278"/>
                  </a:lnTo>
                  <a:lnTo>
                    <a:pt x="194" y="280"/>
                  </a:lnTo>
                  <a:lnTo>
                    <a:pt x="194" y="284"/>
                  </a:lnTo>
                  <a:lnTo>
                    <a:pt x="192" y="286"/>
                  </a:lnTo>
                  <a:lnTo>
                    <a:pt x="200" y="280"/>
                  </a:lnTo>
                  <a:lnTo>
                    <a:pt x="198" y="280"/>
                  </a:lnTo>
                  <a:lnTo>
                    <a:pt x="198" y="278"/>
                  </a:lnTo>
                  <a:lnTo>
                    <a:pt x="178" y="280"/>
                  </a:lnTo>
                  <a:lnTo>
                    <a:pt x="176" y="282"/>
                  </a:lnTo>
                  <a:lnTo>
                    <a:pt x="176" y="280"/>
                  </a:lnTo>
                  <a:lnTo>
                    <a:pt x="176" y="282"/>
                  </a:lnTo>
                  <a:lnTo>
                    <a:pt x="174" y="282"/>
                  </a:lnTo>
                  <a:lnTo>
                    <a:pt x="176" y="280"/>
                  </a:lnTo>
                  <a:lnTo>
                    <a:pt x="172" y="280"/>
                  </a:lnTo>
                  <a:lnTo>
                    <a:pt x="172" y="278"/>
                  </a:lnTo>
                  <a:lnTo>
                    <a:pt x="170" y="278"/>
                  </a:lnTo>
                  <a:lnTo>
                    <a:pt x="166" y="278"/>
                  </a:lnTo>
                  <a:lnTo>
                    <a:pt x="164" y="278"/>
                  </a:lnTo>
                  <a:lnTo>
                    <a:pt x="148" y="278"/>
                  </a:lnTo>
                  <a:lnTo>
                    <a:pt x="146" y="280"/>
                  </a:lnTo>
                  <a:lnTo>
                    <a:pt x="144" y="282"/>
                  </a:lnTo>
                  <a:lnTo>
                    <a:pt x="130" y="280"/>
                  </a:lnTo>
                  <a:lnTo>
                    <a:pt x="128" y="280"/>
                  </a:lnTo>
                  <a:lnTo>
                    <a:pt x="126" y="282"/>
                  </a:lnTo>
                  <a:lnTo>
                    <a:pt x="124" y="280"/>
                  </a:lnTo>
                  <a:lnTo>
                    <a:pt x="108" y="282"/>
                  </a:lnTo>
                  <a:lnTo>
                    <a:pt x="110" y="282"/>
                  </a:lnTo>
                  <a:lnTo>
                    <a:pt x="108" y="282"/>
                  </a:lnTo>
                  <a:lnTo>
                    <a:pt x="106" y="282"/>
                  </a:lnTo>
                  <a:lnTo>
                    <a:pt x="100" y="282"/>
                  </a:lnTo>
                  <a:lnTo>
                    <a:pt x="92" y="280"/>
                  </a:lnTo>
                  <a:lnTo>
                    <a:pt x="86" y="280"/>
                  </a:lnTo>
                  <a:lnTo>
                    <a:pt x="80" y="280"/>
                  </a:lnTo>
                  <a:lnTo>
                    <a:pt x="72" y="282"/>
                  </a:lnTo>
                  <a:lnTo>
                    <a:pt x="70" y="282"/>
                  </a:lnTo>
                  <a:lnTo>
                    <a:pt x="72" y="280"/>
                  </a:lnTo>
                  <a:lnTo>
                    <a:pt x="66" y="280"/>
                  </a:lnTo>
                  <a:lnTo>
                    <a:pt x="62" y="280"/>
                  </a:lnTo>
                  <a:lnTo>
                    <a:pt x="52" y="280"/>
                  </a:lnTo>
                  <a:lnTo>
                    <a:pt x="48" y="278"/>
                  </a:lnTo>
                  <a:lnTo>
                    <a:pt x="40" y="278"/>
                  </a:lnTo>
                  <a:lnTo>
                    <a:pt x="34" y="280"/>
                  </a:lnTo>
                  <a:lnTo>
                    <a:pt x="28" y="278"/>
                  </a:lnTo>
                  <a:lnTo>
                    <a:pt x="28" y="280"/>
                  </a:lnTo>
                  <a:lnTo>
                    <a:pt x="26" y="280"/>
                  </a:lnTo>
                  <a:lnTo>
                    <a:pt x="24" y="278"/>
                  </a:lnTo>
                  <a:lnTo>
                    <a:pt x="26" y="280"/>
                  </a:lnTo>
                  <a:lnTo>
                    <a:pt x="14" y="280"/>
                  </a:lnTo>
                  <a:lnTo>
                    <a:pt x="8" y="280"/>
                  </a:lnTo>
                  <a:lnTo>
                    <a:pt x="6" y="280"/>
                  </a:lnTo>
                  <a:lnTo>
                    <a:pt x="4" y="280"/>
                  </a:lnTo>
                  <a:lnTo>
                    <a:pt x="12" y="288"/>
                  </a:lnTo>
                  <a:lnTo>
                    <a:pt x="10" y="286"/>
                  </a:lnTo>
                  <a:lnTo>
                    <a:pt x="12" y="286"/>
                  </a:lnTo>
                  <a:lnTo>
                    <a:pt x="16" y="264"/>
                  </a:lnTo>
                  <a:lnTo>
                    <a:pt x="16" y="262"/>
                  </a:lnTo>
                  <a:lnTo>
                    <a:pt x="16" y="260"/>
                  </a:lnTo>
                  <a:lnTo>
                    <a:pt x="14" y="258"/>
                  </a:lnTo>
                  <a:lnTo>
                    <a:pt x="16" y="254"/>
                  </a:lnTo>
                  <a:lnTo>
                    <a:pt x="18" y="256"/>
                  </a:lnTo>
                  <a:lnTo>
                    <a:pt x="22" y="240"/>
                  </a:lnTo>
                  <a:lnTo>
                    <a:pt x="26" y="226"/>
                  </a:lnTo>
                  <a:lnTo>
                    <a:pt x="26" y="228"/>
                  </a:lnTo>
                  <a:lnTo>
                    <a:pt x="30" y="222"/>
                  </a:lnTo>
                  <a:lnTo>
                    <a:pt x="30" y="220"/>
                  </a:lnTo>
                  <a:lnTo>
                    <a:pt x="30" y="218"/>
                  </a:lnTo>
                  <a:lnTo>
                    <a:pt x="32" y="218"/>
                  </a:lnTo>
                  <a:lnTo>
                    <a:pt x="34" y="216"/>
                  </a:lnTo>
                  <a:lnTo>
                    <a:pt x="34" y="212"/>
                  </a:lnTo>
                  <a:lnTo>
                    <a:pt x="34" y="214"/>
                  </a:lnTo>
                  <a:lnTo>
                    <a:pt x="36" y="210"/>
                  </a:lnTo>
                  <a:lnTo>
                    <a:pt x="36" y="208"/>
                  </a:lnTo>
                  <a:lnTo>
                    <a:pt x="38" y="202"/>
                  </a:lnTo>
                  <a:lnTo>
                    <a:pt x="42" y="198"/>
                  </a:lnTo>
                  <a:lnTo>
                    <a:pt x="44" y="194"/>
                  </a:lnTo>
                  <a:lnTo>
                    <a:pt x="46" y="194"/>
                  </a:lnTo>
                  <a:lnTo>
                    <a:pt x="44" y="192"/>
                  </a:lnTo>
                  <a:lnTo>
                    <a:pt x="46" y="192"/>
                  </a:lnTo>
                  <a:lnTo>
                    <a:pt x="48" y="190"/>
                  </a:lnTo>
                  <a:lnTo>
                    <a:pt x="52" y="184"/>
                  </a:lnTo>
                  <a:lnTo>
                    <a:pt x="54" y="184"/>
                  </a:lnTo>
                  <a:lnTo>
                    <a:pt x="56" y="182"/>
                  </a:lnTo>
                  <a:lnTo>
                    <a:pt x="56" y="180"/>
                  </a:lnTo>
                  <a:lnTo>
                    <a:pt x="58" y="176"/>
                  </a:lnTo>
                  <a:lnTo>
                    <a:pt x="60" y="174"/>
                  </a:lnTo>
                  <a:lnTo>
                    <a:pt x="62" y="170"/>
                  </a:lnTo>
                  <a:lnTo>
                    <a:pt x="66" y="170"/>
                  </a:lnTo>
                  <a:lnTo>
                    <a:pt x="80" y="150"/>
                  </a:lnTo>
                  <a:lnTo>
                    <a:pt x="80" y="152"/>
                  </a:lnTo>
                  <a:lnTo>
                    <a:pt x="78" y="154"/>
                  </a:lnTo>
                  <a:lnTo>
                    <a:pt x="76" y="156"/>
                  </a:lnTo>
                  <a:lnTo>
                    <a:pt x="76" y="158"/>
                  </a:lnTo>
                  <a:lnTo>
                    <a:pt x="82" y="148"/>
                  </a:lnTo>
                  <a:lnTo>
                    <a:pt x="84" y="146"/>
                  </a:lnTo>
                  <a:lnTo>
                    <a:pt x="88" y="142"/>
                  </a:lnTo>
                  <a:lnTo>
                    <a:pt x="88" y="144"/>
                  </a:lnTo>
                  <a:lnTo>
                    <a:pt x="96" y="136"/>
                  </a:lnTo>
                  <a:lnTo>
                    <a:pt x="102" y="130"/>
                  </a:lnTo>
                  <a:lnTo>
                    <a:pt x="104" y="130"/>
                  </a:lnTo>
                  <a:lnTo>
                    <a:pt x="104" y="128"/>
                  </a:lnTo>
                  <a:lnTo>
                    <a:pt x="104" y="130"/>
                  </a:lnTo>
                  <a:lnTo>
                    <a:pt x="102" y="128"/>
                  </a:lnTo>
                  <a:lnTo>
                    <a:pt x="102" y="126"/>
                  </a:lnTo>
                  <a:lnTo>
                    <a:pt x="104" y="122"/>
                  </a:lnTo>
                  <a:lnTo>
                    <a:pt x="106" y="124"/>
                  </a:lnTo>
                  <a:lnTo>
                    <a:pt x="108" y="122"/>
                  </a:lnTo>
                  <a:lnTo>
                    <a:pt x="110" y="122"/>
                  </a:lnTo>
                  <a:lnTo>
                    <a:pt x="110" y="124"/>
                  </a:lnTo>
                  <a:lnTo>
                    <a:pt x="110" y="122"/>
                  </a:lnTo>
                  <a:lnTo>
                    <a:pt x="112" y="122"/>
                  </a:lnTo>
                  <a:lnTo>
                    <a:pt x="112" y="124"/>
                  </a:lnTo>
                  <a:lnTo>
                    <a:pt x="114" y="120"/>
                  </a:lnTo>
                  <a:lnTo>
                    <a:pt x="116" y="116"/>
                  </a:lnTo>
                  <a:lnTo>
                    <a:pt x="116" y="118"/>
                  </a:lnTo>
                  <a:lnTo>
                    <a:pt x="118" y="116"/>
                  </a:lnTo>
                  <a:lnTo>
                    <a:pt x="122" y="112"/>
                  </a:lnTo>
                  <a:lnTo>
                    <a:pt x="122" y="114"/>
                  </a:lnTo>
                  <a:lnTo>
                    <a:pt x="128" y="108"/>
                  </a:lnTo>
                  <a:lnTo>
                    <a:pt x="134" y="102"/>
                  </a:lnTo>
                  <a:lnTo>
                    <a:pt x="134" y="104"/>
                  </a:lnTo>
                  <a:lnTo>
                    <a:pt x="136" y="104"/>
                  </a:lnTo>
                  <a:lnTo>
                    <a:pt x="136" y="102"/>
                  </a:lnTo>
                  <a:lnTo>
                    <a:pt x="138" y="104"/>
                  </a:lnTo>
                  <a:lnTo>
                    <a:pt x="140" y="100"/>
                  </a:lnTo>
                  <a:lnTo>
                    <a:pt x="138" y="100"/>
                  </a:lnTo>
                  <a:lnTo>
                    <a:pt x="142" y="98"/>
                  </a:lnTo>
                  <a:lnTo>
                    <a:pt x="146" y="94"/>
                  </a:lnTo>
                  <a:lnTo>
                    <a:pt x="144" y="96"/>
                  </a:lnTo>
                  <a:lnTo>
                    <a:pt x="148" y="92"/>
                  </a:lnTo>
                  <a:lnTo>
                    <a:pt x="146" y="94"/>
                  </a:lnTo>
                  <a:lnTo>
                    <a:pt x="146" y="92"/>
                  </a:lnTo>
                  <a:lnTo>
                    <a:pt x="148" y="90"/>
                  </a:lnTo>
                  <a:lnTo>
                    <a:pt x="150" y="90"/>
                  </a:lnTo>
                  <a:lnTo>
                    <a:pt x="152" y="88"/>
                  </a:lnTo>
                  <a:lnTo>
                    <a:pt x="154" y="86"/>
                  </a:lnTo>
                  <a:lnTo>
                    <a:pt x="156" y="86"/>
                  </a:lnTo>
                  <a:lnTo>
                    <a:pt x="158" y="88"/>
                  </a:lnTo>
                  <a:lnTo>
                    <a:pt x="162" y="84"/>
                  </a:lnTo>
                  <a:lnTo>
                    <a:pt x="166" y="80"/>
                  </a:lnTo>
                  <a:lnTo>
                    <a:pt x="166" y="82"/>
                  </a:lnTo>
                  <a:lnTo>
                    <a:pt x="166" y="80"/>
                  </a:lnTo>
                  <a:lnTo>
                    <a:pt x="168" y="80"/>
                  </a:lnTo>
                  <a:lnTo>
                    <a:pt x="168" y="82"/>
                  </a:lnTo>
                  <a:lnTo>
                    <a:pt x="170" y="80"/>
                  </a:lnTo>
                  <a:lnTo>
                    <a:pt x="168" y="78"/>
                  </a:lnTo>
                  <a:lnTo>
                    <a:pt x="170" y="78"/>
                  </a:lnTo>
                  <a:lnTo>
                    <a:pt x="176" y="74"/>
                  </a:lnTo>
                  <a:lnTo>
                    <a:pt x="184" y="70"/>
                  </a:lnTo>
                  <a:lnTo>
                    <a:pt x="184" y="72"/>
                  </a:lnTo>
                  <a:lnTo>
                    <a:pt x="182" y="72"/>
                  </a:lnTo>
                  <a:lnTo>
                    <a:pt x="182" y="74"/>
                  </a:lnTo>
                  <a:lnTo>
                    <a:pt x="192" y="68"/>
                  </a:lnTo>
                  <a:lnTo>
                    <a:pt x="200" y="62"/>
                  </a:lnTo>
                  <a:lnTo>
                    <a:pt x="202" y="60"/>
                  </a:lnTo>
                  <a:lnTo>
                    <a:pt x="204" y="60"/>
                  </a:lnTo>
                  <a:lnTo>
                    <a:pt x="206" y="58"/>
                  </a:lnTo>
                  <a:lnTo>
                    <a:pt x="206" y="60"/>
                  </a:lnTo>
                  <a:lnTo>
                    <a:pt x="214" y="56"/>
                  </a:lnTo>
                  <a:lnTo>
                    <a:pt x="220" y="52"/>
                  </a:lnTo>
                  <a:lnTo>
                    <a:pt x="230" y="48"/>
                  </a:lnTo>
                  <a:lnTo>
                    <a:pt x="232" y="48"/>
                  </a:lnTo>
                  <a:lnTo>
                    <a:pt x="230" y="46"/>
                  </a:lnTo>
                  <a:lnTo>
                    <a:pt x="238" y="46"/>
                  </a:lnTo>
                  <a:lnTo>
                    <a:pt x="244" y="42"/>
                  </a:lnTo>
                  <a:lnTo>
                    <a:pt x="248" y="38"/>
                  </a:lnTo>
                  <a:lnTo>
                    <a:pt x="256" y="38"/>
                  </a:lnTo>
                  <a:lnTo>
                    <a:pt x="254" y="38"/>
                  </a:lnTo>
                  <a:lnTo>
                    <a:pt x="260" y="36"/>
                  </a:lnTo>
                  <a:lnTo>
                    <a:pt x="258" y="34"/>
                  </a:lnTo>
                  <a:lnTo>
                    <a:pt x="260" y="32"/>
                  </a:lnTo>
                  <a:lnTo>
                    <a:pt x="264" y="34"/>
                  </a:lnTo>
                  <a:lnTo>
                    <a:pt x="262" y="32"/>
                  </a:lnTo>
                  <a:lnTo>
                    <a:pt x="264" y="32"/>
                  </a:lnTo>
                  <a:lnTo>
                    <a:pt x="264" y="30"/>
                  </a:lnTo>
                  <a:lnTo>
                    <a:pt x="266" y="30"/>
                  </a:lnTo>
                  <a:lnTo>
                    <a:pt x="268" y="28"/>
                  </a:lnTo>
                  <a:lnTo>
                    <a:pt x="268" y="30"/>
                  </a:lnTo>
                  <a:lnTo>
                    <a:pt x="272" y="26"/>
                  </a:lnTo>
                  <a:lnTo>
                    <a:pt x="272" y="28"/>
                  </a:lnTo>
                  <a:lnTo>
                    <a:pt x="272" y="30"/>
                  </a:lnTo>
                  <a:lnTo>
                    <a:pt x="274" y="26"/>
                  </a:lnTo>
                  <a:lnTo>
                    <a:pt x="276" y="26"/>
                  </a:lnTo>
                  <a:lnTo>
                    <a:pt x="278" y="24"/>
                  </a:lnTo>
                  <a:lnTo>
                    <a:pt x="274" y="28"/>
                  </a:lnTo>
                  <a:lnTo>
                    <a:pt x="278" y="28"/>
                  </a:lnTo>
                  <a:lnTo>
                    <a:pt x="280" y="26"/>
                  </a:lnTo>
                  <a:lnTo>
                    <a:pt x="284" y="26"/>
                  </a:lnTo>
                  <a:lnTo>
                    <a:pt x="286" y="24"/>
                  </a:lnTo>
                  <a:lnTo>
                    <a:pt x="288" y="22"/>
                  </a:lnTo>
                  <a:lnTo>
                    <a:pt x="290" y="20"/>
                  </a:lnTo>
                  <a:lnTo>
                    <a:pt x="294" y="18"/>
                  </a:lnTo>
                  <a:lnTo>
                    <a:pt x="292" y="22"/>
                  </a:lnTo>
                  <a:lnTo>
                    <a:pt x="294" y="22"/>
                  </a:lnTo>
                  <a:lnTo>
                    <a:pt x="296" y="22"/>
                  </a:lnTo>
                  <a:lnTo>
                    <a:pt x="300" y="22"/>
                  </a:lnTo>
                  <a:lnTo>
                    <a:pt x="302" y="20"/>
                  </a:lnTo>
                  <a:lnTo>
                    <a:pt x="304" y="20"/>
                  </a:lnTo>
                  <a:lnTo>
                    <a:pt x="306" y="20"/>
                  </a:lnTo>
                  <a:lnTo>
                    <a:pt x="304" y="18"/>
                  </a:lnTo>
                  <a:lnTo>
                    <a:pt x="308" y="18"/>
                  </a:lnTo>
                  <a:lnTo>
                    <a:pt x="312" y="16"/>
                  </a:lnTo>
                  <a:lnTo>
                    <a:pt x="316" y="16"/>
                  </a:lnTo>
                  <a:lnTo>
                    <a:pt x="320" y="12"/>
                  </a:lnTo>
                  <a:lnTo>
                    <a:pt x="330" y="6"/>
                  </a:lnTo>
                  <a:lnTo>
                    <a:pt x="330" y="8"/>
                  </a:lnTo>
                  <a:lnTo>
                    <a:pt x="334" y="6"/>
                  </a:lnTo>
                  <a:lnTo>
                    <a:pt x="336" y="6"/>
                  </a:lnTo>
                  <a:lnTo>
                    <a:pt x="338" y="6"/>
                  </a:lnTo>
                  <a:lnTo>
                    <a:pt x="340" y="6"/>
                  </a:lnTo>
                  <a:lnTo>
                    <a:pt x="342" y="4"/>
                  </a:lnTo>
                  <a:lnTo>
                    <a:pt x="340" y="8"/>
                  </a:lnTo>
                  <a:lnTo>
                    <a:pt x="346" y="2"/>
                  </a:lnTo>
                  <a:lnTo>
                    <a:pt x="346" y="4"/>
                  </a:lnTo>
                  <a:lnTo>
                    <a:pt x="346" y="6"/>
                  </a:lnTo>
                  <a:lnTo>
                    <a:pt x="350" y="4"/>
                  </a:lnTo>
                  <a:lnTo>
                    <a:pt x="352" y="0"/>
                  </a:lnTo>
                  <a:lnTo>
                    <a:pt x="350" y="0"/>
                  </a:lnTo>
                  <a:lnTo>
                    <a:pt x="352" y="2"/>
                  </a:lnTo>
                  <a:lnTo>
                    <a:pt x="350" y="2"/>
                  </a:lnTo>
                  <a:lnTo>
                    <a:pt x="348" y="4"/>
                  </a:lnTo>
                  <a:lnTo>
                    <a:pt x="346" y="2"/>
                  </a:lnTo>
                  <a:lnTo>
                    <a:pt x="348" y="2"/>
                  </a:lnTo>
                  <a:lnTo>
                    <a:pt x="346" y="0"/>
                  </a:lnTo>
                  <a:lnTo>
                    <a:pt x="344" y="2"/>
                  </a:lnTo>
                  <a:lnTo>
                    <a:pt x="338" y="6"/>
                  </a:lnTo>
                  <a:lnTo>
                    <a:pt x="338" y="2"/>
                  </a:lnTo>
                  <a:lnTo>
                    <a:pt x="336" y="6"/>
                  </a:lnTo>
                  <a:lnTo>
                    <a:pt x="334" y="4"/>
                  </a:lnTo>
                  <a:lnTo>
                    <a:pt x="336" y="2"/>
                  </a:lnTo>
                  <a:lnTo>
                    <a:pt x="332" y="4"/>
                  </a:lnTo>
                  <a:lnTo>
                    <a:pt x="330" y="4"/>
                  </a:lnTo>
                  <a:lnTo>
                    <a:pt x="328" y="4"/>
                  </a:lnTo>
                  <a:lnTo>
                    <a:pt x="330" y="4"/>
                  </a:lnTo>
                  <a:lnTo>
                    <a:pt x="324" y="6"/>
                  </a:lnTo>
                  <a:lnTo>
                    <a:pt x="322" y="6"/>
                  </a:lnTo>
                  <a:lnTo>
                    <a:pt x="320" y="6"/>
                  </a:lnTo>
                  <a:lnTo>
                    <a:pt x="318" y="8"/>
                  </a:lnTo>
                  <a:lnTo>
                    <a:pt x="318" y="10"/>
                  </a:lnTo>
                  <a:lnTo>
                    <a:pt x="316" y="12"/>
                  </a:lnTo>
                  <a:lnTo>
                    <a:pt x="312" y="8"/>
                  </a:lnTo>
                  <a:lnTo>
                    <a:pt x="312" y="10"/>
                  </a:lnTo>
                  <a:lnTo>
                    <a:pt x="310" y="10"/>
                  </a:lnTo>
                  <a:lnTo>
                    <a:pt x="310" y="12"/>
                  </a:lnTo>
                  <a:lnTo>
                    <a:pt x="304" y="14"/>
                  </a:lnTo>
                  <a:lnTo>
                    <a:pt x="302" y="14"/>
                  </a:lnTo>
                  <a:lnTo>
                    <a:pt x="300" y="14"/>
                  </a:lnTo>
                  <a:lnTo>
                    <a:pt x="300" y="16"/>
                  </a:lnTo>
                  <a:lnTo>
                    <a:pt x="298" y="14"/>
                  </a:lnTo>
                  <a:lnTo>
                    <a:pt x="298" y="16"/>
                  </a:lnTo>
                  <a:lnTo>
                    <a:pt x="294" y="18"/>
                  </a:lnTo>
                  <a:lnTo>
                    <a:pt x="294" y="16"/>
                  </a:lnTo>
                  <a:lnTo>
                    <a:pt x="294" y="14"/>
                  </a:lnTo>
                  <a:lnTo>
                    <a:pt x="292" y="16"/>
                  </a:lnTo>
                  <a:lnTo>
                    <a:pt x="290" y="16"/>
                  </a:lnTo>
                  <a:lnTo>
                    <a:pt x="286" y="18"/>
                  </a:lnTo>
                  <a:lnTo>
                    <a:pt x="284" y="18"/>
                  </a:lnTo>
                  <a:lnTo>
                    <a:pt x="282" y="20"/>
                  </a:lnTo>
                  <a:lnTo>
                    <a:pt x="276" y="22"/>
                  </a:lnTo>
                  <a:lnTo>
                    <a:pt x="272" y="22"/>
                  </a:lnTo>
                  <a:lnTo>
                    <a:pt x="264" y="24"/>
                  </a:lnTo>
                  <a:lnTo>
                    <a:pt x="262" y="28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60" y="26"/>
                  </a:lnTo>
                  <a:lnTo>
                    <a:pt x="258" y="28"/>
                  </a:lnTo>
                  <a:lnTo>
                    <a:pt x="254" y="30"/>
                  </a:lnTo>
                  <a:lnTo>
                    <a:pt x="254" y="28"/>
                  </a:lnTo>
                  <a:lnTo>
                    <a:pt x="250" y="32"/>
                  </a:lnTo>
                  <a:lnTo>
                    <a:pt x="244" y="34"/>
                  </a:lnTo>
                  <a:lnTo>
                    <a:pt x="246" y="36"/>
                  </a:lnTo>
                  <a:lnTo>
                    <a:pt x="246" y="38"/>
                  </a:lnTo>
                  <a:lnTo>
                    <a:pt x="244" y="40"/>
                  </a:lnTo>
                  <a:lnTo>
                    <a:pt x="244" y="38"/>
                  </a:lnTo>
                  <a:lnTo>
                    <a:pt x="244" y="36"/>
                  </a:lnTo>
                  <a:lnTo>
                    <a:pt x="242" y="38"/>
                  </a:lnTo>
                  <a:lnTo>
                    <a:pt x="244" y="36"/>
                  </a:lnTo>
                  <a:lnTo>
                    <a:pt x="242" y="36"/>
                  </a:lnTo>
                  <a:lnTo>
                    <a:pt x="242" y="38"/>
                  </a:lnTo>
                  <a:lnTo>
                    <a:pt x="240" y="36"/>
                  </a:lnTo>
                  <a:lnTo>
                    <a:pt x="242" y="36"/>
                  </a:lnTo>
                  <a:lnTo>
                    <a:pt x="236" y="36"/>
                  </a:lnTo>
                  <a:lnTo>
                    <a:pt x="236" y="38"/>
                  </a:lnTo>
                  <a:lnTo>
                    <a:pt x="234" y="38"/>
                  </a:lnTo>
                  <a:lnTo>
                    <a:pt x="232" y="38"/>
                  </a:lnTo>
                  <a:lnTo>
                    <a:pt x="230" y="38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4" y="42"/>
                  </a:lnTo>
                  <a:lnTo>
                    <a:pt x="222" y="44"/>
                  </a:lnTo>
                  <a:lnTo>
                    <a:pt x="222" y="46"/>
                  </a:lnTo>
                  <a:lnTo>
                    <a:pt x="214" y="50"/>
                  </a:lnTo>
                  <a:lnTo>
                    <a:pt x="206" y="54"/>
                  </a:lnTo>
                  <a:lnTo>
                    <a:pt x="204" y="52"/>
                  </a:lnTo>
                  <a:lnTo>
                    <a:pt x="200" y="56"/>
                  </a:lnTo>
                  <a:lnTo>
                    <a:pt x="196" y="60"/>
                  </a:lnTo>
                  <a:lnTo>
                    <a:pt x="194" y="60"/>
                  </a:lnTo>
                  <a:lnTo>
                    <a:pt x="194" y="58"/>
                  </a:lnTo>
                  <a:lnTo>
                    <a:pt x="190" y="60"/>
                  </a:lnTo>
                  <a:lnTo>
                    <a:pt x="186" y="62"/>
                  </a:lnTo>
                  <a:lnTo>
                    <a:pt x="188" y="60"/>
                  </a:lnTo>
                  <a:lnTo>
                    <a:pt x="184" y="62"/>
                  </a:lnTo>
                  <a:lnTo>
                    <a:pt x="182" y="64"/>
                  </a:lnTo>
                  <a:lnTo>
                    <a:pt x="180" y="64"/>
                  </a:lnTo>
                  <a:lnTo>
                    <a:pt x="176" y="66"/>
                  </a:lnTo>
                  <a:lnTo>
                    <a:pt x="180" y="64"/>
                  </a:lnTo>
                  <a:lnTo>
                    <a:pt x="174" y="68"/>
                  </a:lnTo>
                  <a:lnTo>
                    <a:pt x="174" y="66"/>
                  </a:lnTo>
                  <a:lnTo>
                    <a:pt x="170" y="68"/>
                  </a:lnTo>
                  <a:lnTo>
                    <a:pt x="166" y="72"/>
                  </a:lnTo>
                  <a:lnTo>
                    <a:pt x="162" y="74"/>
                  </a:lnTo>
                  <a:lnTo>
                    <a:pt x="158" y="76"/>
                  </a:lnTo>
                  <a:lnTo>
                    <a:pt x="160" y="76"/>
                  </a:lnTo>
                  <a:lnTo>
                    <a:pt x="162" y="76"/>
                  </a:lnTo>
                  <a:lnTo>
                    <a:pt x="156" y="78"/>
                  </a:lnTo>
                  <a:lnTo>
                    <a:pt x="152" y="78"/>
                  </a:lnTo>
                  <a:lnTo>
                    <a:pt x="150" y="80"/>
                  </a:lnTo>
                  <a:lnTo>
                    <a:pt x="150" y="82"/>
                  </a:lnTo>
                  <a:lnTo>
                    <a:pt x="148" y="84"/>
                  </a:lnTo>
                  <a:lnTo>
                    <a:pt x="146" y="84"/>
                  </a:lnTo>
                  <a:lnTo>
                    <a:pt x="146" y="86"/>
                  </a:lnTo>
                  <a:lnTo>
                    <a:pt x="146" y="88"/>
                  </a:lnTo>
                  <a:lnTo>
                    <a:pt x="142" y="90"/>
                  </a:lnTo>
                  <a:lnTo>
                    <a:pt x="142" y="88"/>
                  </a:lnTo>
                  <a:lnTo>
                    <a:pt x="142" y="86"/>
                  </a:lnTo>
                  <a:lnTo>
                    <a:pt x="144" y="86"/>
                  </a:lnTo>
                  <a:lnTo>
                    <a:pt x="144" y="84"/>
                  </a:lnTo>
                  <a:lnTo>
                    <a:pt x="144" y="86"/>
                  </a:lnTo>
                  <a:lnTo>
                    <a:pt x="140" y="88"/>
                  </a:lnTo>
                  <a:lnTo>
                    <a:pt x="138" y="88"/>
                  </a:lnTo>
                  <a:lnTo>
                    <a:pt x="140" y="88"/>
                  </a:lnTo>
                  <a:lnTo>
                    <a:pt x="130" y="94"/>
                  </a:lnTo>
                  <a:lnTo>
                    <a:pt x="128" y="98"/>
                  </a:lnTo>
                  <a:lnTo>
                    <a:pt x="126" y="100"/>
                  </a:lnTo>
                  <a:lnTo>
                    <a:pt x="124" y="100"/>
                  </a:lnTo>
                  <a:lnTo>
                    <a:pt x="122" y="102"/>
                  </a:lnTo>
                  <a:lnTo>
                    <a:pt x="120" y="102"/>
                  </a:lnTo>
                  <a:lnTo>
                    <a:pt x="120" y="100"/>
                  </a:lnTo>
                  <a:lnTo>
                    <a:pt x="116" y="102"/>
                  </a:lnTo>
                  <a:lnTo>
                    <a:pt x="112" y="104"/>
                  </a:lnTo>
                  <a:lnTo>
                    <a:pt x="112" y="102"/>
                  </a:lnTo>
                  <a:lnTo>
                    <a:pt x="110" y="104"/>
                  </a:lnTo>
                  <a:lnTo>
                    <a:pt x="112" y="106"/>
                  </a:lnTo>
                  <a:lnTo>
                    <a:pt x="110" y="106"/>
                  </a:lnTo>
                  <a:lnTo>
                    <a:pt x="110" y="108"/>
                  </a:lnTo>
                  <a:lnTo>
                    <a:pt x="110" y="110"/>
                  </a:lnTo>
                  <a:lnTo>
                    <a:pt x="108" y="112"/>
                  </a:lnTo>
                  <a:lnTo>
                    <a:pt x="106" y="112"/>
                  </a:lnTo>
                  <a:lnTo>
                    <a:pt x="106" y="110"/>
                  </a:lnTo>
                  <a:lnTo>
                    <a:pt x="106" y="108"/>
                  </a:lnTo>
                  <a:lnTo>
                    <a:pt x="104" y="110"/>
                  </a:lnTo>
                  <a:lnTo>
                    <a:pt x="102" y="110"/>
                  </a:lnTo>
                  <a:lnTo>
                    <a:pt x="102" y="112"/>
                  </a:lnTo>
                  <a:lnTo>
                    <a:pt x="102" y="114"/>
                  </a:lnTo>
                  <a:lnTo>
                    <a:pt x="100" y="116"/>
                  </a:lnTo>
                  <a:lnTo>
                    <a:pt x="98" y="116"/>
                  </a:lnTo>
                  <a:lnTo>
                    <a:pt x="98" y="118"/>
                  </a:lnTo>
                  <a:lnTo>
                    <a:pt x="96" y="122"/>
                  </a:lnTo>
                  <a:lnTo>
                    <a:pt x="94" y="122"/>
                  </a:lnTo>
                  <a:lnTo>
                    <a:pt x="96" y="122"/>
                  </a:lnTo>
                  <a:lnTo>
                    <a:pt x="96" y="124"/>
                  </a:lnTo>
                  <a:lnTo>
                    <a:pt x="94" y="126"/>
                  </a:lnTo>
                  <a:lnTo>
                    <a:pt x="94" y="124"/>
                  </a:lnTo>
                  <a:lnTo>
                    <a:pt x="92" y="126"/>
                  </a:lnTo>
                  <a:lnTo>
                    <a:pt x="90" y="128"/>
                  </a:lnTo>
                  <a:lnTo>
                    <a:pt x="88" y="128"/>
                  </a:lnTo>
                  <a:lnTo>
                    <a:pt x="86" y="130"/>
                  </a:lnTo>
                  <a:lnTo>
                    <a:pt x="84" y="130"/>
                  </a:lnTo>
                  <a:lnTo>
                    <a:pt x="82" y="130"/>
                  </a:lnTo>
                  <a:lnTo>
                    <a:pt x="80" y="132"/>
                  </a:lnTo>
                  <a:lnTo>
                    <a:pt x="76" y="136"/>
                  </a:lnTo>
                  <a:lnTo>
                    <a:pt x="76" y="138"/>
                  </a:lnTo>
                  <a:lnTo>
                    <a:pt x="80" y="132"/>
                  </a:lnTo>
                  <a:lnTo>
                    <a:pt x="78" y="138"/>
                  </a:lnTo>
                  <a:lnTo>
                    <a:pt x="82" y="132"/>
                  </a:lnTo>
                  <a:lnTo>
                    <a:pt x="82" y="134"/>
                  </a:lnTo>
                  <a:lnTo>
                    <a:pt x="84" y="134"/>
                  </a:lnTo>
                  <a:lnTo>
                    <a:pt x="82" y="136"/>
                  </a:lnTo>
                  <a:lnTo>
                    <a:pt x="80" y="138"/>
                  </a:lnTo>
                  <a:lnTo>
                    <a:pt x="76" y="142"/>
                  </a:lnTo>
                  <a:lnTo>
                    <a:pt x="74" y="138"/>
                  </a:lnTo>
                  <a:lnTo>
                    <a:pt x="72" y="142"/>
                  </a:lnTo>
                  <a:lnTo>
                    <a:pt x="70" y="144"/>
                  </a:lnTo>
                  <a:lnTo>
                    <a:pt x="64" y="150"/>
                  </a:lnTo>
                  <a:lnTo>
                    <a:pt x="66" y="150"/>
                  </a:lnTo>
                  <a:lnTo>
                    <a:pt x="64" y="152"/>
                  </a:lnTo>
                  <a:lnTo>
                    <a:pt x="62" y="154"/>
                  </a:lnTo>
                  <a:lnTo>
                    <a:pt x="60" y="154"/>
                  </a:lnTo>
                  <a:lnTo>
                    <a:pt x="58" y="154"/>
                  </a:lnTo>
                  <a:lnTo>
                    <a:pt x="58" y="158"/>
                  </a:lnTo>
                  <a:lnTo>
                    <a:pt x="56" y="158"/>
                  </a:lnTo>
                  <a:lnTo>
                    <a:pt x="56" y="160"/>
                  </a:lnTo>
                  <a:lnTo>
                    <a:pt x="54" y="162"/>
                  </a:lnTo>
                  <a:lnTo>
                    <a:pt x="52" y="164"/>
                  </a:lnTo>
                  <a:lnTo>
                    <a:pt x="50" y="168"/>
                  </a:lnTo>
                  <a:lnTo>
                    <a:pt x="50" y="170"/>
                  </a:lnTo>
                  <a:lnTo>
                    <a:pt x="48" y="172"/>
                  </a:lnTo>
                  <a:lnTo>
                    <a:pt x="48" y="168"/>
                  </a:lnTo>
                  <a:lnTo>
                    <a:pt x="46" y="170"/>
                  </a:lnTo>
                  <a:lnTo>
                    <a:pt x="46" y="172"/>
                  </a:lnTo>
                  <a:lnTo>
                    <a:pt x="44" y="174"/>
                  </a:lnTo>
                  <a:lnTo>
                    <a:pt x="42" y="178"/>
                  </a:lnTo>
                  <a:lnTo>
                    <a:pt x="42" y="180"/>
                  </a:lnTo>
                  <a:lnTo>
                    <a:pt x="42" y="182"/>
                  </a:lnTo>
                  <a:lnTo>
                    <a:pt x="38" y="186"/>
                  </a:lnTo>
                  <a:lnTo>
                    <a:pt x="36" y="190"/>
                  </a:lnTo>
                  <a:lnTo>
                    <a:pt x="32" y="194"/>
                  </a:lnTo>
                  <a:lnTo>
                    <a:pt x="28" y="198"/>
                  </a:lnTo>
                  <a:lnTo>
                    <a:pt x="24" y="208"/>
                  </a:lnTo>
                  <a:lnTo>
                    <a:pt x="22" y="210"/>
                  </a:lnTo>
                  <a:lnTo>
                    <a:pt x="24" y="212"/>
                  </a:lnTo>
                  <a:lnTo>
                    <a:pt x="24" y="214"/>
                  </a:lnTo>
                  <a:lnTo>
                    <a:pt x="22" y="216"/>
                  </a:lnTo>
                  <a:lnTo>
                    <a:pt x="20" y="216"/>
                  </a:lnTo>
                  <a:lnTo>
                    <a:pt x="20" y="214"/>
                  </a:lnTo>
                  <a:lnTo>
                    <a:pt x="18" y="214"/>
                  </a:lnTo>
                  <a:lnTo>
                    <a:pt x="18" y="218"/>
                  </a:lnTo>
                  <a:lnTo>
                    <a:pt x="16" y="220"/>
                  </a:lnTo>
                  <a:lnTo>
                    <a:pt x="14" y="222"/>
                  </a:lnTo>
                  <a:lnTo>
                    <a:pt x="14" y="224"/>
                  </a:lnTo>
                  <a:lnTo>
                    <a:pt x="12" y="226"/>
                  </a:lnTo>
                  <a:lnTo>
                    <a:pt x="12" y="232"/>
                  </a:lnTo>
                  <a:lnTo>
                    <a:pt x="12" y="240"/>
                  </a:lnTo>
                  <a:lnTo>
                    <a:pt x="10" y="246"/>
                  </a:lnTo>
                  <a:lnTo>
                    <a:pt x="10" y="244"/>
                  </a:lnTo>
                  <a:lnTo>
                    <a:pt x="8" y="244"/>
                  </a:lnTo>
                  <a:lnTo>
                    <a:pt x="8" y="246"/>
                  </a:lnTo>
                  <a:lnTo>
                    <a:pt x="10" y="246"/>
                  </a:lnTo>
                  <a:lnTo>
                    <a:pt x="10" y="248"/>
                  </a:lnTo>
                  <a:lnTo>
                    <a:pt x="8" y="250"/>
                  </a:lnTo>
                  <a:lnTo>
                    <a:pt x="6" y="252"/>
                  </a:lnTo>
                  <a:lnTo>
                    <a:pt x="6" y="248"/>
                  </a:lnTo>
                  <a:lnTo>
                    <a:pt x="4" y="252"/>
                  </a:lnTo>
                  <a:lnTo>
                    <a:pt x="4" y="256"/>
                  </a:lnTo>
                  <a:lnTo>
                    <a:pt x="2" y="254"/>
                  </a:lnTo>
                  <a:lnTo>
                    <a:pt x="4" y="260"/>
                  </a:lnTo>
                  <a:lnTo>
                    <a:pt x="4" y="268"/>
                  </a:lnTo>
                  <a:lnTo>
                    <a:pt x="4" y="266"/>
                  </a:lnTo>
                  <a:lnTo>
                    <a:pt x="4" y="268"/>
                  </a:lnTo>
                  <a:lnTo>
                    <a:pt x="4" y="270"/>
                  </a:lnTo>
                  <a:lnTo>
                    <a:pt x="4" y="272"/>
                  </a:lnTo>
                  <a:lnTo>
                    <a:pt x="2" y="274"/>
                  </a:lnTo>
                  <a:lnTo>
                    <a:pt x="2" y="286"/>
                  </a:lnTo>
                  <a:lnTo>
                    <a:pt x="0" y="280"/>
                  </a:lnTo>
                  <a:lnTo>
                    <a:pt x="0" y="276"/>
                  </a:lnTo>
                  <a:lnTo>
                    <a:pt x="0" y="280"/>
                  </a:lnTo>
                  <a:lnTo>
                    <a:pt x="0" y="284"/>
                  </a:lnTo>
                  <a:lnTo>
                    <a:pt x="0" y="282"/>
                  </a:lnTo>
                  <a:lnTo>
                    <a:pt x="2" y="286"/>
                  </a:lnTo>
                  <a:lnTo>
                    <a:pt x="4" y="288"/>
                  </a:lnTo>
                  <a:lnTo>
                    <a:pt x="8" y="288"/>
                  </a:lnTo>
                  <a:lnTo>
                    <a:pt x="8" y="290"/>
                  </a:lnTo>
                  <a:lnTo>
                    <a:pt x="10" y="292"/>
                  </a:lnTo>
                  <a:lnTo>
                    <a:pt x="14" y="292"/>
                  </a:lnTo>
                  <a:lnTo>
                    <a:pt x="20" y="292"/>
                  </a:lnTo>
                  <a:lnTo>
                    <a:pt x="24" y="294"/>
                  </a:lnTo>
                  <a:lnTo>
                    <a:pt x="34" y="294"/>
                  </a:lnTo>
                  <a:lnTo>
                    <a:pt x="48" y="294"/>
                  </a:lnTo>
                  <a:lnTo>
                    <a:pt x="46" y="292"/>
                  </a:lnTo>
                  <a:lnTo>
                    <a:pt x="48" y="292"/>
                  </a:lnTo>
                  <a:lnTo>
                    <a:pt x="50" y="290"/>
                  </a:lnTo>
                  <a:lnTo>
                    <a:pt x="52" y="290"/>
                  </a:lnTo>
                  <a:lnTo>
                    <a:pt x="58" y="292"/>
                  </a:lnTo>
                  <a:lnTo>
                    <a:pt x="58" y="294"/>
                  </a:lnTo>
                  <a:lnTo>
                    <a:pt x="56" y="294"/>
                  </a:lnTo>
                  <a:lnTo>
                    <a:pt x="60" y="296"/>
                  </a:lnTo>
                  <a:lnTo>
                    <a:pt x="62" y="296"/>
                  </a:lnTo>
                  <a:lnTo>
                    <a:pt x="66" y="296"/>
                  </a:lnTo>
                  <a:lnTo>
                    <a:pt x="62" y="294"/>
                  </a:lnTo>
                  <a:lnTo>
                    <a:pt x="66" y="294"/>
                  </a:lnTo>
                  <a:lnTo>
                    <a:pt x="68" y="294"/>
                  </a:lnTo>
                  <a:lnTo>
                    <a:pt x="70" y="296"/>
                  </a:lnTo>
                  <a:lnTo>
                    <a:pt x="74" y="294"/>
                  </a:lnTo>
                  <a:lnTo>
                    <a:pt x="72" y="296"/>
                  </a:lnTo>
                  <a:lnTo>
                    <a:pt x="80" y="296"/>
                  </a:lnTo>
                  <a:lnTo>
                    <a:pt x="84" y="294"/>
                  </a:lnTo>
                  <a:lnTo>
                    <a:pt x="88" y="292"/>
                  </a:lnTo>
                  <a:lnTo>
                    <a:pt x="88" y="294"/>
                  </a:lnTo>
                  <a:lnTo>
                    <a:pt x="100" y="294"/>
                  </a:lnTo>
                  <a:lnTo>
                    <a:pt x="106" y="292"/>
                  </a:lnTo>
                  <a:lnTo>
                    <a:pt x="110" y="294"/>
                  </a:lnTo>
                  <a:lnTo>
                    <a:pt x="112" y="294"/>
                  </a:lnTo>
                  <a:lnTo>
                    <a:pt x="114" y="294"/>
                  </a:lnTo>
                  <a:lnTo>
                    <a:pt x="118" y="294"/>
                  </a:lnTo>
                  <a:lnTo>
                    <a:pt x="120" y="294"/>
                  </a:lnTo>
                  <a:lnTo>
                    <a:pt x="118" y="294"/>
                  </a:lnTo>
                  <a:lnTo>
                    <a:pt x="124" y="294"/>
                  </a:lnTo>
                  <a:lnTo>
                    <a:pt x="128" y="294"/>
                  </a:lnTo>
                  <a:lnTo>
                    <a:pt x="136" y="292"/>
                  </a:lnTo>
                  <a:lnTo>
                    <a:pt x="138" y="292"/>
                  </a:lnTo>
                  <a:lnTo>
                    <a:pt x="140" y="294"/>
                  </a:lnTo>
                  <a:lnTo>
                    <a:pt x="146" y="296"/>
                  </a:lnTo>
                  <a:lnTo>
                    <a:pt x="158" y="294"/>
                  </a:lnTo>
                  <a:lnTo>
                    <a:pt x="170" y="292"/>
                  </a:lnTo>
                  <a:lnTo>
                    <a:pt x="174" y="294"/>
                  </a:lnTo>
                  <a:lnTo>
                    <a:pt x="180" y="294"/>
                  </a:lnTo>
                  <a:lnTo>
                    <a:pt x="194" y="296"/>
                  </a:lnTo>
                  <a:lnTo>
                    <a:pt x="194" y="294"/>
                  </a:lnTo>
                  <a:lnTo>
                    <a:pt x="196" y="292"/>
                  </a:lnTo>
                  <a:lnTo>
                    <a:pt x="200" y="292"/>
                  </a:lnTo>
                  <a:lnTo>
                    <a:pt x="206" y="288"/>
                  </a:lnTo>
                  <a:lnTo>
                    <a:pt x="206" y="286"/>
                  </a:lnTo>
                  <a:lnTo>
                    <a:pt x="208" y="286"/>
                  </a:lnTo>
                  <a:lnTo>
                    <a:pt x="208" y="288"/>
                  </a:lnTo>
                  <a:lnTo>
                    <a:pt x="210" y="284"/>
                  </a:lnTo>
                  <a:lnTo>
                    <a:pt x="210" y="278"/>
                  </a:lnTo>
                  <a:lnTo>
                    <a:pt x="206" y="278"/>
                  </a:lnTo>
                  <a:lnTo>
                    <a:pt x="210" y="272"/>
                  </a:lnTo>
                  <a:lnTo>
                    <a:pt x="210" y="264"/>
                  </a:lnTo>
                  <a:lnTo>
                    <a:pt x="210" y="258"/>
                  </a:lnTo>
                  <a:lnTo>
                    <a:pt x="212" y="254"/>
                  </a:lnTo>
                  <a:lnTo>
                    <a:pt x="212" y="248"/>
                  </a:lnTo>
                  <a:lnTo>
                    <a:pt x="214" y="248"/>
                  </a:lnTo>
                  <a:lnTo>
                    <a:pt x="216" y="234"/>
                  </a:lnTo>
                  <a:lnTo>
                    <a:pt x="218" y="236"/>
                  </a:lnTo>
                  <a:lnTo>
                    <a:pt x="218" y="234"/>
                  </a:lnTo>
                  <a:lnTo>
                    <a:pt x="216" y="230"/>
                  </a:lnTo>
                  <a:lnTo>
                    <a:pt x="214" y="228"/>
                  </a:lnTo>
                  <a:lnTo>
                    <a:pt x="214" y="226"/>
                  </a:lnTo>
                  <a:lnTo>
                    <a:pt x="218" y="226"/>
                  </a:lnTo>
                  <a:lnTo>
                    <a:pt x="222" y="218"/>
                  </a:lnTo>
                  <a:lnTo>
                    <a:pt x="224" y="212"/>
                  </a:lnTo>
                  <a:lnTo>
                    <a:pt x="224" y="208"/>
                  </a:lnTo>
                  <a:lnTo>
                    <a:pt x="224" y="210"/>
                  </a:lnTo>
                  <a:lnTo>
                    <a:pt x="228" y="204"/>
                  </a:lnTo>
                  <a:lnTo>
                    <a:pt x="228" y="200"/>
                  </a:lnTo>
                  <a:lnTo>
                    <a:pt x="226" y="200"/>
                  </a:lnTo>
                  <a:lnTo>
                    <a:pt x="228" y="198"/>
                  </a:lnTo>
                  <a:lnTo>
                    <a:pt x="230" y="196"/>
                  </a:lnTo>
                  <a:lnTo>
                    <a:pt x="230" y="190"/>
                  </a:lnTo>
                  <a:lnTo>
                    <a:pt x="232" y="190"/>
                  </a:lnTo>
                  <a:lnTo>
                    <a:pt x="232" y="188"/>
                  </a:lnTo>
                  <a:lnTo>
                    <a:pt x="232" y="184"/>
                  </a:lnTo>
                  <a:lnTo>
                    <a:pt x="232" y="182"/>
                  </a:lnTo>
                  <a:lnTo>
                    <a:pt x="232" y="184"/>
                  </a:lnTo>
                  <a:lnTo>
                    <a:pt x="234" y="182"/>
                  </a:lnTo>
                  <a:lnTo>
                    <a:pt x="234" y="178"/>
                  </a:lnTo>
                  <a:lnTo>
                    <a:pt x="236" y="180"/>
                  </a:lnTo>
                  <a:lnTo>
                    <a:pt x="236" y="176"/>
                  </a:lnTo>
                  <a:lnTo>
                    <a:pt x="236" y="174"/>
                  </a:lnTo>
                  <a:lnTo>
                    <a:pt x="238" y="170"/>
                  </a:lnTo>
                  <a:lnTo>
                    <a:pt x="242" y="170"/>
                  </a:lnTo>
                  <a:lnTo>
                    <a:pt x="240" y="168"/>
                  </a:lnTo>
                  <a:lnTo>
                    <a:pt x="242" y="164"/>
                  </a:lnTo>
                  <a:lnTo>
                    <a:pt x="242" y="166"/>
                  </a:lnTo>
                  <a:lnTo>
                    <a:pt x="246" y="160"/>
                  </a:lnTo>
                  <a:lnTo>
                    <a:pt x="246" y="158"/>
                  </a:lnTo>
                  <a:lnTo>
                    <a:pt x="248" y="156"/>
                  </a:lnTo>
                  <a:lnTo>
                    <a:pt x="250" y="156"/>
                  </a:lnTo>
                  <a:lnTo>
                    <a:pt x="246" y="162"/>
                  </a:lnTo>
                  <a:lnTo>
                    <a:pt x="248" y="162"/>
                  </a:lnTo>
                  <a:lnTo>
                    <a:pt x="250" y="164"/>
                  </a:lnTo>
                  <a:lnTo>
                    <a:pt x="250" y="158"/>
                  </a:lnTo>
                  <a:lnTo>
                    <a:pt x="252" y="152"/>
                  </a:lnTo>
                  <a:lnTo>
                    <a:pt x="254" y="152"/>
                  </a:lnTo>
                  <a:lnTo>
                    <a:pt x="254" y="150"/>
                  </a:lnTo>
                  <a:lnTo>
                    <a:pt x="256" y="148"/>
                  </a:lnTo>
                  <a:lnTo>
                    <a:pt x="258" y="148"/>
                  </a:lnTo>
                  <a:lnTo>
                    <a:pt x="260" y="144"/>
                  </a:lnTo>
                  <a:lnTo>
                    <a:pt x="260" y="142"/>
                  </a:lnTo>
                  <a:lnTo>
                    <a:pt x="258" y="142"/>
                  </a:lnTo>
                  <a:lnTo>
                    <a:pt x="258" y="144"/>
                  </a:lnTo>
                  <a:lnTo>
                    <a:pt x="254" y="148"/>
                  </a:lnTo>
                  <a:lnTo>
                    <a:pt x="256" y="146"/>
                  </a:lnTo>
                  <a:lnTo>
                    <a:pt x="258" y="144"/>
                  </a:lnTo>
                  <a:lnTo>
                    <a:pt x="256" y="140"/>
                  </a:lnTo>
                  <a:lnTo>
                    <a:pt x="262" y="138"/>
                  </a:lnTo>
                  <a:lnTo>
                    <a:pt x="266" y="138"/>
                  </a:lnTo>
                  <a:lnTo>
                    <a:pt x="270" y="130"/>
                  </a:lnTo>
                  <a:lnTo>
                    <a:pt x="272" y="126"/>
                  </a:lnTo>
                  <a:lnTo>
                    <a:pt x="272" y="122"/>
                  </a:lnTo>
                  <a:lnTo>
                    <a:pt x="274" y="122"/>
                  </a:lnTo>
                  <a:lnTo>
                    <a:pt x="276" y="122"/>
                  </a:lnTo>
                  <a:lnTo>
                    <a:pt x="274" y="124"/>
                  </a:lnTo>
                  <a:lnTo>
                    <a:pt x="278" y="118"/>
                  </a:lnTo>
                  <a:lnTo>
                    <a:pt x="280" y="116"/>
                  </a:lnTo>
                  <a:lnTo>
                    <a:pt x="280" y="114"/>
                  </a:lnTo>
                  <a:lnTo>
                    <a:pt x="282" y="114"/>
                  </a:lnTo>
                  <a:lnTo>
                    <a:pt x="288" y="110"/>
                  </a:lnTo>
                  <a:lnTo>
                    <a:pt x="292" y="104"/>
                  </a:lnTo>
                  <a:lnTo>
                    <a:pt x="296" y="98"/>
                  </a:lnTo>
                  <a:lnTo>
                    <a:pt x="302" y="92"/>
                  </a:lnTo>
                  <a:lnTo>
                    <a:pt x="300" y="94"/>
                  </a:lnTo>
                  <a:lnTo>
                    <a:pt x="308" y="86"/>
                  </a:lnTo>
                  <a:lnTo>
                    <a:pt x="316" y="80"/>
                  </a:lnTo>
                  <a:lnTo>
                    <a:pt x="324" y="74"/>
                  </a:lnTo>
                  <a:lnTo>
                    <a:pt x="334" y="68"/>
                  </a:lnTo>
                  <a:lnTo>
                    <a:pt x="336" y="66"/>
                  </a:lnTo>
                  <a:lnTo>
                    <a:pt x="338" y="62"/>
                  </a:lnTo>
                  <a:lnTo>
                    <a:pt x="340" y="64"/>
                  </a:lnTo>
                  <a:lnTo>
                    <a:pt x="342" y="60"/>
                  </a:lnTo>
                  <a:lnTo>
                    <a:pt x="344" y="58"/>
                  </a:lnTo>
                  <a:lnTo>
                    <a:pt x="348" y="56"/>
                  </a:lnTo>
                  <a:lnTo>
                    <a:pt x="352" y="54"/>
                  </a:lnTo>
                  <a:lnTo>
                    <a:pt x="356" y="52"/>
                  </a:lnTo>
                  <a:lnTo>
                    <a:pt x="354" y="50"/>
                  </a:lnTo>
                  <a:lnTo>
                    <a:pt x="358" y="48"/>
                  </a:lnTo>
                  <a:lnTo>
                    <a:pt x="362" y="46"/>
                  </a:lnTo>
                  <a:lnTo>
                    <a:pt x="368" y="42"/>
                  </a:lnTo>
                  <a:lnTo>
                    <a:pt x="370" y="42"/>
                  </a:lnTo>
                  <a:lnTo>
                    <a:pt x="372" y="42"/>
                  </a:lnTo>
                  <a:lnTo>
                    <a:pt x="374" y="42"/>
                  </a:lnTo>
                  <a:lnTo>
                    <a:pt x="378" y="38"/>
                  </a:lnTo>
                  <a:lnTo>
                    <a:pt x="378" y="34"/>
                  </a:lnTo>
                  <a:lnTo>
                    <a:pt x="376" y="36"/>
                  </a:lnTo>
                  <a:lnTo>
                    <a:pt x="378" y="34"/>
                  </a:lnTo>
                  <a:lnTo>
                    <a:pt x="376" y="30"/>
                  </a:lnTo>
                  <a:lnTo>
                    <a:pt x="374" y="28"/>
                  </a:lnTo>
                  <a:lnTo>
                    <a:pt x="370" y="28"/>
                  </a:lnTo>
                  <a:lnTo>
                    <a:pt x="368" y="32"/>
                  </a:lnTo>
                  <a:lnTo>
                    <a:pt x="366" y="32"/>
                  </a:lnTo>
                  <a:lnTo>
                    <a:pt x="368" y="30"/>
                  </a:lnTo>
                  <a:lnTo>
                    <a:pt x="366" y="32"/>
                  </a:lnTo>
                  <a:lnTo>
                    <a:pt x="364" y="34"/>
                  </a:lnTo>
                  <a:lnTo>
                    <a:pt x="362" y="32"/>
                  </a:lnTo>
                  <a:lnTo>
                    <a:pt x="360" y="38"/>
                  </a:lnTo>
                  <a:lnTo>
                    <a:pt x="360" y="36"/>
                  </a:lnTo>
                  <a:lnTo>
                    <a:pt x="358" y="36"/>
                  </a:lnTo>
                  <a:lnTo>
                    <a:pt x="360" y="38"/>
                  </a:lnTo>
                  <a:lnTo>
                    <a:pt x="358" y="40"/>
                  </a:lnTo>
                  <a:lnTo>
                    <a:pt x="356" y="38"/>
                  </a:lnTo>
                  <a:lnTo>
                    <a:pt x="356" y="40"/>
                  </a:lnTo>
                  <a:lnTo>
                    <a:pt x="356" y="38"/>
                  </a:lnTo>
                  <a:lnTo>
                    <a:pt x="352" y="40"/>
                  </a:lnTo>
                  <a:lnTo>
                    <a:pt x="350" y="44"/>
                  </a:lnTo>
                  <a:lnTo>
                    <a:pt x="346" y="46"/>
                  </a:lnTo>
                  <a:lnTo>
                    <a:pt x="344" y="46"/>
                  </a:lnTo>
                  <a:lnTo>
                    <a:pt x="340" y="50"/>
                  </a:lnTo>
                  <a:lnTo>
                    <a:pt x="338" y="50"/>
                  </a:lnTo>
                  <a:lnTo>
                    <a:pt x="334" y="52"/>
                  </a:lnTo>
                  <a:lnTo>
                    <a:pt x="332" y="54"/>
                  </a:lnTo>
                  <a:lnTo>
                    <a:pt x="330" y="56"/>
                  </a:lnTo>
                  <a:lnTo>
                    <a:pt x="324" y="62"/>
                  </a:lnTo>
                  <a:lnTo>
                    <a:pt x="324" y="60"/>
                  </a:lnTo>
                  <a:lnTo>
                    <a:pt x="320" y="62"/>
                  </a:lnTo>
                  <a:lnTo>
                    <a:pt x="318" y="66"/>
                  </a:lnTo>
                  <a:lnTo>
                    <a:pt x="316" y="70"/>
                  </a:lnTo>
                  <a:lnTo>
                    <a:pt x="314" y="70"/>
                  </a:lnTo>
                  <a:lnTo>
                    <a:pt x="314" y="68"/>
                  </a:lnTo>
                  <a:lnTo>
                    <a:pt x="314" y="66"/>
                  </a:lnTo>
                  <a:lnTo>
                    <a:pt x="314" y="68"/>
                  </a:lnTo>
                  <a:lnTo>
                    <a:pt x="312" y="70"/>
                  </a:lnTo>
                  <a:lnTo>
                    <a:pt x="312" y="72"/>
                  </a:lnTo>
                  <a:lnTo>
                    <a:pt x="308" y="72"/>
                  </a:lnTo>
                  <a:lnTo>
                    <a:pt x="310" y="72"/>
                  </a:lnTo>
                  <a:lnTo>
                    <a:pt x="308" y="74"/>
                  </a:lnTo>
                  <a:lnTo>
                    <a:pt x="308" y="76"/>
                  </a:lnTo>
                  <a:lnTo>
                    <a:pt x="304" y="76"/>
                  </a:lnTo>
                  <a:lnTo>
                    <a:pt x="302" y="78"/>
                  </a:lnTo>
                  <a:lnTo>
                    <a:pt x="302" y="76"/>
                  </a:lnTo>
                  <a:close/>
                  <a:moveTo>
                    <a:pt x="244" y="148"/>
                  </a:moveTo>
                  <a:lnTo>
                    <a:pt x="244" y="148"/>
                  </a:lnTo>
                  <a:lnTo>
                    <a:pt x="244" y="146"/>
                  </a:lnTo>
                  <a:lnTo>
                    <a:pt x="244" y="148"/>
                  </a:lnTo>
                  <a:close/>
                  <a:moveTo>
                    <a:pt x="240" y="154"/>
                  </a:moveTo>
                  <a:lnTo>
                    <a:pt x="242" y="152"/>
                  </a:lnTo>
                  <a:lnTo>
                    <a:pt x="240" y="154"/>
                  </a:lnTo>
                  <a:close/>
                  <a:moveTo>
                    <a:pt x="258" y="148"/>
                  </a:moveTo>
                  <a:lnTo>
                    <a:pt x="258" y="148"/>
                  </a:lnTo>
                  <a:lnTo>
                    <a:pt x="256" y="148"/>
                  </a:lnTo>
                  <a:lnTo>
                    <a:pt x="258" y="146"/>
                  </a:lnTo>
                  <a:lnTo>
                    <a:pt x="258" y="148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07" name="Rectangle 243"/>
            <p:cNvSpPr>
              <a:spLocks noChangeArrowheads="1"/>
            </p:cNvSpPr>
            <p:nvPr/>
          </p:nvSpPr>
          <p:spPr bwMode="auto">
            <a:xfrm>
              <a:off x="2409293" y="2087543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08" name="Rectangle 244"/>
            <p:cNvSpPr>
              <a:spLocks noChangeArrowheads="1"/>
            </p:cNvSpPr>
            <p:nvPr/>
          </p:nvSpPr>
          <p:spPr bwMode="auto">
            <a:xfrm>
              <a:off x="2347429" y="1921383"/>
              <a:ext cx="1719" cy="3323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09" name="Rectangle 245"/>
            <p:cNvSpPr>
              <a:spLocks noChangeArrowheads="1"/>
            </p:cNvSpPr>
            <p:nvPr/>
          </p:nvSpPr>
          <p:spPr bwMode="auto">
            <a:xfrm>
              <a:off x="2302749" y="2266994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10" name="Freeform 246"/>
            <p:cNvSpPr>
              <a:spLocks/>
            </p:cNvSpPr>
            <p:nvPr/>
          </p:nvSpPr>
          <p:spPr bwMode="auto">
            <a:xfrm>
              <a:off x="2419604" y="1904767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11" name="Freeform 247"/>
            <p:cNvSpPr>
              <a:spLocks/>
            </p:cNvSpPr>
            <p:nvPr/>
          </p:nvSpPr>
          <p:spPr bwMode="auto">
            <a:xfrm>
              <a:off x="2447099" y="1891475"/>
              <a:ext cx="3437" cy="0"/>
            </a:xfrm>
            <a:custGeom>
              <a:avLst/>
              <a:gdLst>
                <a:gd name="T0" fmla="*/ 0 w 2"/>
                <a:gd name="T1" fmla="*/ 2147483647 w 2"/>
                <a:gd name="T2" fmla="*/ 0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12" name="Rectangle 248"/>
            <p:cNvSpPr>
              <a:spLocks noChangeArrowheads="1"/>
            </p:cNvSpPr>
            <p:nvPr/>
          </p:nvSpPr>
          <p:spPr bwMode="auto">
            <a:xfrm>
              <a:off x="2471157" y="1884828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13" name="Rectangle 249"/>
            <p:cNvSpPr>
              <a:spLocks noChangeArrowheads="1"/>
            </p:cNvSpPr>
            <p:nvPr/>
          </p:nvSpPr>
          <p:spPr bwMode="auto">
            <a:xfrm>
              <a:off x="2141215" y="2064280"/>
              <a:ext cx="1719" cy="3323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14" name="Freeform 250"/>
            <p:cNvSpPr>
              <a:spLocks/>
            </p:cNvSpPr>
            <p:nvPr/>
          </p:nvSpPr>
          <p:spPr bwMode="auto">
            <a:xfrm>
              <a:off x="2227138" y="1994493"/>
              <a:ext cx="0" cy="3323"/>
            </a:xfrm>
            <a:custGeom>
              <a:avLst/>
              <a:gdLst>
                <a:gd name="T0" fmla="*/ 0 h 2"/>
                <a:gd name="T1" fmla="*/ 2147483647 h 2"/>
                <a:gd name="T2" fmla="*/ 2147483647 h 2"/>
                <a:gd name="T3" fmla="*/ 2147483647 h 2"/>
                <a:gd name="T4" fmla="*/ 0 h 2"/>
                <a:gd name="T5" fmla="*/ 0 h 2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h 2"/>
                <a:gd name="T13" fmla="*/ 2 h 2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15" name="Rectangle 251"/>
            <p:cNvSpPr>
              <a:spLocks noChangeArrowheads="1"/>
            </p:cNvSpPr>
            <p:nvPr/>
          </p:nvSpPr>
          <p:spPr bwMode="auto">
            <a:xfrm>
              <a:off x="2058730" y="2154006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16" name="Freeform 252"/>
            <p:cNvSpPr>
              <a:spLocks/>
            </p:cNvSpPr>
            <p:nvPr/>
          </p:nvSpPr>
          <p:spPr bwMode="auto">
            <a:xfrm>
              <a:off x="2220264" y="1997817"/>
              <a:ext cx="6874" cy="3323"/>
            </a:xfrm>
            <a:custGeom>
              <a:avLst/>
              <a:gdLst>
                <a:gd name="T0" fmla="*/ 0 w 4"/>
                <a:gd name="T1" fmla="*/ 2147483647 h 2"/>
                <a:gd name="T2" fmla="*/ 0 w 4"/>
                <a:gd name="T3" fmla="*/ 2147483647 h 2"/>
                <a:gd name="T4" fmla="*/ 2147483647 w 4"/>
                <a:gd name="T5" fmla="*/ 0 h 2"/>
                <a:gd name="T6" fmla="*/ 0 w 4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0 h 2"/>
                <a:gd name="T14" fmla="*/ 4 w 4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" h="2">
                  <a:moveTo>
                    <a:pt x="0" y="2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17" name="Rectangle 253"/>
            <p:cNvSpPr>
              <a:spLocks noChangeArrowheads="1"/>
            </p:cNvSpPr>
            <p:nvPr/>
          </p:nvSpPr>
          <p:spPr bwMode="auto">
            <a:xfrm>
              <a:off x="2570827" y="1854920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18" name="Freeform 254"/>
            <p:cNvSpPr>
              <a:spLocks/>
            </p:cNvSpPr>
            <p:nvPr/>
          </p:nvSpPr>
          <p:spPr bwMode="auto">
            <a:xfrm>
              <a:off x="2570827" y="185492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19" name="Freeform 255"/>
            <p:cNvSpPr>
              <a:spLocks/>
            </p:cNvSpPr>
            <p:nvPr/>
          </p:nvSpPr>
          <p:spPr bwMode="auto">
            <a:xfrm>
              <a:off x="2570827" y="1851597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0 w 2"/>
                <a:gd name="T3" fmla="*/ 2147483647 h 2"/>
                <a:gd name="T4" fmla="*/ 2147483647 w 2"/>
                <a:gd name="T5" fmla="*/ 0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20" name="Freeform 256"/>
            <p:cNvSpPr>
              <a:spLocks/>
            </p:cNvSpPr>
            <p:nvPr/>
          </p:nvSpPr>
          <p:spPr bwMode="auto">
            <a:xfrm>
              <a:off x="2539895" y="1864889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21" name="Freeform 257"/>
            <p:cNvSpPr>
              <a:spLocks/>
            </p:cNvSpPr>
            <p:nvPr/>
          </p:nvSpPr>
          <p:spPr bwMode="auto">
            <a:xfrm>
              <a:off x="2529585" y="1864889"/>
              <a:ext cx="10311" cy="0"/>
            </a:xfrm>
            <a:custGeom>
              <a:avLst/>
              <a:gdLst>
                <a:gd name="T0" fmla="*/ 0 w 6"/>
                <a:gd name="T1" fmla="*/ 0 w 6"/>
                <a:gd name="T2" fmla="*/ 2147483647 w 6"/>
                <a:gd name="T3" fmla="*/ 2147483647 w 6"/>
                <a:gd name="T4" fmla="*/ 2147483647 w 6"/>
                <a:gd name="T5" fmla="*/ 2147483647 w 6"/>
                <a:gd name="T6" fmla="*/ 0 w 6"/>
                <a:gd name="T7" fmla="*/ 0 w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w 6"/>
                <a:gd name="T17" fmla="*/ 6 w 6"/>
              </a:gdLst>
              <a:ahLst/>
              <a:cxnLst>
                <a:cxn ang="T8">
                  <a:pos x="T0" y="0"/>
                </a:cxn>
                <a:cxn ang="T9">
                  <a:pos x="T1" y="0"/>
                </a:cxn>
                <a:cxn ang="T10">
                  <a:pos x="T2" y="0"/>
                </a:cxn>
                <a:cxn ang="T11">
                  <a:pos x="T3" y="0"/>
                </a:cxn>
                <a:cxn ang="T12">
                  <a:pos x="T4" y="0"/>
                </a:cxn>
                <a:cxn ang="T13">
                  <a:pos x="T5" y="0"/>
                </a:cxn>
                <a:cxn ang="T14">
                  <a:pos x="T6" y="0"/>
                </a:cxn>
                <a:cxn ang="T15">
                  <a:pos x="T7" y="0"/>
                </a:cxn>
              </a:cxnLst>
              <a:rect l="T16" t="0" r="T17" b="0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22" name="Freeform 258"/>
            <p:cNvSpPr>
              <a:spLocks/>
            </p:cNvSpPr>
            <p:nvPr/>
          </p:nvSpPr>
          <p:spPr bwMode="auto">
            <a:xfrm>
              <a:off x="2488342" y="1861566"/>
              <a:ext cx="6874" cy="6646"/>
            </a:xfrm>
            <a:custGeom>
              <a:avLst/>
              <a:gdLst>
                <a:gd name="T0" fmla="*/ 0 w 4"/>
                <a:gd name="T1" fmla="*/ 2147483647 h 4"/>
                <a:gd name="T2" fmla="*/ 2147483647 w 4"/>
                <a:gd name="T3" fmla="*/ 2147483647 h 4"/>
                <a:gd name="T4" fmla="*/ 2147483647 w 4"/>
                <a:gd name="T5" fmla="*/ 2147483647 h 4"/>
                <a:gd name="T6" fmla="*/ 2147483647 w 4"/>
                <a:gd name="T7" fmla="*/ 2147483647 h 4"/>
                <a:gd name="T8" fmla="*/ 2147483647 w 4"/>
                <a:gd name="T9" fmla="*/ 0 h 4"/>
                <a:gd name="T10" fmla="*/ 2147483647 w 4"/>
                <a:gd name="T11" fmla="*/ 0 h 4"/>
                <a:gd name="T12" fmla="*/ 2147483647 w 4"/>
                <a:gd name="T13" fmla="*/ 0 h 4"/>
                <a:gd name="T14" fmla="*/ 2147483647 w 4"/>
                <a:gd name="T15" fmla="*/ 2147483647 h 4"/>
                <a:gd name="T16" fmla="*/ 2147483647 w 4"/>
                <a:gd name="T17" fmla="*/ 2147483647 h 4"/>
                <a:gd name="T18" fmla="*/ 0 w 4"/>
                <a:gd name="T19" fmla="*/ 2147483647 h 4"/>
                <a:gd name="T20" fmla="*/ 0 w 4"/>
                <a:gd name="T21" fmla="*/ 2147483647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"/>
                <a:gd name="T34" fmla="*/ 0 h 4"/>
                <a:gd name="T35" fmla="*/ 4 w 4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" h="4">
                  <a:moveTo>
                    <a:pt x="0" y="4"/>
                  </a:moveTo>
                  <a:lnTo>
                    <a:pt x="4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23" name="Freeform 259"/>
            <p:cNvSpPr>
              <a:spLocks/>
            </p:cNvSpPr>
            <p:nvPr/>
          </p:nvSpPr>
          <p:spPr bwMode="auto">
            <a:xfrm>
              <a:off x="2460847" y="1871536"/>
              <a:ext cx="3437" cy="3323"/>
            </a:xfrm>
            <a:custGeom>
              <a:avLst/>
              <a:gdLst>
                <a:gd name="T0" fmla="*/ 2147483647 w 2"/>
                <a:gd name="T1" fmla="*/ 2147483647 h 2"/>
                <a:gd name="T2" fmla="*/ 2147483647 w 2"/>
                <a:gd name="T3" fmla="*/ 2147483647 h 2"/>
                <a:gd name="T4" fmla="*/ 2147483647 w 2"/>
                <a:gd name="T5" fmla="*/ 0 h 2"/>
                <a:gd name="T6" fmla="*/ 0 w 2"/>
                <a:gd name="T7" fmla="*/ 0 h 2"/>
                <a:gd name="T8" fmla="*/ 0 w 2"/>
                <a:gd name="T9" fmla="*/ 0 h 2"/>
                <a:gd name="T10" fmla="*/ 0 w 2"/>
                <a:gd name="T11" fmla="*/ 2147483647 h 2"/>
                <a:gd name="T12" fmla="*/ 2147483647 w 2"/>
                <a:gd name="T13" fmla="*/ 2147483647 h 2"/>
                <a:gd name="T14" fmla="*/ 2147483647 w 2"/>
                <a:gd name="T15" fmla="*/ 2147483647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"/>
                <a:gd name="T25" fmla="*/ 0 h 2"/>
                <a:gd name="T26" fmla="*/ 2 w 2"/>
                <a:gd name="T27" fmla="*/ 2 h 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24" name="Freeform 260"/>
            <p:cNvSpPr>
              <a:spLocks/>
            </p:cNvSpPr>
            <p:nvPr/>
          </p:nvSpPr>
          <p:spPr bwMode="auto">
            <a:xfrm>
              <a:off x="2292439" y="1944646"/>
              <a:ext cx="3437" cy="0"/>
            </a:xfrm>
            <a:custGeom>
              <a:avLst/>
              <a:gdLst>
                <a:gd name="T0" fmla="*/ 2147483647 w 2"/>
                <a:gd name="T1" fmla="*/ 2147483647 w 2"/>
                <a:gd name="T2" fmla="*/ 2147483647 w 2"/>
                <a:gd name="T3" fmla="*/ 0 w 2"/>
                <a:gd name="T4" fmla="*/ 2147483647 w 2"/>
                <a:gd name="T5" fmla="*/ 2147483647 w 2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2 w 2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25" name="Freeform 261"/>
            <p:cNvSpPr>
              <a:spLocks/>
            </p:cNvSpPr>
            <p:nvPr/>
          </p:nvSpPr>
          <p:spPr bwMode="auto">
            <a:xfrm>
              <a:off x="2271817" y="1971231"/>
              <a:ext cx="3437" cy="3323"/>
            </a:xfrm>
            <a:custGeom>
              <a:avLst/>
              <a:gdLst>
                <a:gd name="T0" fmla="*/ 0 w 2"/>
                <a:gd name="T1" fmla="*/ 2147483647 h 2"/>
                <a:gd name="T2" fmla="*/ 2147483647 w 2"/>
                <a:gd name="T3" fmla="*/ 2147483647 h 2"/>
                <a:gd name="T4" fmla="*/ 2147483647 w 2"/>
                <a:gd name="T5" fmla="*/ 0 h 2"/>
                <a:gd name="T6" fmla="*/ 0 w 2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26" name="Freeform 262"/>
            <p:cNvSpPr>
              <a:spLocks/>
            </p:cNvSpPr>
            <p:nvPr/>
          </p:nvSpPr>
          <p:spPr bwMode="auto">
            <a:xfrm>
              <a:off x="2240885" y="1967908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2147483647 w 2"/>
                <a:gd name="T3" fmla="*/ 0 h 2"/>
                <a:gd name="T4" fmla="*/ 0 w 2"/>
                <a:gd name="T5" fmla="*/ 2147483647 h 2"/>
                <a:gd name="T6" fmla="*/ 2147483647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27" name="Freeform 263"/>
            <p:cNvSpPr>
              <a:spLocks/>
            </p:cNvSpPr>
            <p:nvPr/>
          </p:nvSpPr>
          <p:spPr bwMode="auto">
            <a:xfrm>
              <a:off x="2017487" y="2167299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2147483647 w 2"/>
                <a:gd name="T3" fmla="*/ 2147483647 h 2"/>
                <a:gd name="T4" fmla="*/ 2147483647 w 2"/>
                <a:gd name="T5" fmla="*/ 2147483647 h 2"/>
                <a:gd name="T6" fmla="*/ 0 w 2"/>
                <a:gd name="T7" fmla="*/ 0 h 2"/>
                <a:gd name="T8" fmla="*/ 0 w 2"/>
                <a:gd name="T9" fmla="*/ 0 h 2"/>
                <a:gd name="T10" fmla="*/ 0 w 2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2"/>
                <a:gd name="T20" fmla="*/ 2 w 2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28" name="Freeform 264"/>
            <p:cNvSpPr>
              <a:spLocks/>
            </p:cNvSpPr>
            <p:nvPr/>
          </p:nvSpPr>
          <p:spPr bwMode="auto">
            <a:xfrm>
              <a:off x="1969370" y="2290257"/>
              <a:ext cx="0" cy="6646"/>
            </a:xfrm>
            <a:custGeom>
              <a:avLst/>
              <a:gdLst>
                <a:gd name="T0" fmla="*/ 0 h 4"/>
                <a:gd name="T1" fmla="*/ 0 h 4"/>
                <a:gd name="T2" fmla="*/ 2147483647 h 4"/>
                <a:gd name="T3" fmla="*/ 2147483647 h 4"/>
                <a:gd name="T4" fmla="*/ 2147483647 h 4"/>
                <a:gd name="T5" fmla="*/ 0 h 4"/>
                <a:gd name="T6" fmla="*/ 0 h 4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h 4"/>
                <a:gd name="T15" fmla="*/ 4 h 4"/>
              </a:gdLst>
              <a:ahLst/>
              <a:cxnLst>
                <a:cxn ang="T7">
                  <a:pos x="0" y="T0"/>
                </a:cxn>
                <a:cxn ang="T8">
                  <a:pos x="0" y="T1"/>
                </a:cxn>
                <a:cxn ang="T9">
                  <a:pos x="0" y="T2"/>
                </a:cxn>
                <a:cxn ang="T10">
                  <a:pos x="0" y="T3"/>
                </a:cxn>
                <a:cxn ang="T11">
                  <a:pos x="0" y="T4"/>
                </a:cxn>
                <a:cxn ang="T12">
                  <a:pos x="0" y="T5"/>
                </a:cxn>
                <a:cxn ang="T13">
                  <a:pos x="0" y="T6"/>
                </a:cxn>
              </a:cxnLst>
              <a:rect l="0" t="T14" r="0" b="T15"/>
              <a:pathLst>
                <a:path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29" name="Freeform 265"/>
            <p:cNvSpPr>
              <a:spLocks/>
            </p:cNvSpPr>
            <p:nvPr/>
          </p:nvSpPr>
          <p:spPr bwMode="auto">
            <a:xfrm>
              <a:off x="2326808" y="2303549"/>
              <a:ext cx="0" cy="3323"/>
            </a:xfrm>
            <a:custGeom>
              <a:avLst/>
              <a:gdLst>
                <a:gd name="T0" fmla="*/ 0 h 2"/>
                <a:gd name="T1" fmla="*/ 2147483647 h 2"/>
                <a:gd name="T2" fmla="*/ 0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h 2"/>
                <a:gd name="T9" fmla="*/ 2 h 2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T8" r="0" b="T9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88" name="Freeform 266"/>
            <p:cNvSpPr>
              <a:spLocks/>
            </p:cNvSpPr>
            <p:nvPr/>
          </p:nvSpPr>
          <p:spPr bwMode="auto">
            <a:xfrm>
              <a:off x="3120790" y="1765306"/>
              <a:ext cx="1044618" cy="558919"/>
            </a:xfrm>
            <a:custGeom>
              <a:avLst/>
              <a:gdLst>
                <a:gd name="T0" fmla="*/ 0 w 608"/>
                <a:gd name="T1" fmla="*/ 0 h 336"/>
                <a:gd name="T2" fmla="*/ 0 w 608"/>
                <a:gd name="T3" fmla="*/ 0 h 336"/>
                <a:gd name="T4" fmla="*/ 42 w 608"/>
                <a:gd name="T5" fmla="*/ 8 h 336"/>
                <a:gd name="T6" fmla="*/ 84 w 608"/>
                <a:gd name="T7" fmla="*/ 20 h 336"/>
                <a:gd name="T8" fmla="*/ 124 w 608"/>
                <a:gd name="T9" fmla="*/ 32 h 336"/>
                <a:gd name="T10" fmla="*/ 162 w 608"/>
                <a:gd name="T11" fmla="*/ 46 h 336"/>
                <a:gd name="T12" fmla="*/ 198 w 608"/>
                <a:gd name="T13" fmla="*/ 62 h 336"/>
                <a:gd name="T14" fmla="*/ 232 w 608"/>
                <a:gd name="T15" fmla="*/ 82 h 336"/>
                <a:gd name="T16" fmla="*/ 262 w 608"/>
                <a:gd name="T17" fmla="*/ 102 h 336"/>
                <a:gd name="T18" fmla="*/ 292 w 608"/>
                <a:gd name="T19" fmla="*/ 122 h 336"/>
                <a:gd name="T20" fmla="*/ 318 w 608"/>
                <a:gd name="T21" fmla="*/ 146 h 336"/>
                <a:gd name="T22" fmla="*/ 340 w 608"/>
                <a:gd name="T23" fmla="*/ 170 h 336"/>
                <a:gd name="T24" fmla="*/ 360 w 608"/>
                <a:gd name="T25" fmla="*/ 194 h 336"/>
                <a:gd name="T26" fmla="*/ 378 w 608"/>
                <a:gd name="T27" fmla="*/ 222 h 336"/>
                <a:gd name="T28" fmla="*/ 392 w 608"/>
                <a:gd name="T29" fmla="*/ 250 h 336"/>
                <a:gd name="T30" fmla="*/ 402 w 608"/>
                <a:gd name="T31" fmla="*/ 278 h 336"/>
                <a:gd name="T32" fmla="*/ 408 w 608"/>
                <a:gd name="T33" fmla="*/ 306 h 336"/>
                <a:gd name="T34" fmla="*/ 410 w 608"/>
                <a:gd name="T35" fmla="*/ 336 h 336"/>
                <a:gd name="T36" fmla="*/ 608 w 608"/>
                <a:gd name="T37" fmla="*/ 336 h 336"/>
                <a:gd name="T38" fmla="*/ 608 w 608"/>
                <a:gd name="T39" fmla="*/ 336 h 336"/>
                <a:gd name="T40" fmla="*/ 606 w 608"/>
                <a:gd name="T41" fmla="*/ 322 h 336"/>
                <a:gd name="T42" fmla="*/ 602 w 608"/>
                <a:gd name="T43" fmla="*/ 306 h 336"/>
                <a:gd name="T44" fmla="*/ 598 w 608"/>
                <a:gd name="T45" fmla="*/ 290 h 336"/>
                <a:gd name="T46" fmla="*/ 592 w 608"/>
                <a:gd name="T47" fmla="*/ 276 h 336"/>
                <a:gd name="T48" fmla="*/ 584 w 608"/>
                <a:gd name="T49" fmla="*/ 260 h 336"/>
                <a:gd name="T50" fmla="*/ 576 w 608"/>
                <a:gd name="T51" fmla="*/ 246 h 336"/>
                <a:gd name="T52" fmla="*/ 556 w 608"/>
                <a:gd name="T53" fmla="*/ 218 h 336"/>
                <a:gd name="T54" fmla="*/ 530 w 608"/>
                <a:gd name="T55" fmla="*/ 190 h 336"/>
                <a:gd name="T56" fmla="*/ 500 w 608"/>
                <a:gd name="T57" fmla="*/ 164 h 336"/>
                <a:gd name="T58" fmla="*/ 466 w 608"/>
                <a:gd name="T59" fmla="*/ 140 h 336"/>
                <a:gd name="T60" fmla="*/ 426 w 608"/>
                <a:gd name="T61" fmla="*/ 116 h 336"/>
                <a:gd name="T62" fmla="*/ 384 w 608"/>
                <a:gd name="T63" fmla="*/ 96 h 336"/>
                <a:gd name="T64" fmla="*/ 338 w 608"/>
                <a:gd name="T65" fmla="*/ 76 h 336"/>
                <a:gd name="T66" fmla="*/ 288 w 608"/>
                <a:gd name="T67" fmla="*/ 58 h 336"/>
                <a:gd name="T68" fmla="*/ 236 w 608"/>
                <a:gd name="T69" fmla="*/ 42 h 336"/>
                <a:gd name="T70" fmla="*/ 180 w 608"/>
                <a:gd name="T71" fmla="*/ 28 h 336"/>
                <a:gd name="T72" fmla="*/ 122 w 608"/>
                <a:gd name="T73" fmla="*/ 16 h 336"/>
                <a:gd name="T74" fmla="*/ 62 w 608"/>
                <a:gd name="T75" fmla="*/ 6 h 336"/>
                <a:gd name="T76" fmla="*/ 0 w 608"/>
                <a:gd name="T77" fmla="*/ 0 h 336"/>
                <a:gd name="T78" fmla="*/ 0 w 608"/>
                <a:gd name="T79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8" h="336">
                  <a:moveTo>
                    <a:pt x="0" y="0"/>
                  </a:moveTo>
                  <a:lnTo>
                    <a:pt x="0" y="0"/>
                  </a:lnTo>
                  <a:lnTo>
                    <a:pt x="42" y="8"/>
                  </a:lnTo>
                  <a:lnTo>
                    <a:pt x="84" y="20"/>
                  </a:lnTo>
                  <a:lnTo>
                    <a:pt x="124" y="32"/>
                  </a:lnTo>
                  <a:lnTo>
                    <a:pt x="162" y="46"/>
                  </a:lnTo>
                  <a:lnTo>
                    <a:pt x="198" y="62"/>
                  </a:lnTo>
                  <a:lnTo>
                    <a:pt x="232" y="82"/>
                  </a:lnTo>
                  <a:lnTo>
                    <a:pt x="262" y="102"/>
                  </a:lnTo>
                  <a:lnTo>
                    <a:pt x="292" y="122"/>
                  </a:lnTo>
                  <a:lnTo>
                    <a:pt x="318" y="146"/>
                  </a:lnTo>
                  <a:lnTo>
                    <a:pt x="340" y="170"/>
                  </a:lnTo>
                  <a:lnTo>
                    <a:pt x="360" y="194"/>
                  </a:lnTo>
                  <a:lnTo>
                    <a:pt x="378" y="222"/>
                  </a:lnTo>
                  <a:lnTo>
                    <a:pt x="392" y="250"/>
                  </a:lnTo>
                  <a:lnTo>
                    <a:pt x="402" y="278"/>
                  </a:lnTo>
                  <a:lnTo>
                    <a:pt x="408" y="306"/>
                  </a:lnTo>
                  <a:lnTo>
                    <a:pt x="410" y="336"/>
                  </a:lnTo>
                  <a:lnTo>
                    <a:pt x="608" y="336"/>
                  </a:lnTo>
                  <a:lnTo>
                    <a:pt x="608" y="336"/>
                  </a:lnTo>
                  <a:lnTo>
                    <a:pt x="606" y="322"/>
                  </a:lnTo>
                  <a:lnTo>
                    <a:pt x="602" y="306"/>
                  </a:lnTo>
                  <a:lnTo>
                    <a:pt x="598" y="290"/>
                  </a:lnTo>
                  <a:lnTo>
                    <a:pt x="592" y="276"/>
                  </a:lnTo>
                  <a:lnTo>
                    <a:pt x="584" y="260"/>
                  </a:lnTo>
                  <a:lnTo>
                    <a:pt x="576" y="246"/>
                  </a:lnTo>
                  <a:lnTo>
                    <a:pt x="556" y="218"/>
                  </a:lnTo>
                  <a:lnTo>
                    <a:pt x="530" y="190"/>
                  </a:lnTo>
                  <a:lnTo>
                    <a:pt x="500" y="164"/>
                  </a:lnTo>
                  <a:lnTo>
                    <a:pt x="466" y="140"/>
                  </a:lnTo>
                  <a:lnTo>
                    <a:pt x="426" y="116"/>
                  </a:lnTo>
                  <a:lnTo>
                    <a:pt x="384" y="96"/>
                  </a:lnTo>
                  <a:lnTo>
                    <a:pt x="338" y="76"/>
                  </a:lnTo>
                  <a:lnTo>
                    <a:pt x="288" y="58"/>
                  </a:lnTo>
                  <a:lnTo>
                    <a:pt x="236" y="42"/>
                  </a:lnTo>
                  <a:lnTo>
                    <a:pt x="180" y="28"/>
                  </a:lnTo>
                  <a:lnTo>
                    <a:pt x="122" y="16"/>
                  </a:lnTo>
                  <a:lnTo>
                    <a:pt x="6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124431" name="Freeform 267"/>
            <p:cNvSpPr>
              <a:spLocks/>
            </p:cNvSpPr>
            <p:nvPr/>
          </p:nvSpPr>
          <p:spPr bwMode="auto">
            <a:xfrm>
              <a:off x="3543469" y="1831657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0 w 2"/>
                <a:gd name="T5" fmla="*/ 2147483647 h 2"/>
                <a:gd name="T6" fmla="*/ 0 w 2"/>
                <a:gd name="T7" fmla="*/ 2147483647 h 2"/>
                <a:gd name="T8" fmla="*/ 2147483647 w 2"/>
                <a:gd name="T9" fmla="*/ 0 h 2"/>
                <a:gd name="T10" fmla="*/ 0 w 2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2"/>
                <a:gd name="T20" fmla="*/ 2 w 2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32" name="Freeform 268"/>
            <p:cNvSpPr>
              <a:spLocks/>
            </p:cNvSpPr>
            <p:nvPr/>
          </p:nvSpPr>
          <p:spPr bwMode="auto">
            <a:xfrm>
              <a:off x="3546906" y="1838304"/>
              <a:ext cx="17184" cy="6646"/>
            </a:xfrm>
            <a:custGeom>
              <a:avLst/>
              <a:gdLst>
                <a:gd name="T0" fmla="*/ 2147483647 w 10"/>
                <a:gd name="T1" fmla="*/ 2147483647 h 4"/>
                <a:gd name="T2" fmla="*/ 2147483647 w 10"/>
                <a:gd name="T3" fmla="*/ 2147483647 h 4"/>
                <a:gd name="T4" fmla="*/ 2147483647 w 10"/>
                <a:gd name="T5" fmla="*/ 2147483647 h 4"/>
                <a:gd name="T6" fmla="*/ 2147483647 w 10"/>
                <a:gd name="T7" fmla="*/ 0 h 4"/>
                <a:gd name="T8" fmla="*/ 2147483647 w 10"/>
                <a:gd name="T9" fmla="*/ 0 h 4"/>
                <a:gd name="T10" fmla="*/ 2147483647 w 10"/>
                <a:gd name="T11" fmla="*/ 2147483647 h 4"/>
                <a:gd name="T12" fmla="*/ 2147483647 w 10"/>
                <a:gd name="T13" fmla="*/ 2147483647 h 4"/>
                <a:gd name="T14" fmla="*/ 2147483647 w 10"/>
                <a:gd name="T15" fmla="*/ 0 h 4"/>
                <a:gd name="T16" fmla="*/ 2147483647 w 10"/>
                <a:gd name="T17" fmla="*/ 0 h 4"/>
                <a:gd name="T18" fmla="*/ 2147483647 w 10"/>
                <a:gd name="T19" fmla="*/ 0 h 4"/>
                <a:gd name="T20" fmla="*/ 2147483647 w 10"/>
                <a:gd name="T21" fmla="*/ 0 h 4"/>
                <a:gd name="T22" fmla="*/ 0 w 10"/>
                <a:gd name="T23" fmla="*/ 0 h 4"/>
                <a:gd name="T24" fmla="*/ 0 w 10"/>
                <a:gd name="T25" fmla="*/ 0 h 4"/>
                <a:gd name="T26" fmla="*/ 2147483647 w 10"/>
                <a:gd name="T27" fmla="*/ 2147483647 h 4"/>
                <a:gd name="T28" fmla="*/ 2147483647 w 10"/>
                <a:gd name="T29" fmla="*/ 2147483647 h 4"/>
                <a:gd name="T30" fmla="*/ 2147483647 w 10"/>
                <a:gd name="T31" fmla="*/ 2147483647 h 4"/>
                <a:gd name="T32" fmla="*/ 2147483647 w 10"/>
                <a:gd name="T33" fmla="*/ 2147483647 h 4"/>
                <a:gd name="T34" fmla="*/ 2147483647 w 10"/>
                <a:gd name="T35" fmla="*/ 2147483647 h 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"/>
                <a:gd name="T55" fmla="*/ 0 h 4"/>
                <a:gd name="T56" fmla="*/ 10 w 10"/>
                <a:gd name="T57" fmla="*/ 4 h 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" h="4">
                  <a:moveTo>
                    <a:pt x="6" y="4"/>
                  </a:moveTo>
                  <a:lnTo>
                    <a:pt x="6" y="4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6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6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33" name="Freeform 269"/>
            <p:cNvSpPr>
              <a:spLocks/>
            </p:cNvSpPr>
            <p:nvPr/>
          </p:nvSpPr>
          <p:spPr bwMode="auto">
            <a:xfrm>
              <a:off x="3784052" y="1931353"/>
              <a:ext cx="3437" cy="0"/>
            </a:xfrm>
            <a:custGeom>
              <a:avLst/>
              <a:gdLst>
                <a:gd name="T0" fmla="*/ 2147483647 w 2"/>
                <a:gd name="T1" fmla="*/ 0 w 2"/>
                <a:gd name="T2" fmla="*/ 2147483647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34" name="Rectangle 270"/>
            <p:cNvSpPr>
              <a:spLocks noChangeArrowheads="1"/>
            </p:cNvSpPr>
            <p:nvPr/>
          </p:nvSpPr>
          <p:spPr bwMode="auto">
            <a:xfrm>
              <a:off x="3918091" y="2004463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35" name="Freeform 271"/>
            <p:cNvSpPr>
              <a:spLocks/>
            </p:cNvSpPr>
            <p:nvPr/>
          </p:nvSpPr>
          <p:spPr bwMode="auto">
            <a:xfrm>
              <a:off x="3935276" y="2021079"/>
              <a:ext cx="3437" cy="0"/>
            </a:xfrm>
            <a:custGeom>
              <a:avLst/>
              <a:gdLst>
                <a:gd name="T0" fmla="*/ 2147483647 w 2"/>
                <a:gd name="T1" fmla="*/ 0 w 2"/>
                <a:gd name="T2" fmla="*/ 2147483647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36" name="Freeform 272"/>
            <p:cNvSpPr>
              <a:spLocks/>
            </p:cNvSpPr>
            <p:nvPr/>
          </p:nvSpPr>
          <p:spPr bwMode="auto">
            <a:xfrm>
              <a:off x="3787489" y="1931353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2147483647 w 2"/>
                <a:gd name="T3" fmla="*/ 2147483647 h 2"/>
                <a:gd name="T4" fmla="*/ 2147483647 w 2"/>
                <a:gd name="T5" fmla="*/ 2147483647 h 2"/>
                <a:gd name="T6" fmla="*/ 0 w 2"/>
                <a:gd name="T7" fmla="*/ 0 h 2"/>
                <a:gd name="T8" fmla="*/ 0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37" name="Rectangle 273"/>
            <p:cNvSpPr>
              <a:spLocks noChangeArrowheads="1"/>
            </p:cNvSpPr>
            <p:nvPr/>
          </p:nvSpPr>
          <p:spPr bwMode="auto">
            <a:xfrm>
              <a:off x="3591586" y="1844950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38" name="Rectangle 274"/>
            <p:cNvSpPr>
              <a:spLocks noChangeArrowheads="1"/>
            </p:cNvSpPr>
            <p:nvPr/>
          </p:nvSpPr>
          <p:spPr bwMode="auto">
            <a:xfrm>
              <a:off x="3722188" y="1908091"/>
              <a:ext cx="3437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39" name="Freeform 275"/>
            <p:cNvSpPr>
              <a:spLocks/>
            </p:cNvSpPr>
            <p:nvPr/>
          </p:nvSpPr>
          <p:spPr bwMode="auto">
            <a:xfrm>
              <a:off x="3677508" y="1888152"/>
              <a:ext cx="3437" cy="3323"/>
            </a:xfrm>
            <a:custGeom>
              <a:avLst/>
              <a:gdLst>
                <a:gd name="T0" fmla="*/ 0 w 2"/>
                <a:gd name="T1" fmla="*/ 2147483647 h 2"/>
                <a:gd name="T2" fmla="*/ 0 w 2"/>
                <a:gd name="T3" fmla="*/ 2147483647 h 2"/>
                <a:gd name="T4" fmla="*/ 2147483647 w 2"/>
                <a:gd name="T5" fmla="*/ 0 h 2"/>
                <a:gd name="T6" fmla="*/ 2147483647 w 2"/>
                <a:gd name="T7" fmla="*/ 0 h 2"/>
                <a:gd name="T8" fmla="*/ 0 w 2"/>
                <a:gd name="T9" fmla="*/ 0 h 2"/>
                <a:gd name="T10" fmla="*/ 0 w 2"/>
                <a:gd name="T11" fmla="*/ 2147483647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2"/>
                <a:gd name="T20" fmla="*/ 2 w 2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40" name="Freeform 276"/>
            <p:cNvSpPr>
              <a:spLocks/>
            </p:cNvSpPr>
            <p:nvPr/>
          </p:nvSpPr>
          <p:spPr bwMode="auto">
            <a:xfrm>
              <a:off x="3598460" y="1858243"/>
              <a:ext cx="3437" cy="0"/>
            </a:xfrm>
            <a:custGeom>
              <a:avLst/>
              <a:gdLst>
                <a:gd name="T0" fmla="*/ 2147483647 w 2"/>
                <a:gd name="T1" fmla="*/ 0 w 2"/>
                <a:gd name="T2" fmla="*/ 2147483647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41" name="Freeform 277"/>
            <p:cNvSpPr>
              <a:spLocks/>
            </p:cNvSpPr>
            <p:nvPr/>
          </p:nvSpPr>
          <p:spPr bwMode="auto">
            <a:xfrm>
              <a:off x="3756557" y="1921383"/>
              <a:ext cx="0" cy="3323"/>
            </a:xfrm>
            <a:custGeom>
              <a:avLst/>
              <a:gdLst>
                <a:gd name="T0" fmla="*/ 0 h 2"/>
                <a:gd name="T1" fmla="*/ 2147483647 h 2"/>
                <a:gd name="T2" fmla="*/ 0 h 2"/>
                <a:gd name="T3" fmla="*/ 0 60000 65536"/>
                <a:gd name="T4" fmla="*/ 0 60000 65536"/>
                <a:gd name="T5" fmla="*/ 0 60000 65536"/>
                <a:gd name="T6" fmla="*/ 0 h 2"/>
                <a:gd name="T7" fmla="*/ 2 h 2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T6" r="0" b="T7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42" name="Freeform 278"/>
            <p:cNvSpPr>
              <a:spLocks/>
            </p:cNvSpPr>
            <p:nvPr/>
          </p:nvSpPr>
          <p:spPr bwMode="auto">
            <a:xfrm>
              <a:off x="3564091" y="1944646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43" name="Rectangle 279"/>
            <p:cNvSpPr>
              <a:spLocks noChangeArrowheads="1"/>
            </p:cNvSpPr>
            <p:nvPr/>
          </p:nvSpPr>
          <p:spPr bwMode="auto">
            <a:xfrm>
              <a:off x="3522848" y="1901444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44" name="Rectangle 280"/>
            <p:cNvSpPr>
              <a:spLocks noChangeArrowheads="1"/>
            </p:cNvSpPr>
            <p:nvPr/>
          </p:nvSpPr>
          <p:spPr bwMode="auto">
            <a:xfrm>
              <a:off x="3973081" y="2050988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45" name="Freeform 281"/>
            <p:cNvSpPr>
              <a:spLocks/>
            </p:cNvSpPr>
            <p:nvPr/>
          </p:nvSpPr>
          <p:spPr bwMode="auto">
            <a:xfrm>
              <a:off x="4079625" y="2313519"/>
              <a:ext cx="3437" cy="6646"/>
            </a:xfrm>
            <a:custGeom>
              <a:avLst/>
              <a:gdLst>
                <a:gd name="T0" fmla="*/ 2147483647 w 2"/>
                <a:gd name="T1" fmla="*/ 0 h 4"/>
                <a:gd name="T2" fmla="*/ 2147483647 w 2"/>
                <a:gd name="T3" fmla="*/ 0 h 4"/>
                <a:gd name="T4" fmla="*/ 2147483647 w 2"/>
                <a:gd name="T5" fmla="*/ 0 h 4"/>
                <a:gd name="T6" fmla="*/ 0 w 2"/>
                <a:gd name="T7" fmla="*/ 2147483647 h 4"/>
                <a:gd name="T8" fmla="*/ 0 w 2"/>
                <a:gd name="T9" fmla="*/ 2147483647 h 4"/>
                <a:gd name="T10" fmla="*/ 0 w 2"/>
                <a:gd name="T11" fmla="*/ 2147483647 h 4"/>
                <a:gd name="T12" fmla="*/ 0 w 2"/>
                <a:gd name="T13" fmla="*/ 2147483647 h 4"/>
                <a:gd name="T14" fmla="*/ 2147483647 w 2"/>
                <a:gd name="T15" fmla="*/ 2147483647 h 4"/>
                <a:gd name="T16" fmla="*/ 2147483647 w 2"/>
                <a:gd name="T17" fmla="*/ 0 h 4"/>
                <a:gd name="T18" fmla="*/ 2147483647 w 2"/>
                <a:gd name="T19" fmla="*/ 0 h 4"/>
                <a:gd name="T20" fmla="*/ 2147483647 w 2"/>
                <a:gd name="T21" fmla="*/ 0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"/>
                <a:gd name="T34" fmla="*/ 0 h 4"/>
                <a:gd name="T35" fmla="*/ 2 w 2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46" name="Freeform 282"/>
            <p:cNvSpPr>
              <a:spLocks/>
            </p:cNvSpPr>
            <p:nvPr/>
          </p:nvSpPr>
          <p:spPr bwMode="auto">
            <a:xfrm>
              <a:off x="3595023" y="184495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47" name="Freeform 283"/>
            <p:cNvSpPr>
              <a:spLocks/>
            </p:cNvSpPr>
            <p:nvPr/>
          </p:nvSpPr>
          <p:spPr bwMode="auto">
            <a:xfrm>
              <a:off x="4079625" y="2320165"/>
              <a:ext cx="3437" cy="0"/>
            </a:xfrm>
            <a:custGeom>
              <a:avLst/>
              <a:gdLst>
                <a:gd name="T0" fmla="*/ 0 w 2"/>
                <a:gd name="T1" fmla="*/ 0 w 2"/>
                <a:gd name="T2" fmla="*/ 2147483647 w 2"/>
                <a:gd name="T3" fmla="*/ 0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48" name="Freeform 284"/>
            <p:cNvSpPr>
              <a:spLocks/>
            </p:cNvSpPr>
            <p:nvPr/>
          </p:nvSpPr>
          <p:spPr bwMode="auto">
            <a:xfrm>
              <a:off x="4052130" y="2120774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49" name="Freeform 285"/>
            <p:cNvSpPr>
              <a:spLocks/>
            </p:cNvSpPr>
            <p:nvPr/>
          </p:nvSpPr>
          <p:spPr bwMode="auto">
            <a:xfrm>
              <a:off x="3997140" y="2064280"/>
              <a:ext cx="3437" cy="3323"/>
            </a:xfrm>
            <a:custGeom>
              <a:avLst/>
              <a:gdLst>
                <a:gd name="T0" fmla="*/ 0 w 2"/>
                <a:gd name="T1" fmla="*/ 0 h 2"/>
                <a:gd name="T2" fmla="*/ 2147483647 w 2"/>
                <a:gd name="T3" fmla="*/ 2147483647 h 2"/>
                <a:gd name="T4" fmla="*/ 0 w 2"/>
                <a:gd name="T5" fmla="*/ 0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50" name="Freeform 286"/>
            <p:cNvSpPr>
              <a:spLocks/>
            </p:cNvSpPr>
            <p:nvPr/>
          </p:nvSpPr>
          <p:spPr bwMode="auto">
            <a:xfrm>
              <a:off x="4083062" y="2150683"/>
              <a:ext cx="0" cy="3323"/>
            </a:xfrm>
            <a:custGeom>
              <a:avLst/>
              <a:gdLst>
                <a:gd name="T0" fmla="*/ 0 h 2"/>
                <a:gd name="T1" fmla="*/ 0 h 2"/>
                <a:gd name="T2" fmla="*/ 2147483647 h 2"/>
                <a:gd name="T3" fmla="*/ 0 h 2"/>
                <a:gd name="T4" fmla="*/ 0 h 2"/>
                <a:gd name="T5" fmla="*/ 0 h 2"/>
                <a:gd name="T6" fmla="*/ 0 h 2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h 2"/>
                <a:gd name="T15" fmla="*/ 2 h 2"/>
              </a:gdLst>
              <a:ahLst/>
              <a:cxnLst>
                <a:cxn ang="T7">
                  <a:pos x="0" y="T0"/>
                </a:cxn>
                <a:cxn ang="T8">
                  <a:pos x="0" y="T1"/>
                </a:cxn>
                <a:cxn ang="T9">
                  <a:pos x="0" y="T2"/>
                </a:cxn>
                <a:cxn ang="T10">
                  <a:pos x="0" y="T3"/>
                </a:cxn>
                <a:cxn ang="T11">
                  <a:pos x="0" y="T4"/>
                </a:cxn>
                <a:cxn ang="T12">
                  <a:pos x="0" y="T5"/>
                </a:cxn>
                <a:cxn ang="T13">
                  <a:pos x="0" y="T6"/>
                </a:cxn>
              </a:cxnLst>
              <a:rect l="0" t="T14" r="0" b="T15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51" name="Rectangle 287"/>
            <p:cNvSpPr>
              <a:spLocks noChangeArrowheads="1"/>
            </p:cNvSpPr>
            <p:nvPr/>
          </p:nvSpPr>
          <p:spPr bwMode="auto">
            <a:xfrm>
              <a:off x="4107120" y="2183915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52" name="Freeform 288"/>
            <p:cNvSpPr>
              <a:spLocks/>
            </p:cNvSpPr>
            <p:nvPr/>
          </p:nvSpPr>
          <p:spPr bwMode="auto">
            <a:xfrm>
              <a:off x="3663761" y="2021079"/>
              <a:ext cx="3437" cy="3323"/>
            </a:xfrm>
            <a:custGeom>
              <a:avLst/>
              <a:gdLst>
                <a:gd name="T0" fmla="*/ 2147483647 w 2"/>
                <a:gd name="T1" fmla="*/ 2147483647 h 2"/>
                <a:gd name="T2" fmla="*/ 2147483647 w 2"/>
                <a:gd name="T3" fmla="*/ 0 h 2"/>
                <a:gd name="T4" fmla="*/ 2147483647 w 2"/>
                <a:gd name="T5" fmla="*/ 0 h 2"/>
                <a:gd name="T6" fmla="*/ 0 w 2"/>
                <a:gd name="T7" fmla="*/ 0 h 2"/>
                <a:gd name="T8" fmla="*/ 2147483647 w 2"/>
                <a:gd name="T9" fmla="*/ 2147483647 h 2"/>
                <a:gd name="T10" fmla="*/ 2147483647 w 2"/>
                <a:gd name="T11" fmla="*/ 2147483647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2"/>
                <a:gd name="T20" fmla="*/ 2 w 2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53" name="Freeform 289"/>
            <p:cNvSpPr>
              <a:spLocks/>
            </p:cNvSpPr>
            <p:nvPr/>
          </p:nvSpPr>
          <p:spPr bwMode="auto">
            <a:xfrm>
              <a:off x="3591586" y="1844950"/>
              <a:ext cx="3437" cy="3323"/>
            </a:xfrm>
            <a:custGeom>
              <a:avLst/>
              <a:gdLst>
                <a:gd name="T0" fmla="*/ 0 w 2"/>
                <a:gd name="T1" fmla="*/ 2147483647 h 2"/>
                <a:gd name="T2" fmla="*/ 2147483647 w 2"/>
                <a:gd name="T3" fmla="*/ 0 h 2"/>
                <a:gd name="T4" fmla="*/ 0 w 2"/>
                <a:gd name="T5" fmla="*/ 0 h 2"/>
                <a:gd name="T6" fmla="*/ 0 w 2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54" name="Freeform 290"/>
            <p:cNvSpPr>
              <a:spLocks/>
            </p:cNvSpPr>
            <p:nvPr/>
          </p:nvSpPr>
          <p:spPr bwMode="auto">
            <a:xfrm>
              <a:off x="4103683" y="2137390"/>
              <a:ext cx="3437" cy="6646"/>
            </a:xfrm>
            <a:custGeom>
              <a:avLst/>
              <a:gdLst>
                <a:gd name="T0" fmla="*/ 0 w 2"/>
                <a:gd name="T1" fmla="*/ 0 h 4"/>
                <a:gd name="T2" fmla="*/ 2147483647 w 2"/>
                <a:gd name="T3" fmla="*/ 2147483647 h 4"/>
                <a:gd name="T4" fmla="*/ 0 w 2"/>
                <a:gd name="T5" fmla="*/ 0 h 4"/>
                <a:gd name="T6" fmla="*/ 0 60000 65536"/>
                <a:gd name="T7" fmla="*/ 0 60000 65536"/>
                <a:gd name="T8" fmla="*/ 0 60000 65536"/>
                <a:gd name="T9" fmla="*/ 0 w 2"/>
                <a:gd name="T10" fmla="*/ 0 h 4"/>
                <a:gd name="T11" fmla="*/ 2 w 2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4">
                  <a:moveTo>
                    <a:pt x="0" y="0"/>
                  </a:move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55" name="Freeform 291"/>
            <p:cNvSpPr>
              <a:spLocks/>
            </p:cNvSpPr>
            <p:nvPr/>
          </p:nvSpPr>
          <p:spPr bwMode="auto">
            <a:xfrm>
              <a:off x="3808110" y="2283610"/>
              <a:ext cx="3437" cy="3323"/>
            </a:xfrm>
            <a:custGeom>
              <a:avLst/>
              <a:gdLst>
                <a:gd name="T0" fmla="*/ 2147483647 w 2"/>
                <a:gd name="T1" fmla="*/ 2147483647 h 2"/>
                <a:gd name="T2" fmla="*/ 0 w 2"/>
                <a:gd name="T3" fmla="*/ 0 h 2"/>
                <a:gd name="T4" fmla="*/ 2147483647 w 2"/>
                <a:gd name="T5" fmla="*/ 2147483647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56" name="Rectangle 292"/>
            <p:cNvSpPr>
              <a:spLocks noChangeArrowheads="1"/>
            </p:cNvSpPr>
            <p:nvPr/>
          </p:nvSpPr>
          <p:spPr bwMode="auto">
            <a:xfrm>
              <a:off x="4120868" y="2160653"/>
              <a:ext cx="1719" cy="3323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57" name="Freeform 293"/>
            <p:cNvSpPr>
              <a:spLocks/>
            </p:cNvSpPr>
            <p:nvPr/>
          </p:nvSpPr>
          <p:spPr bwMode="auto">
            <a:xfrm>
              <a:off x="3667198" y="2021079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58" name="Freeform 294"/>
            <p:cNvSpPr>
              <a:spLocks noEditPoints="1"/>
            </p:cNvSpPr>
            <p:nvPr/>
          </p:nvSpPr>
          <p:spPr bwMode="auto">
            <a:xfrm>
              <a:off x="3519411" y="1841627"/>
              <a:ext cx="659884" cy="498477"/>
            </a:xfrm>
            <a:custGeom>
              <a:avLst/>
              <a:gdLst>
                <a:gd name="T0" fmla="*/ 2147483647 w 384"/>
                <a:gd name="T1" fmla="*/ 2147483647 h 300"/>
                <a:gd name="T2" fmla="*/ 2147483647 w 384"/>
                <a:gd name="T3" fmla="*/ 2147483647 h 300"/>
                <a:gd name="T4" fmla="*/ 2147483647 w 384"/>
                <a:gd name="T5" fmla="*/ 2147483647 h 300"/>
                <a:gd name="T6" fmla="*/ 2147483647 w 384"/>
                <a:gd name="T7" fmla="*/ 2147483647 h 300"/>
                <a:gd name="T8" fmla="*/ 2147483647 w 384"/>
                <a:gd name="T9" fmla="*/ 2147483647 h 300"/>
                <a:gd name="T10" fmla="*/ 2147483647 w 384"/>
                <a:gd name="T11" fmla="*/ 2147483647 h 300"/>
                <a:gd name="T12" fmla="*/ 2147483647 w 384"/>
                <a:gd name="T13" fmla="*/ 2147483647 h 300"/>
                <a:gd name="T14" fmla="*/ 2147483647 w 384"/>
                <a:gd name="T15" fmla="*/ 2147483647 h 300"/>
                <a:gd name="T16" fmla="*/ 2147483647 w 384"/>
                <a:gd name="T17" fmla="*/ 2147483647 h 300"/>
                <a:gd name="T18" fmla="*/ 2147483647 w 384"/>
                <a:gd name="T19" fmla="*/ 2147483647 h 300"/>
                <a:gd name="T20" fmla="*/ 2147483647 w 384"/>
                <a:gd name="T21" fmla="*/ 2147483647 h 300"/>
                <a:gd name="T22" fmla="*/ 2147483647 w 384"/>
                <a:gd name="T23" fmla="*/ 2147483647 h 300"/>
                <a:gd name="T24" fmla="*/ 2147483647 w 384"/>
                <a:gd name="T25" fmla="*/ 2147483647 h 300"/>
                <a:gd name="T26" fmla="*/ 2147483647 w 384"/>
                <a:gd name="T27" fmla="*/ 2147483647 h 300"/>
                <a:gd name="T28" fmla="*/ 2147483647 w 384"/>
                <a:gd name="T29" fmla="*/ 2147483647 h 300"/>
                <a:gd name="T30" fmla="*/ 2147483647 w 384"/>
                <a:gd name="T31" fmla="*/ 2147483647 h 300"/>
                <a:gd name="T32" fmla="*/ 2147483647 w 384"/>
                <a:gd name="T33" fmla="*/ 2147483647 h 300"/>
                <a:gd name="T34" fmla="*/ 2147483647 w 384"/>
                <a:gd name="T35" fmla="*/ 2147483647 h 300"/>
                <a:gd name="T36" fmla="*/ 2147483647 w 384"/>
                <a:gd name="T37" fmla="*/ 2147483647 h 300"/>
                <a:gd name="T38" fmla="*/ 2147483647 w 384"/>
                <a:gd name="T39" fmla="*/ 2147483647 h 300"/>
                <a:gd name="T40" fmla="*/ 2147483647 w 384"/>
                <a:gd name="T41" fmla="*/ 2147483647 h 300"/>
                <a:gd name="T42" fmla="*/ 2147483647 w 384"/>
                <a:gd name="T43" fmla="*/ 2147483647 h 300"/>
                <a:gd name="T44" fmla="*/ 2147483647 w 384"/>
                <a:gd name="T45" fmla="*/ 2147483647 h 300"/>
                <a:gd name="T46" fmla="*/ 2147483647 w 384"/>
                <a:gd name="T47" fmla="*/ 2147483647 h 300"/>
                <a:gd name="T48" fmla="*/ 2147483647 w 384"/>
                <a:gd name="T49" fmla="*/ 0 h 300"/>
                <a:gd name="T50" fmla="*/ 2147483647 w 384"/>
                <a:gd name="T51" fmla="*/ 2147483647 h 300"/>
                <a:gd name="T52" fmla="*/ 2147483647 w 384"/>
                <a:gd name="T53" fmla="*/ 2147483647 h 300"/>
                <a:gd name="T54" fmla="*/ 2147483647 w 384"/>
                <a:gd name="T55" fmla="*/ 2147483647 h 300"/>
                <a:gd name="T56" fmla="*/ 2147483647 w 384"/>
                <a:gd name="T57" fmla="*/ 2147483647 h 300"/>
                <a:gd name="T58" fmla="*/ 2147483647 w 384"/>
                <a:gd name="T59" fmla="*/ 2147483647 h 300"/>
                <a:gd name="T60" fmla="*/ 2147483647 w 384"/>
                <a:gd name="T61" fmla="*/ 2147483647 h 300"/>
                <a:gd name="T62" fmla="*/ 2147483647 w 384"/>
                <a:gd name="T63" fmla="*/ 2147483647 h 300"/>
                <a:gd name="T64" fmla="*/ 2147483647 w 384"/>
                <a:gd name="T65" fmla="*/ 2147483647 h 300"/>
                <a:gd name="T66" fmla="*/ 2147483647 w 384"/>
                <a:gd name="T67" fmla="*/ 2147483647 h 300"/>
                <a:gd name="T68" fmla="*/ 2147483647 w 384"/>
                <a:gd name="T69" fmla="*/ 2147483647 h 300"/>
                <a:gd name="T70" fmla="*/ 2147483647 w 384"/>
                <a:gd name="T71" fmla="*/ 2147483647 h 300"/>
                <a:gd name="T72" fmla="*/ 2147483647 w 384"/>
                <a:gd name="T73" fmla="*/ 2147483647 h 300"/>
                <a:gd name="T74" fmla="*/ 2147483647 w 384"/>
                <a:gd name="T75" fmla="*/ 2147483647 h 300"/>
                <a:gd name="T76" fmla="*/ 2147483647 w 384"/>
                <a:gd name="T77" fmla="*/ 2147483647 h 300"/>
                <a:gd name="T78" fmla="*/ 2147483647 w 384"/>
                <a:gd name="T79" fmla="*/ 2147483647 h 300"/>
                <a:gd name="T80" fmla="*/ 2147483647 w 384"/>
                <a:gd name="T81" fmla="*/ 2147483647 h 300"/>
                <a:gd name="T82" fmla="*/ 2147483647 w 384"/>
                <a:gd name="T83" fmla="*/ 2147483647 h 300"/>
                <a:gd name="T84" fmla="*/ 2147483647 w 384"/>
                <a:gd name="T85" fmla="*/ 2147483647 h 300"/>
                <a:gd name="T86" fmla="*/ 2147483647 w 384"/>
                <a:gd name="T87" fmla="*/ 2147483647 h 300"/>
                <a:gd name="T88" fmla="*/ 2147483647 w 384"/>
                <a:gd name="T89" fmla="*/ 2147483647 h 300"/>
                <a:gd name="T90" fmla="*/ 2147483647 w 384"/>
                <a:gd name="T91" fmla="*/ 2147483647 h 300"/>
                <a:gd name="T92" fmla="*/ 2147483647 w 384"/>
                <a:gd name="T93" fmla="*/ 2147483647 h 300"/>
                <a:gd name="T94" fmla="*/ 2147483647 w 384"/>
                <a:gd name="T95" fmla="*/ 2147483647 h 300"/>
                <a:gd name="T96" fmla="*/ 2147483647 w 384"/>
                <a:gd name="T97" fmla="*/ 2147483647 h 300"/>
                <a:gd name="T98" fmla="*/ 2147483647 w 384"/>
                <a:gd name="T99" fmla="*/ 2147483647 h 300"/>
                <a:gd name="T100" fmla="*/ 2147483647 w 384"/>
                <a:gd name="T101" fmla="*/ 2147483647 h 300"/>
                <a:gd name="T102" fmla="*/ 2147483647 w 384"/>
                <a:gd name="T103" fmla="*/ 2147483647 h 300"/>
                <a:gd name="T104" fmla="*/ 2147483647 w 384"/>
                <a:gd name="T105" fmla="*/ 2147483647 h 300"/>
                <a:gd name="T106" fmla="*/ 2147483647 w 384"/>
                <a:gd name="T107" fmla="*/ 2147483647 h 300"/>
                <a:gd name="T108" fmla="*/ 2147483647 w 384"/>
                <a:gd name="T109" fmla="*/ 2147483647 h 300"/>
                <a:gd name="T110" fmla="*/ 2147483647 w 384"/>
                <a:gd name="T111" fmla="*/ 2147483647 h 300"/>
                <a:gd name="T112" fmla="*/ 2147483647 w 384"/>
                <a:gd name="T113" fmla="*/ 2147483647 h 300"/>
                <a:gd name="T114" fmla="*/ 2147483647 w 384"/>
                <a:gd name="T115" fmla="*/ 2147483647 h 300"/>
                <a:gd name="T116" fmla="*/ 2147483647 w 384"/>
                <a:gd name="T117" fmla="*/ 2147483647 h 300"/>
                <a:gd name="T118" fmla="*/ 2147483647 w 384"/>
                <a:gd name="T119" fmla="*/ 2147483647 h 300"/>
                <a:gd name="T120" fmla="*/ 2147483647 w 384"/>
                <a:gd name="T121" fmla="*/ 2147483647 h 30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84"/>
                <a:gd name="T184" fmla="*/ 0 h 300"/>
                <a:gd name="T185" fmla="*/ 384 w 384"/>
                <a:gd name="T186" fmla="*/ 300 h 30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84" h="300">
                  <a:moveTo>
                    <a:pt x="64" y="94"/>
                  </a:moveTo>
                  <a:lnTo>
                    <a:pt x="64" y="94"/>
                  </a:lnTo>
                  <a:lnTo>
                    <a:pt x="66" y="94"/>
                  </a:lnTo>
                  <a:lnTo>
                    <a:pt x="68" y="92"/>
                  </a:lnTo>
                  <a:lnTo>
                    <a:pt x="70" y="94"/>
                  </a:lnTo>
                  <a:lnTo>
                    <a:pt x="70" y="96"/>
                  </a:lnTo>
                  <a:lnTo>
                    <a:pt x="70" y="98"/>
                  </a:lnTo>
                  <a:lnTo>
                    <a:pt x="76" y="100"/>
                  </a:lnTo>
                  <a:lnTo>
                    <a:pt x="82" y="104"/>
                  </a:lnTo>
                  <a:lnTo>
                    <a:pt x="86" y="108"/>
                  </a:lnTo>
                  <a:lnTo>
                    <a:pt x="88" y="106"/>
                  </a:lnTo>
                  <a:lnTo>
                    <a:pt x="90" y="108"/>
                  </a:lnTo>
                  <a:lnTo>
                    <a:pt x="90" y="110"/>
                  </a:lnTo>
                  <a:lnTo>
                    <a:pt x="90" y="108"/>
                  </a:lnTo>
                  <a:lnTo>
                    <a:pt x="90" y="110"/>
                  </a:lnTo>
                  <a:lnTo>
                    <a:pt x="88" y="110"/>
                  </a:lnTo>
                  <a:lnTo>
                    <a:pt x="92" y="112"/>
                  </a:lnTo>
                  <a:lnTo>
                    <a:pt x="96" y="116"/>
                  </a:lnTo>
                  <a:lnTo>
                    <a:pt x="94" y="116"/>
                  </a:lnTo>
                  <a:lnTo>
                    <a:pt x="94" y="114"/>
                  </a:lnTo>
                  <a:lnTo>
                    <a:pt x="92" y="114"/>
                  </a:lnTo>
                  <a:lnTo>
                    <a:pt x="92" y="116"/>
                  </a:lnTo>
                  <a:lnTo>
                    <a:pt x="90" y="112"/>
                  </a:lnTo>
                  <a:lnTo>
                    <a:pt x="90" y="114"/>
                  </a:lnTo>
                  <a:lnTo>
                    <a:pt x="90" y="112"/>
                  </a:lnTo>
                  <a:lnTo>
                    <a:pt x="88" y="112"/>
                  </a:lnTo>
                  <a:lnTo>
                    <a:pt x="88" y="114"/>
                  </a:lnTo>
                  <a:lnTo>
                    <a:pt x="92" y="118"/>
                  </a:lnTo>
                  <a:lnTo>
                    <a:pt x="96" y="122"/>
                  </a:lnTo>
                  <a:lnTo>
                    <a:pt x="98" y="122"/>
                  </a:lnTo>
                  <a:lnTo>
                    <a:pt x="98" y="120"/>
                  </a:lnTo>
                  <a:lnTo>
                    <a:pt x="102" y="124"/>
                  </a:lnTo>
                  <a:lnTo>
                    <a:pt x="102" y="126"/>
                  </a:lnTo>
                  <a:lnTo>
                    <a:pt x="102" y="130"/>
                  </a:lnTo>
                  <a:lnTo>
                    <a:pt x="104" y="132"/>
                  </a:lnTo>
                  <a:lnTo>
                    <a:pt x="108" y="132"/>
                  </a:lnTo>
                  <a:lnTo>
                    <a:pt x="110" y="132"/>
                  </a:lnTo>
                  <a:lnTo>
                    <a:pt x="110" y="134"/>
                  </a:lnTo>
                  <a:lnTo>
                    <a:pt x="108" y="134"/>
                  </a:lnTo>
                  <a:lnTo>
                    <a:pt x="110" y="136"/>
                  </a:lnTo>
                  <a:lnTo>
                    <a:pt x="112" y="138"/>
                  </a:lnTo>
                  <a:lnTo>
                    <a:pt x="114" y="138"/>
                  </a:lnTo>
                  <a:lnTo>
                    <a:pt x="114" y="140"/>
                  </a:lnTo>
                  <a:lnTo>
                    <a:pt x="112" y="138"/>
                  </a:lnTo>
                  <a:lnTo>
                    <a:pt x="112" y="140"/>
                  </a:lnTo>
                  <a:lnTo>
                    <a:pt x="114" y="140"/>
                  </a:lnTo>
                  <a:lnTo>
                    <a:pt x="116" y="142"/>
                  </a:lnTo>
                  <a:lnTo>
                    <a:pt x="114" y="144"/>
                  </a:lnTo>
                  <a:lnTo>
                    <a:pt x="122" y="150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6" y="158"/>
                  </a:lnTo>
                  <a:lnTo>
                    <a:pt x="132" y="168"/>
                  </a:lnTo>
                  <a:lnTo>
                    <a:pt x="138" y="180"/>
                  </a:lnTo>
                  <a:lnTo>
                    <a:pt x="140" y="180"/>
                  </a:lnTo>
                  <a:lnTo>
                    <a:pt x="140" y="182"/>
                  </a:lnTo>
                  <a:lnTo>
                    <a:pt x="142" y="182"/>
                  </a:lnTo>
                  <a:lnTo>
                    <a:pt x="142" y="184"/>
                  </a:lnTo>
                  <a:lnTo>
                    <a:pt x="148" y="192"/>
                  </a:lnTo>
                  <a:lnTo>
                    <a:pt x="152" y="202"/>
                  </a:lnTo>
                  <a:lnTo>
                    <a:pt x="150" y="200"/>
                  </a:lnTo>
                  <a:lnTo>
                    <a:pt x="152" y="204"/>
                  </a:lnTo>
                  <a:lnTo>
                    <a:pt x="154" y="204"/>
                  </a:lnTo>
                  <a:lnTo>
                    <a:pt x="156" y="206"/>
                  </a:lnTo>
                  <a:lnTo>
                    <a:pt x="156" y="208"/>
                  </a:lnTo>
                  <a:lnTo>
                    <a:pt x="160" y="222"/>
                  </a:lnTo>
                  <a:lnTo>
                    <a:pt x="162" y="228"/>
                  </a:lnTo>
                  <a:lnTo>
                    <a:pt x="162" y="234"/>
                  </a:lnTo>
                  <a:lnTo>
                    <a:pt x="164" y="234"/>
                  </a:lnTo>
                  <a:lnTo>
                    <a:pt x="164" y="238"/>
                  </a:lnTo>
                  <a:lnTo>
                    <a:pt x="166" y="242"/>
                  </a:lnTo>
                  <a:lnTo>
                    <a:pt x="166" y="248"/>
                  </a:lnTo>
                  <a:lnTo>
                    <a:pt x="166" y="254"/>
                  </a:lnTo>
                  <a:lnTo>
                    <a:pt x="168" y="256"/>
                  </a:lnTo>
                  <a:lnTo>
                    <a:pt x="170" y="258"/>
                  </a:lnTo>
                  <a:lnTo>
                    <a:pt x="168" y="260"/>
                  </a:lnTo>
                  <a:lnTo>
                    <a:pt x="170" y="262"/>
                  </a:lnTo>
                  <a:lnTo>
                    <a:pt x="168" y="264"/>
                  </a:lnTo>
                  <a:lnTo>
                    <a:pt x="168" y="266"/>
                  </a:lnTo>
                  <a:lnTo>
                    <a:pt x="170" y="264"/>
                  </a:lnTo>
                  <a:lnTo>
                    <a:pt x="170" y="270"/>
                  </a:lnTo>
                  <a:lnTo>
                    <a:pt x="168" y="274"/>
                  </a:lnTo>
                  <a:lnTo>
                    <a:pt x="172" y="282"/>
                  </a:lnTo>
                  <a:lnTo>
                    <a:pt x="170" y="280"/>
                  </a:lnTo>
                  <a:lnTo>
                    <a:pt x="170" y="282"/>
                  </a:lnTo>
                  <a:lnTo>
                    <a:pt x="168" y="282"/>
                  </a:lnTo>
                  <a:lnTo>
                    <a:pt x="170" y="284"/>
                  </a:lnTo>
                  <a:lnTo>
                    <a:pt x="172" y="284"/>
                  </a:lnTo>
                  <a:lnTo>
                    <a:pt x="170" y="288"/>
                  </a:lnTo>
                  <a:lnTo>
                    <a:pt x="172" y="290"/>
                  </a:lnTo>
                  <a:lnTo>
                    <a:pt x="170" y="290"/>
                  </a:lnTo>
                  <a:lnTo>
                    <a:pt x="178" y="298"/>
                  </a:lnTo>
                  <a:lnTo>
                    <a:pt x="182" y="298"/>
                  </a:lnTo>
                  <a:lnTo>
                    <a:pt x="182" y="300"/>
                  </a:lnTo>
                  <a:lnTo>
                    <a:pt x="202" y="298"/>
                  </a:lnTo>
                  <a:lnTo>
                    <a:pt x="200" y="298"/>
                  </a:lnTo>
                  <a:lnTo>
                    <a:pt x="202" y="296"/>
                  </a:lnTo>
                  <a:lnTo>
                    <a:pt x="204" y="298"/>
                  </a:lnTo>
                  <a:lnTo>
                    <a:pt x="202" y="296"/>
                  </a:lnTo>
                  <a:lnTo>
                    <a:pt x="204" y="296"/>
                  </a:lnTo>
                  <a:lnTo>
                    <a:pt x="206" y="296"/>
                  </a:lnTo>
                  <a:lnTo>
                    <a:pt x="204" y="298"/>
                  </a:lnTo>
                  <a:lnTo>
                    <a:pt x="208" y="298"/>
                  </a:lnTo>
                  <a:lnTo>
                    <a:pt x="206" y="300"/>
                  </a:lnTo>
                  <a:lnTo>
                    <a:pt x="210" y="300"/>
                  </a:lnTo>
                  <a:lnTo>
                    <a:pt x="212" y="300"/>
                  </a:lnTo>
                  <a:lnTo>
                    <a:pt x="214" y="300"/>
                  </a:lnTo>
                  <a:lnTo>
                    <a:pt x="230" y="300"/>
                  </a:lnTo>
                  <a:lnTo>
                    <a:pt x="232" y="298"/>
                  </a:lnTo>
                  <a:lnTo>
                    <a:pt x="234" y="296"/>
                  </a:lnTo>
                  <a:lnTo>
                    <a:pt x="250" y="298"/>
                  </a:lnTo>
                  <a:lnTo>
                    <a:pt x="252" y="298"/>
                  </a:lnTo>
                  <a:lnTo>
                    <a:pt x="252" y="296"/>
                  </a:lnTo>
                  <a:lnTo>
                    <a:pt x="254" y="298"/>
                  </a:lnTo>
                  <a:lnTo>
                    <a:pt x="256" y="298"/>
                  </a:lnTo>
                  <a:lnTo>
                    <a:pt x="254" y="298"/>
                  </a:lnTo>
                  <a:lnTo>
                    <a:pt x="270" y="296"/>
                  </a:lnTo>
                  <a:lnTo>
                    <a:pt x="272" y="296"/>
                  </a:lnTo>
                  <a:lnTo>
                    <a:pt x="280" y="296"/>
                  </a:lnTo>
                  <a:lnTo>
                    <a:pt x="286" y="298"/>
                  </a:lnTo>
                  <a:lnTo>
                    <a:pt x="294" y="298"/>
                  </a:lnTo>
                  <a:lnTo>
                    <a:pt x="300" y="298"/>
                  </a:lnTo>
                  <a:lnTo>
                    <a:pt x="306" y="296"/>
                  </a:lnTo>
                  <a:lnTo>
                    <a:pt x="308" y="296"/>
                  </a:lnTo>
                  <a:lnTo>
                    <a:pt x="308" y="298"/>
                  </a:lnTo>
                  <a:lnTo>
                    <a:pt x="306" y="298"/>
                  </a:lnTo>
                  <a:lnTo>
                    <a:pt x="308" y="298"/>
                  </a:lnTo>
                  <a:lnTo>
                    <a:pt x="312" y="298"/>
                  </a:lnTo>
                  <a:lnTo>
                    <a:pt x="318" y="298"/>
                  </a:lnTo>
                  <a:lnTo>
                    <a:pt x="326" y="298"/>
                  </a:lnTo>
                  <a:lnTo>
                    <a:pt x="332" y="300"/>
                  </a:lnTo>
                  <a:lnTo>
                    <a:pt x="338" y="300"/>
                  </a:lnTo>
                  <a:lnTo>
                    <a:pt x="346" y="298"/>
                  </a:lnTo>
                  <a:lnTo>
                    <a:pt x="352" y="300"/>
                  </a:lnTo>
                  <a:lnTo>
                    <a:pt x="352" y="298"/>
                  </a:lnTo>
                  <a:lnTo>
                    <a:pt x="354" y="300"/>
                  </a:lnTo>
                  <a:lnTo>
                    <a:pt x="354" y="298"/>
                  </a:lnTo>
                  <a:lnTo>
                    <a:pt x="366" y="298"/>
                  </a:lnTo>
                  <a:lnTo>
                    <a:pt x="370" y="298"/>
                  </a:lnTo>
                  <a:lnTo>
                    <a:pt x="374" y="298"/>
                  </a:lnTo>
                  <a:lnTo>
                    <a:pt x="376" y="298"/>
                  </a:lnTo>
                  <a:lnTo>
                    <a:pt x="384" y="290"/>
                  </a:lnTo>
                  <a:lnTo>
                    <a:pt x="382" y="290"/>
                  </a:lnTo>
                  <a:lnTo>
                    <a:pt x="382" y="264"/>
                  </a:lnTo>
                  <a:lnTo>
                    <a:pt x="380" y="262"/>
                  </a:lnTo>
                  <a:lnTo>
                    <a:pt x="378" y="260"/>
                  </a:lnTo>
                  <a:lnTo>
                    <a:pt x="376" y="258"/>
                  </a:lnTo>
                  <a:lnTo>
                    <a:pt x="376" y="254"/>
                  </a:lnTo>
                  <a:lnTo>
                    <a:pt x="378" y="256"/>
                  </a:lnTo>
                  <a:lnTo>
                    <a:pt x="374" y="248"/>
                  </a:lnTo>
                  <a:lnTo>
                    <a:pt x="372" y="240"/>
                  </a:lnTo>
                  <a:lnTo>
                    <a:pt x="368" y="232"/>
                  </a:lnTo>
                  <a:lnTo>
                    <a:pt x="364" y="224"/>
                  </a:lnTo>
                  <a:lnTo>
                    <a:pt x="366" y="224"/>
                  </a:lnTo>
                  <a:lnTo>
                    <a:pt x="364" y="220"/>
                  </a:lnTo>
                  <a:lnTo>
                    <a:pt x="362" y="218"/>
                  </a:lnTo>
                  <a:lnTo>
                    <a:pt x="362" y="216"/>
                  </a:lnTo>
                  <a:lnTo>
                    <a:pt x="360" y="212"/>
                  </a:lnTo>
                  <a:lnTo>
                    <a:pt x="358" y="208"/>
                  </a:lnTo>
                  <a:lnTo>
                    <a:pt x="360" y="210"/>
                  </a:lnTo>
                  <a:lnTo>
                    <a:pt x="356" y="206"/>
                  </a:lnTo>
                  <a:lnTo>
                    <a:pt x="356" y="204"/>
                  </a:lnTo>
                  <a:lnTo>
                    <a:pt x="356" y="206"/>
                  </a:lnTo>
                  <a:lnTo>
                    <a:pt x="350" y="194"/>
                  </a:lnTo>
                  <a:lnTo>
                    <a:pt x="346" y="192"/>
                  </a:lnTo>
                  <a:lnTo>
                    <a:pt x="346" y="190"/>
                  </a:lnTo>
                  <a:lnTo>
                    <a:pt x="344" y="190"/>
                  </a:lnTo>
                  <a:lnTo>
                    <a:pt x="344" y="188"/>
                  </a:lnTo>
                  <a:lnTo>
                    <a:pt x="342" y="184"/>
                  </a:lnTo>
                  <a:lnTo>
                    <a:pt x="338" y="180"/>
                  </a:lnTo>
                  <a:lnTo>
                    <a:pt x="338" y="178"/>
                  </a:lnTo>
                  <a:lnTo>
                    <a:pt x="336" y="176"/>
                  </a:lnTo>
                  <a:lnTo>
                    <a:pt x="334" y="176"/>
                  </a:lnTo>
                  <a:lnTo>
                    <a:pt x="332" y="172"/>
                  </a:lnTo>
                  <a:lnTo>
                    <a:pt x="330" y="168"/>
                  </a:lnTo>
                  <a:lnTo>
                    <a:pt x="328" y="166"/>
                  </a:lnTo>
                  <a:lnTo>
                    <a:pt x="326" y="162"/>
                  </a:lnTo>
                  <a:lnTo>
                    <a:pt x="306" y="146"/>
                  </a:lnTo>
                  <a:lnTo>
                    <a:pt x="308" y="146"/>
                  </a:lnTo>
                  <a:lnTo>
                    <a:pt x="310" y="148"/>
                  </a:lnTo>
                  <a:lnTo>
                    <a:pt x="312" y="150"/>
                  </a:lnTo>
                  <a:lnTo>
                    <a:pt x="314" y="150"/>
                  </a:lnTo>
                  <a:lnTo>
                    <a:pt x="306" y="144"/>
                  </a:lnTo>
                  <a:lnTo>
                    <a:pt x="298" y="138"/>
                  </a:lnTo>
                  <a:lnTo>
                    <a:pt x="300" y="138"/>
                  </a:lnTo>
                  <a:lnTo>
                    <a:pt x="302" y="138"/>
                  </a:lnTo>
                  <a:lnTo>
                    <a:pt x="292" y="130"/>
                  </a:lnTo>
                  <a:lnTo>
                    <a:pt x="284" y="124"/>
                  </a:lnTo>
                  <a:lnTo>
                    <a:pt x="286" y="126"/>
                  </a:lnTo>
                  <a:lnTo>
                    <a:pt x="284" y="124"/>
                  </a:lnTo>
                  <a:lnTo>
                    <a:pt x="282" y="124"/>
                  </a:lnTo>
                  <a:lnTo>
                    <a:pt x="284" y="124"/>
                  </a:lnTo>
                  <a:lnTo>
                    <a:pt x="282" y="126"/>
                  </a:lnTo>
                  <a:lnTo>
                    <a:pt x="280" y="126"/>
                  </a:lnTo>
                  <a:lnTo>
                    <a:pt x="276" y="124"/>
                  </a:lnTo>
                  <a:lnTo>
                    <a:pt x="278" y="122"/>
                  </a:lnTo>
                  <a:lnTo>
                    <a:pt x="276" y="122"/>
                  </a:lnTo>
                  <a:lnTo>
                    <a:pt x="276" y="120"/>
                  </a:lnTo>
                  <a:lnTo>
                    <a:pt x="278" y="118"/>
                  </a:lnTo>
                  <a:lnTo>
                    <a:pt x="276" y="118"/>
                  </a:lnTo>
                  <a:lnTo>
                    <a:pt x="274" y="116"/>
                  </a:lnTo>
                  <a:lnTo>
                    <a:pt x="276" y="116"/>
                  </a:lnTo>
                  <a:lnTo>
                    <a:pt x="272" y="116"/>
                  </a:lnTo>
                  <a:lnTo>
                    <a:pt x="268" y="114"/>
                  </a:lnTo>
                  <a:lnTo>
                    <a:pt x="270" y="112"/>
                  </a:lnTo>
                  <a:lnTo>
                    <a:pt x="268" y="112"/>
                  </a:lnTo>
                  <a:lnTo>
                    <a:pt x="264" y="110"/>
                  </a:lnTo>
                  <a:lnTo>
                    <a:pt x="256" y="106"/>
                  </a:lnTo>
                  <a:lnTo>
                    <a:pt x="248" y="100"/>
                  </a:lnTo>
                  <a:lnTo>
                    <a:pt x="250" y="100"/>
                  </a:lnTo>
                  <a:lnTo>
                    <a:pt x="248" y="98"/>
                  </a:lnTo>
                  <a:lnTo>
                    <a:pt x="248" y="96"/>
                  </a:lnTo>
                  <a:lnTo>
                    <a:pt x="244" y="96"/>
                  </a:lnTo>
                  <a:lnTo>
                    <a:pt x="246" y="96"/>
                  </a:lnTo>
                  <a:lnTo>
                    <a:pt x="242" y="94"/>
                  </a:lnTo>
                  <a:lnTo>
                    <a:pt x="238" y="92"/>
                  </a:lnTo>
                  <a:lnTo>
                    <a:pt x="240" y="94"/>
                  </a:lnTo>
                  <a:lnTo>
                    <a:pt x="234" y="90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4" y="94"/>
                  </a:lnTo>
                  <a:lnTo>
                    <a:pt x="232" y="92"/>
                  </a:lnTo>
                  <a:lnTo>
                    <a:pt x="230" y="88"/>
                  </a:lnTo>
                  <a:lnTo>
                    <a:pt x="226" y="88"/>
                  </a:lnTo>
                  <a:lnTo>
                    <a:pt x="224" y="86"/>
                  </a:lnTo>
                  <a:lnTo>
                    <a:pt x="226" y="84"/>
                  </a:lnTo>
                  <a:lnTo>
                    <a:pt x="220" y="82"/>
                  </a:lnTo>
                  <a:lnTo>
                    <a:pt x="216" y="82"/>
                  </a:lnTo>
                  <a:lnTo>
                    <a:pt x="218" y="80"/>
                  </a:lnTo>
                  <a:lnTo>
                    <a:pt x="216" y="80"/>
                  </a:lnTo>
                  <a:lnTo>
                    <a:pt x="214" y="80"/>
                  </a:lnTo>
                  <a:lnTo>
                    <a:pt x="214" y="78"/>
                  </a:lnTo>
                  <a:lnTo>
                    <a:pt x="212" y="78"/>
                  </a:lnTo>
                  <a:lnTo>
                    <a:pt x="210" y="78"/>
                  </a:lnTo>
                  <a:lnTo>
                    <a:pt x="212" y="78"/>
                  </a:lnTo>
                  <a:lnTo>
                    <a:pt x="206" y="74"/>
                  </a:lnTo>
                  <a:lnTo>
                    <a:pt x="198" y="70"/>
                  </a:lnTo>
                  <a:lnTo>
                    <a:pt x="200" y="68"/>
                  </a:lnTo>
                  <a:lnTo>
                    <a:pt x="200" y="70"/>
                  </a:lnTo>
                  <a:lnTo>
                    <a:pt x="202" y="70"/>
                  </a:lnTo>
                  <a:lnTo>
                    <a:pt x="192" y="64"/>
                  </a:lnTo>
                  <a:lnTo>
                    <a:pt x="182" y="60"/>
                  </a:lnTo>
                  <a:lnTo>
                    <a:pt x="182" y="62"/>
                  </a:lnTo>
                  <a:lnTo>
                    <a:pt x="180" y="62"/>
                  </a:lnTo>
                  <a:lnTo>
                    <a:pt x="180" y="60"/>
                  </a:lnTo>
                  <a:lnTo>
                    <a:pt x="178" y="58"/>
                  </a:lnTo>
                  <a:lnTo>
                    <a:pt x="174" y="58"/>
                  </a:lnTo>
                  <a:lnTo>
                    <a:pt x="176" y="56"/>
                  </a:lnTo>
                  <a:lnTo>
                    <a:pt x="170" y="54"/>
                  </a:lnTo>
                  <a:lnTo>
                    <a:pt x="160" y="50"/>
                  </a:lnTo>
                  <a:lnTo>
                    <a:pt x="162" y="50"/>
                  </a:lnTo>
                  <a:lnTo>
                    <a:pt x="152" y="44"/>
                  </a:lnTo>
                  <a:lnTo>
                    <a:pt x="150" y="46"/>
                  </a:lnTo>
                  <a:lnTo>
                    <a:pt x="144" y="42"/>
                  </a:lnTo>
                  <a:lnTo>
                    <a:pt x="138" y="40"/>
                  </a:lnTo>
                  <a:lnTo>
                    <a:pt x="132" y="38"/>
                  </a:lnTo>
                  <a:lnTo>
                    <a:pt x="126" y="34"/>
                  </a:lnTo>
                  <a:lnTo>
                    <a:pt x="128" y="34"/>
                  </a:lnTo>
                  <a:lnTo>
                    <a:pt x="122" y="32"/>
                  </a:lnTo>
                  <a:lnTo>
                    <a:pt x="124" y="36"/>
                  </a:lnTo>
                  <a:lnTo>
                    <a:pt x="118" y="34"/>
                  </a:lnTo>
                  <a:lnTo>
                    <a:pt x="120" y="34"/>
                  </a:lnTo>
                  <a:lnTo>
                    <a:pt x="118" y="32"/>
                  </a:lnTo>
                  <a:lnTo>
                    <a:pt x="116" y="32"/>
                  </a:lnTo>
                  <a:lnTo>
                    <a:pt x="114" y="32"/>
                  </a:lnTo>
                  <a:lnTo>
                    <a:pt x="112" y="32"/>
                  </a:lnTo>
                  <a:lnTo>
                    <a:pt x="112" y="30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10" y="28"/>
                  </a:lnTo>
                  <a:lnTo>
                    <a:pt x="106" y="28"/>
                  </a:lnTo>
                  <a:lnTo>
                    <a:pt x="104" y="28"/>
                  </a:lnTo>
                  <a:lnTo>
                    <a:pt x="102" y="26"/>
                  </a:lnTo>
                  <a:lnTo>
                    <a:pt x="106" y="28"/>
                  </a:lnTo>
                  <a:lnTo>
                    <a:pt x="104" y="26"/>
                  </a:lnTo>
                  <a:lnTo>
                    <a:pt x="102" y="24"/>
                  </a:lnTo>
                  <a:lnTo>
                    <a:pt x="98" y="22"/>
                  </a:lnTo>
                  <a:lnTo>
                    <a:pt x="96" y="24"/>
                  </a:lnTo>
                  <a:lnTo>
                    <a:pt x="92" y="22"/>
                  </a:lnTo>
                  <a:lnTo>
                    <a:pt x="90" y="22"/>
                  </a:lnTo>
                  <a:lnTo>
                    <a:pt x="86" y="22"/>
                  </a:lnTo>
                  <a:lnTo>
                    <a:pt x="88" y="20"/>
                  </a:lnTo>
                  <a:lnTo>
                    <a:pt x="86" y="16"/>
                  </a:lnTo>
                  <a:lnTo>
                    <a:pt x="84" y="16"/>
                  </a:lnTo>
                  <a:lnTo>
                    <a:pt x="80" y="16"/>
                  </a:lnTo>
                  <a:lnTo>
                    <a:pt x="78" y="14"/>
                  </a:lnTo>
                  <a:lnTo>
                    <a:pt x="76" y="14"/>
                  </a:lnTo>
                  <a:lnTo>
                    <a:pt x="78" y="14"/>
                  </a:lnTo>
                  <a:lnTo>
                    <a:pt x="74" y="14"/>
                  </a:lnTo>
                  <a:lnTo>
                    <a:pt x="70" y="12"/>
                  </a:lnTo>
                  <a:lnTo>
                    <a:pt x="66" y="10"/>
                  </a:lnTo>
                  <a:lnTo>
                    <a:pt x="62" y="10"/>
                  </a:lnTo>
                  <a:lnTo>
                    <a:pt x="56" y="10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4" y="6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42" y="2"/>
                  </a:lnTo>
                  <a:lnTo>
                    <a:pt x="34" y="2"/>
                  </a:lnTo>
                  <a:lnTo>
                    <a:pt x="36" y="0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6" y="4"/>
                  </a:lnTo>
                  <a:lnTo>
                    <a:pt x="42" y="6"/>
                  </a:lnTo>
                  <a:lnTo>
                    <a:pt x="40" y="8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0" y="12"/>
                  </a:lnTo>
                  <a:lnTo>
                    <a:pt x="48" y="12"/>
                  </a:lnTo>
                  <a:lnTo>
                    <a:pt x="52" y="12"/>
                  </a:lnTo>
                  <a:lnTo>
                    <a:pt x="54" y="14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0" y="14"/>
                  </a:lnTo>
                  <a:lnTo>
                    <a:pt x="62" y="14"/>
                  </a:lnTo>
                  <a:lnTo>
                    <a:pt x="64" y="12"/>
                  </a:lnTo>
                  <a:lnTo>
                    <a:pt x="66" y="18"/>
                  </a:lnTo>
                  <a:lnTo>
                    <a:pt x="66" y="16"/>
                  </a:lnTo>
                  <a:lnTo>
                    <a:pt x="68" y="18"/>
                  </a:lnTo>
                  <a:lnTo>
                    <a:pt x="70" y="16"/>
                  </a:lnTo>
                  <a:lnTo>
                    <a:pt x="74" y="20"/>
                  </a:lnTo>
                  <a:lnTo>
                    <a:pt x="76" y="20"/>
                  </a:lnTo>
                  <a:lnTo>
                    <a:pt x="78" y="22"/>
                  </a:lnTo>
                  <a:lnTo>
                    <a:pt x="78" y="20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6" y="24"/>
                  </a:lnTo>
                  <a:lnTo>
                    <a:pt x="82" y="24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92" y="28"/>
                  </a:lnTo>
                  <a:lnTo>
                    <a:pt x="94" y="28"/>
                  </a:lnTo>
                  <a:lnTo>
                    <a:pt x="102" y="30"/>
                  </a:lnTo>
                  <a:lnTo>
                    <a:pt x="112" y="36"/>
                  </a:lnTo>
                  <a:lnTo>
                    <a:pt x="114" y="36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8" y="40"/>
                  </a:lnTo>
                  <a:lnTo>
                    <a:pt x="122" y="40"/>
                  </a:lnTo>
                  <a:lnTo>
                    <a:pt x="120" y="42"/>
                  </a:lnTo>
                  <a:lnTo>
                    <a:pt x="126" y="42"/>
                  </a:lnTo>
                  <a:lnTo>
                    <a:pt x="132" y="46"/>
                  </a:lnTo>
                  <a:lnTo>
                    <a:pt x="132" y="42"/>
                  </a:lnTo>
                  <a:lnTo>
                    <a:pt x="132" y="40"/>
                  </a:lnTo>
                  <a:lnTo>
                    <a:pt x="136" y="40"/>
                  </a:lnTo>
                  <a:lnTo>
                    <a:pt x="134" y="42"/>
                  </a:lnTo>
                  <a:lnTo>
                    <a:pt x="136" y="44"/>
                  </a:lnTo>
                  <a:lnTo>
                    <a:pt x="134" y="44"/>
                  </a:lnTo>
                  <a:lnTo>
                    <a:pt x="136" y="44"/>
                  </a:lnTo>
                  <a:lnTo>
                    <a:pt x="136" y="46"/>
                  </a:lnTo>
                  <a:lnTo>
                    <a:pt x="134" y="46"/>
                  </a:lnTo>
                  <a:lnTo>
                    <a:pt x="138" y="48"/>
                  </a:lnTo>
                  <a:lnTo>
                    <a:pt x="140" y="48"/>
                  </a:lnTo>
                  <a:lnTo>
                    <a:pt x="142" y="50"/>
                  </a:lnTo>
                  <a:lnTo>
                    <a:pt x="144" y="50"/>
                  </a:lnTo>
                  <a:lnTo>
                    <a:pt x="146" y="52"/>
                  </a:lnTo>
                  <a:lnTo>
                    <a:pt x="146" y="50"/>
                  </a:lnTo>
                  <a:lnTo>
                    <a:pt x="148" y="52"/>
                  </a:lnTo>
                  <a:lnTo>
                    <a:pt x="152" y="54"/>
                  </a:lnTo>
                  <a:lnTo>
                    <a:pt x="154" y="54"/>
                  </a:lnTo>
                  <a:lnTo>
                    <a:pt x="164" y="58"/>
                  </a:lnTo>
                  <a:lnTo>
                    <a:pt x="172" y="62"/>
                  </a:lnTo>
                  <a:lnTo>
                    <a:pt x="176" y="64"/>
                  </a:lnTo>
                  <a:lnTo>
                    <a:pt x="182" y="66"/>
                  </a:lnTo>
                  <a:lnTo>
                    <a:pt x="182" y="68"/>
                  </a:lnTo>
                  <a:lnTo>
                    <a:pt x="186" y="70"/>
                  </a:lnTo>
                  <a:lnTo>
                    <a:pt x="190" y="72"/>
                  </a:lnTo>
                  <a:lnTo>
                    <a:pt x="188" y="72"/>
                  </a:lnTo>
                  <a:lnTo>
                    <a:pt x="186" y="70"/>
                  </a:lnTo>
                  <a:lnTo>
                    <a:pt x="190" y="74"/>
                  </a:lnTo>
                  <a:lnTo>
                    <a:pt x="194" y="74"/>
                  </a:lnTo>
                  <a:lnTo>
                    <a:pt x="194" y="76"/>
                  </a:lnTo>
                  <a:lnTo>
                    <a:pt x="198" y="78"/>
                  </a:lnTo>
                  <a:lnTo>
                    <a:pt x="196" y="76"/>
                  </a:lnTo>
                  <a:lnTo>
                    <a:pt x="200" y="78"/>
                  </a:lnTo>
                  <a:lnTo>
                    <a:pt x="198" y="80"/>
                  </a:lnTo>
                  <a:lnTo>
                    <a:pt x="202" y="84"/>
                  </a:lnTo>
                  <a:lnTo>
                    <a:pt x="208" y="84"/>
                  </a:lnTo>
                  <a:lnTo>
                    <a:pt x="212" y="86"/>
                  </a:lnTo>
                  <a:lnTo>
                    <a:pt x="214" y="90"/>
                  </a:lnTo>
                  <a:lnTo>
                    <a:pt x="216" y="90"/>
                  </a:lnTo>
                  <a:lnTo>
                    <a:pt x="214" y="88"/>
                  </a:lnTo>
                  <a:lnTo>
                    <a:pt x="214" y="86"/>
                  </a:lnTo>
                  <a:lnTo>
                    <a:pt x="218" y="90"/>
                  </a:lnTo>
                  <a:lnTo>
                    <a:pt x="220" y="94"/>
                  </a:lnTo>
                  <a:lnTo>
                    <a:pt x="222" y="94"/>
                  </a:lnTo>
                  <a:lnTo>
                    <a:pt x="224" y="94"/>
                  </a:lnTo>
                  <a:lnTo>
                    <a:pt x="226" y="94"/>
                  </a:lnTo>
                  <a:lnTo>
                    <a:pt x="228" y="96"/>
                  </a:lnTo>
                  <a:lnTo>
                    <a:pt x="230" y="94"/>
                  </a:lnTo>
                  <a:lnTo>
                    <a:pt x="232" y="94"/>
                  </a:lnTo>
                  <a:lnTo>
                    <a:pt x="234" y="98"/>
                  </a:lnTo>
                  <a:lnTo>
                    <a:pt x="232" y="98"/>
                  </a:lnTo>
                  <a:lnTo>
                    <a:pt x="230" y="98"/>
                  </a:lnTo>
                  <a:lnTo>
                    <a:pt x="234" y="100"/>
                  </a:lnTo>
                  <a:lnTo>
                    <a:pt x="234" y="102"/>
                  </a:lnTo>
                  <a:lnTo>
                    <a:pt x="236" y="102"/>
                  </a:lnTo>
                  <a:lnTo>
                    <a:pt x="234" y="100"/>
                  </a:lnTo>
                  <a:lnTo>
                    <a:pt x="242" y="108"/>
                  </a:lnTo>
                  <a:lnTo>
                    <a:pt x="242" y="106"/>
                  </a:lnTo>
                  <a:lnTo>
                    <a:pt x="246" y="108"/>
                  </a:lnTo>
                  <a:lnTo>
                    <a:pt x="250" y="110"/>
                  </a:lnTo>
                  <a:lnTo>
                    <a:pt x="250" y="112"/>
                  </a:lnTo>
                  <a:lnTo>
                    <a:pt x="252" y="114"/>
                  </a:lnTo>
                  <a:lnTo>
                    <a:pt x="250" y="114"/>
                  </a:lnTo>
                  <a:lnTo>
                    <a:pt x="254" y="118"/>
                  </a:lnTo>
                  <a:lnTo>
                    <a:pt x="258" y="122"/>
                  </a:lnTo>
                  <a:lnTo>
                    <a:pt x="256" y="120"/>
                  </a:lnTo>
                  <a:lnTo>
                    <a:pt x="258" y="122"/>
                  </a:lnTo>
                  <a:lnTo>
                    <a:pt x="258" y="120"/>
                  </a:lnTo>
                  <a:lnTo>
                    <a:pt x="260" y="122"/>
                  </a:lnTo>
                  <a:lnTo>
                    <a:pt x="264" y="120"/>
                  </a:lnTo>
                  <a:lnTo>
                    <a:pt x="266" y="122"/>
                  </a:lnTo>
                  <a:lnTo>
                    <a:pt x="268" y="126"/>
                  </a:lnTo>
                  <a:lnTo>
                    <a:pt x="266" y="124"/>
                  </a:lnTo>
                  <a:lnTo>
                    <a:pt x="264" y="124"/>
                  </a:lnTo>
                  <a:lnTo>
                    <a:pt x="262" y="124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6" y="128"/>
                  </a:lnTo>
                  <a:lnTo>
                    <a:pt x="268" y="128"/>
                  </a:lnTo>
                  <a:lnTo>
                    <a:pt x="270" y="128"/>
                  </a:lnTo>
                  <a:lnTo>
                    <a:pt x="272" y="130"/>
                  </a:lnTo>
                  <a:lnTo>
                    <a:pt x="270" y="132"/>
                  </a:lnTo>
                  <a:lnTo>
                    <a:pt x="272" y="132"/>
                  </a:lnTo>
                  <a:lnTo>
                    <a:pt x="272" y="130"/>
                  </a:lnTo>
                  <a:lnTo>
                    <a:pt x="274" y="132"/>
                  </a:lnTo>
                  <a:lnTo>
                    <a:pt x="276" y="134"/>
                  </a:lnTo>
                  <a:lnTo>
                    <a:pt x="278" y="134"/>
                  </a:lnTo>
                  <a:lnTo>
                    <a:pt x="278" y="132"/>
                  </a:lnTo>
                  <a:lnTo>
                    <a:pt x="280" y="134"/>
                  </a:lnTo>
                  <a:lnTo>
                    <a:pt x="282" y="134"/>
                  </a:lnTo>
                  <a:lnTo>
                    <a:pt x="280" y="134"/>
                  </a:lnTo>
                  <a:lnTo>
                    <a:pt x="282" y="136"/>
                  </a:lnTo>
                  <a:lnTo>
                    <a:pt x="284" y="138"/>
                  </a:lnTo>
                  <a:lnTo>
                    <a:pt x="284" y="140"/>
                  </a:lnTo>
                  <a:lnTo>
                    <a:pt x="288" y="142"/>
                  </a:lnTo>
                  <a:lnTo>
                    <a:pt x="286" y="142"/>
                  </a:lnTo>
                  <a:lnTo>
                    <a:pt x="286" y="144"/>
                  </a:lnTo>
                  <a:lnTo>
                    <a:pt x="290" y="148"/>
                  </a:lnTo>
                  <a:lnTo>
                    <a:pt x="294" y="150"/>
                  </a:lnTo>
                  <a:lnTo>
                    <a:pt x="294" y="148"/>
                  </a:lnTo>
                  <a:lnTo>
                    <a:pt x="296" y="150"/>
                  </a:lnTo>
                  <a:lnTo>
                    <a:pt x="290" y="146"/>
                  </a:lnTo>
                  <a:lnTo>
                    <a:pt x="294" y="148"/>
                  </a:lnTo>
                  <a:lnTo>
                    <a:pt x="290" y="144"/>
                  </a:lnTo>
                  <a:lnTo>
                    <a:pt x="292" y="144"/>
                  </a:lnTo>
                  <a:lnTo>
                    <a:pt x="292" y="142"/>
                  </a:lnTo>
                  <a:lnTo>
                    <a:pt x="294" y="144"/>
                  </a:lnTo>
                  <a:lnTo>
                    <a:pt x="296" y="146"/>
                  </a:lnTo>
                  <a:lnTo>
                    <a:pt x="298" y="148"/>
                  </a:lnTo>
                  <a:lnTo>
                    <a:pt x="298" y="150"/>
                  </a:lnTo>
                  <a:lnTo>
                    <a:pt x="296" y="152"/>
                  </a:lnTo>
                  <a:lnTo>
                    <a:pt x="298" y="154"/>
                  </a:lnTo>
                  <a:lnTo>
                    <a:pt x="302" y="156"/>
                  </a:lnTo>
                  <a:lnTo>
                    <a:pt x="308" y="162"/>
                  </a:lnTo>
                  <a:lnTo>
                    <a:pt x="306" y="160"/>
                  </a:lnTo>
                  <a:lnTo>
                    <a:pt x="308" y="162"/>
                  </a:lnTo>
                  <a:lnTo>
                    <a:pt x="312" y="164"/>
                  </a:lnTo>
                  <a:lnTo>
                    <a:pt x="310" y="166"/>
                  </a:lnTo>
                  <a:lnTo>
                    <a:pt x="310" y="168"/>
                  </a:lnTo>
                  <a:lnTo>
                    <a:pt x="312" y="168"/>
                  </a:lnTo>
                  <a:lnTo>
                    <a:pt x="314" y="170"/>
                  </a:lnTo>
                  <a:lnTo>
                    <a:pt x="316" y="170"/>
                  </a:lnTo>
                  <a:lnTo>
                    <a:pt x="318" y="174"/>
                  </a:lnTo>
                  <a:lnTo>
                    <a:pt x="322" y="176"/>
                  </a:lnTo>
                  <a:lnTo>
                    <a:pt x="324" y="178"/>
                  </a:lnTo>
                  <a:lnTo>
                    <a:pt x="326" y="180"/>
                  </a:lnTo>
                  <a:lnTo>
                    <a:pt x="324" y="180"/>
                  </a:lnTo>
                  <a:lnTo>
                    <a:pt x="322" y="180"/>
                  </a:lnTo>
                  <a:lnTo>
                    <a:pt x="324" y="182"/>
                  </a:lnTo>
                  <a:lnTo>
                    <a:pt x="326" y="184"/>
                  </a:lnTo>
                  <a:lnTo>
                    <a:pt x="328" y="186"/>
                  </a:lnTo>
                  <a:lnTo>
                    <a:pt x="330" y="188"/>
                  </a:lnTo>
                  <a:lnTo>
                    <a:pt x="332" y="188"/>
                  </a:lnTo>
                  <a:lnTo>
                    <a:pt x="332" y="190"/>
                  </a:lnTo>
                  <a:lnTo>
                    <a:pt x="334" y="190"/>
                  </a:lnTo>
                  <a:lnTo>
                    <a:pt x="334" y="188"/>
                  </a:lnTo>
                  <a:lnTo>
                    <a:pt x="336" y="194"/>
                  </a:lnTo>
                  <a:lnTo>
                    <a:pt x="338" y="198"/>
                  </a:lnTo>
                  <a:lnTo>
                    <a:pt x="342" y="202"/>
                  </a:lnTo>
                  <a:lnTo>
                    <a:pt x="342" y="206"/>
                  </a:lnTo>
                  <a:lnTo>
                    <a:pt x="348" y="216"/>
                  </a:lnTo>
                  <a:lnTo>
                    <a:pt x="350" y="218"/>
                  </a:lnTo>
                  <a:lnTo>
                    <a:pt x="352" y="220"/>
                  </a:lnTo>
                  <a:lnTo>
                    <a:pt x="354" y="222"/>
                  </a:lnTo>
                  <a:lnTo>
                    <a:pt x="352" y="222"/>
                  </a:lnTo>
                  <a:lnTo>
                    <a:pt x="350" y="224"/>
                  </a:lnTo>
                  <a:lnTo>
                    <a:pt x="352" y="226"/>
                  </a:lnTo>
                  <a:lnTo>
                    <a:pt x="354" y="228"/>
                  </a:lnTo>
                  <a:lnTo>
                    <a:pt x="354" y="230"/>
                  </a:lnTo>
                  <a:lnTo>
                    <a:pt x="356" y="234"/>
                  </a:lnTo>
                  <a:lnTo>
                    <a:pt x="360" y="240"/>
                  </a:lnTo>
                  <a:lnTo>
                    <a:pt x="358" y="240"/>
                  </a:lnTo>
                  <a:lnTo>
                    <a:pt x="362" y="246"/>
                  </a:lnTo>
                  <a:lnTo>
                    <a:pt x="366" y="252"/>
                  </a:lnTo>
                  <a:lnTo>
                    <a:pt x="364" y="250"/>
                  </a:lnTo>
                  <a:lnTo>
                    <a:pt x="364" y="252"/>
                  </a:lnTo>
                  <a:lnTo>
                    <a:pt x="366" y="252"/>
                  </a:lnTo>
                  <a:lnTo>
                    <a:pt x="368" y="254"/>
                  </a:lnTo>
                  <a:lnTo>
                    <a:pt x="366" y="256"/>
                  </a:lnTo>
                  <a:lnTo>
                    <a:pt x="366" y="258"/>
                  </a:lnTo>
                  <a:lnTo>
                    <a:pt x="364" y="256"/>
                  </a:lnTo>
                  <a:lnTo>
                    <a:pt x="364" y="258"/>
                  </a:lnTo>
                  <a:lnTo>
                    <a:pt x="366" y="262"/>
                  </a:lnTo>
                  <a:lnTo>
                    <a:pt x="364" y="262"/>
                  </a:lnTo>
                  <a:lnTo>
                    <a:pt x="368" y="266"/>
                  </a:lnTo>
                  <a:lnTo>
                    <a:pt x="370" y="272"/>
                  </a:lnTo>
                  <a:lnTo>
                    <a:pt x="370" y="274"/>
                  </a:lnTo>
                  <a:lnTo>
                    <a:pt x="370" y="276"/>
                  </a:lnTo>
                  <a:lnTo>
                    <a:pt x="372" y="278"/>
                  </a:lnTo>
                  <a:lnTo>
                    <a:pt x="368" y="278"/>
                  </a:lnTo>
                  <a:lnTo>
                    <a:pt x="374" y="290"/>
                  </a:lnTo>
                  <a:lnTo>
                    <a:pt x="368" y="280"/>
                  </a:lnTo>
                  <a:lnTo>
                    <a:pt x="370" y="286"/>
                  </a:lnTo>
                  <a:lnTo>
                    <a:pt x="370" y="288"/>
                  </a:lnTo>
                  <a:lnTo>
                    <a:pt x="370" y="286"/>
                  </a:lnTo>
                  <a:lnTo>
                    <a:pt x="372" y="288"/>
                  </a:lnTo>
                  <a:lnTo>
                    <a:pt x="372" y="290"/>
                  </a:lnTo>
                  <a:lnTo>
                    <a:pt x="370" y="290"/>
                  </a:lnTo>
                  <a:lnTo>
                    <a:pt x="370" y="288"/>
                  </a:lnTo>
                  <a:lnTo>
                    <a:pt x="368" y="286"/>
                  </a:lnTo>
                  <a:lnTo>
                    <a:pt x="364" y="286"/>
                  </a:lnTo>
                  <a:lnTo>
                    <a:pt x="360" y="286"/>
                  </a:lnTo>
                  <a:lnTo>
                    <a:pt x="356" y="284"/>
                  </a:lnTo>
                  <a:lnTo>
                    <a:pt x="344" y="284"/>
                  </a:lnTo>
                  <a:lnTo>
                    <a:pt x="332" y="284"/>
                  </a:lnTo>
                  <a:lnTo>
                    <a:pt x="332" y="286"/>
                  </a:lnTo>
                  <a:lnTo>
                    <a:pt x="330" y="286"/>
                  </a:lnTo>
                  <a:lnTo>
                    <a:pt x="330" y="288"/>
                  </a:lnTo>
                  <a:lnTo>
                    <a:pt x="326" y="288"/>
                  </a:lnTo>
                  <a:lnTo>
                    <a:pt x="320" y="286"/>
                  </a:lnTo>
                  <a:lnTo>
                    <a:pt x="320" y="284"/>
                  </a:lnTo>
                  <a:lnTo>
                    <a:pt x="322" y="284"/>
                  </a:lnTo>
                  <a:lnTo>
                    <a:pt x="320" y="282"/>
                  </a:lnTo>
                  <a:lnTo>
                    <a:pt x="318" y="282"/>
                  </a:lnTo>
                  <a:lnTo>
                    <a:pt x="316" y="282"/>
                  </a:lnTo>
                  <a:lnTo>
                    <a:pt x="314" y="282"/>
                  </a:lnTo>
                  <a:lnTo>
                    <a:pt x="316" y="284"/>
                  </a:lnTo>
                  <a:lnTo>
                    <a:pt x="314" y="284"/>
                  </a:lnTo>
                  <a:lnTo>
                    <a:pt x="310" y="284"/>
                  </a:lnTo>
                  <a:lnTo>
                    <a:pt x="308" y="282"/>
                  </a:lnTo>
                  <a:lnTo>
                    <a:pt x="306" y="284"/>
                  </a:lnTo>
                  <a:lnTo>
                    <a:pt x="308" y="282"/>
                  </a:lnTo>
                  <a:lnTo>
                    <a:pt x="300" y="282"/>
                  </a:lnTo>
                  <a:lnTo>
                    <a:pt x="296" y="284"/>
                  </a:lnTo>
                  <a:lnTo>
                    <a:pt x="292" y="284"/>
                  </a:lnTo>
                  <a:lnTo>
                    <a:pt x="280" y="284"/>
                  </a:lnTo>
                  <a:lnTo>
                    <a:pt x="274" y="286"/>
                  </a:lnTo>
                  <a:lnTo>
                    <a:pt x="268" y="284"/>
                  </a:lnTo>
                  <a:lnTo>
                    <a:pt x="266" y="284"/>
                  </a:lnTo>
                  <a:lnTo>
                    <a:pt x="264" y="284"/>
                  </a:lnTo>
                  <a:lnTo>
                    <a:pt x="262" y="284"/>
                  </a:lnTo>
                  <a:lnTo>
                    <a:pt x="258" y="284"/>
                  </a:lnTo>
                  <a:lnTo>
                    <a:pt x="260" y="284"/>
                  </a:lnTo>
                  <a:lnTo>
                    <a:pt x="256" y="284"/>
                  </a:lnTo>
                  <a:lnTo>
                    <a:pt x="250" y="284"/>
                  </a:lnTo>
                  <a:lnTo>
                    <a:pt x="242" y="286"/>
                  </a:lnTo>
                  <a:lnTo>
                    <a:pt x="242" y="284"/>
                  </a:lnTo>
                  <a:lnTo>
                    <a:pt x="238" y="284"/>
                  </a:lnTo>
                  <a:lnTo>
                    <a:pt x="234" y="282"/>
                  </a:lnTo>
                  <a:lnTo>
                    <a:pt x="222" y="284"/>
                  </a:lnTo>
                  <a:lnTo>
                    <a:pt x="210" y="286"/>
                  </a:lnTo>
                  <a:lnTo>
                    <a:pt x="204" y="284"/>
                  </a:lnTo>
                  <a:lnTo>
                    <a:pt x="198" y="284"/>
                  </a:lnTo>
                  <a:lnTo>
                    <a:pt x="184" y="282"/>
                  </a:lnTo>
                  <a:lnTo>
                    <a:pt x="184" y="284"/>
                  </a:lnTo>
                  <a:lnTo>
                    <a:pt x="182" y="286"/>
                  </a:lnTo>
                  <a:lnTo>
                    <a:pt x="180" y="286"/>
                  </a:lnTo>
                  <a:lnTo>
                    <a:pt x="178" y="286"/>
                  </a:lnTo>
                  <a:lnTo>
                    <a:pt x="184" y="290"/>
                  </a:lnTo>
                  <a:lnTo>
                    <a:pt x="186" y="288"/>
                  </a:lnTo>
                  <a:lnTo>
                    <a:pt x="186" y="282"/>
                  </a:lnTo>
                  <a:lnTo>
                    <a:pt x="182" y="282"/>
                  </a:lnTo>
                  <a:lnTo>
                    <a:pt x="184" y="274"/>
                  </a:lnTo>
                  <a:lnTo>
                    <a:pt x="182" y="268"/>
                  </a:lnTo>
                  <a:lnTo>
                    <a:pt x="182" y="260"/>
                  </a:lnTo>
                  <a:lnTo>
                    <a:pt x="182" y="256"/>
                  </a:lnTo>
                  <a:lnTo>
                    <a:pt x="180" y="250"/>
                  </a:lnTo>
                  <a:lnTo>
                    <a:pt x="180" y="248"/>
                  </a:lnTo>
                  <a:lnTo>
                    <a:pt x="178" y="234"/>
                  </a:lnTo>
                  <a:lnTo>
                    <a:pt x="180" y="234"/>
                  </a:lnTo>
                  <a:lnTo>
                    <a:pt x="178" y="232"/>
                  </a:lnTo>
                  <a:lnTo>
                    <a:pt x="176" y="232"/>
                  </a:lnTo>
                  <a:lnTo>
                    <a:pt x="172" y="228"/>
                  </a:lnTo>
                  <a:lnTo>
                    <a:pt x="174" y="226"/>
                  </a:lnTo>
                  <a:lnTo>
                    <a:pt x="172" y="216"/>
                  </a:lnTo>
                  <a:lnTo>
                    <a:pt x="170" y="212"/>
                  </a:lnTo>
                  <a:lnTo>
                    <a:pt x="168" y="208"/>
                  </a:lnTo>
                  <a:lnTo>
                    <a:pt x="166" y="202"/>
                  </a:lnTo>
                  <a:lnTo>
                    <a:pt x="166" y="198"/>
                  </a:lnTo>
                  <a:lnTo>
                    <a:pt x="164" y="198"/>
                  </a:lnTo>
                  <a:lnTo>
                    <a:pt x="164" y="196"/>
                  </a:lnTo>
                  <a:lnTo>
                    <a:pt x="162" y="194"/>
                  </a:lnTo>
                  <a:lnTo>
                    <a:pt x="158" y="190"/>
                  </a:lnTo>
                  <a:lnTo>
                    <a:pt x="160" y="190"/>
                  </a:lnTo>
                  <a:lnTo>
                    <a:pt x="156" y="188"/>
                  </a:lnTo>
                  <a:lnTo>
                    <a:pt x="154" y="184"/>
                  </a:lnTo>
                  <a:lnTo>
                    <a:pt x="154" y="182"/>
                  </a:lnTo>
                  <a:lnTo>
                    <a:pt x="154" y="184"/>
                  </a:lnTo>
                  <a:lnTo>
                    <a:pt x="152" y="182"/>
                  </a:lnTo>
                  <a:lnTo>
                    <a:pt x="150" y="178"/>
                  </a:lnTo>
                  <a:lnTo>
                    <a:pt x="152" y="180"/>
                  </a:lnTo>
                  <a:lnTo>
                    <a:pt x="150" y="176"/>
                  </a:lnTo>
                  <a:lnTo>
                    <a:pt x="148" y="176"/>
                  </a:lnTo>
                  <a:lnTo>
                    <a:pt x="146" y="172"/>
                  </a:lnTo>
                  <a:lnTo>
                    <a:pt x="146" y="168"/>
                  </a:lnTo>
                  <a:lnTo>
                    <a:pt x="144" y="168"/>
                  </a:lnTo>
                  <a:lnTo>
                    <a:pt x="142" y="166"/>
                  </a:lnTo>
                  <a:lnTo>
                    <a:pt x="144" y="166"/>
                  </a:lnTo>
                  <a:lnTo>
                    <a:pt x="140" y="160"/>
                  </a:lnTo>
                  <a:lnTo>
                    <a:pt x="138" y="158"/>
                  </a:lnTo>
                  <a:lnTo>
                    <a:pt x="138" y="156"/>
                  </a:lnTo>
                  <a:lnTo>
                    <a:pt x="138" y="154"/>
                  </a:lnTo>
                  <a:lnTo>
                    <a:pt x="142" y="160"/>
                  </a:lnTo>
                  <a:lnTo>
                    <a:pt x="142" y="158"/>
                  </a:lnTo>
                  <a:lnTo>
                    <a:pt x="144" y="158"/>
                  </a:lnTo>
                  <a:lnTo>
                    <a:pt x="140" y="154"/>
                  </a:lnTo>
                  <a:lnTo>
                    <a:pt x="136" y="150"/>
                  </a:lnTo>
                  <a:lnTo>
                    <a:pt x="136" y="148"/>
                  </a:lnTo>
                  <a:lnTo>
                    <a:pt x="134" y="144"/>
                  </a:lnTo>
                  <a:lnTo>
                    <a:pt x="132" y="142"/>
                  </a:lnTo>
                  <a:lnTo>
                    <a:pt x="130" y="140"/>
                  </a:lnTo>
                  <a:lnTo>
                    <a:pt x="128" y="140"/>
                  </a:lnTo>
                  <a:lnTo>
                    <a:pt x="128" y="142"/>
                  </a:lnTo>
                  <a:lnTo>
                    <a:pt x="130" y="142"/>
                  </a:lnTo>
                  <a:lnTo>
                    <a:pt x="132" y="146"/>
                  </a:lnTo>
                  <a:lnTo>
                    <a:pt x="130" y="146"/>
                  </a:lnTo>
                  <a:lnTo>
                    <a:pt x="130" y="142"/>
                  </a:lnTo>
                  <a:lnTo>
                    <a:pt x="126" y="142"/>
                  </a:lnTo>
                  <a:lnTo>
                    <a:pt x="124" y="136"/>
                  </a:lnTo>
                  <a:lnTo>
                    <a:pt x="124" y="132"/>
                  </a:lnTo>
                  <a:lnTo>
                    <a:pt x="118" y="126"/>
                  </a:lnTo>
                  <a:lnTo>
                    <a:pt x="114" y="124"/>
                  </a:lnTo>
                  <a:lnTo>
                    <a:pt x="112" y="122"/>
                  </a:lnTo>
                  <a:lnTo>
                    <a:pt x="110" y="120"/>
                  </a:lnTo>
                  <a:lnTo>
                    <a:pt x="112" y="120"/>
                  </a:lnTo>
                  <a:lnTo>
                    <a:pt x="108" y="116"/>
                  </a:lnTo>
                  <a:lnTo>
                    <a:pt x="106" y="116"/>
                  </a:lnTo>
                  <a:lnTo>
                    <a:pt x="104" y="114"/>
                  </a:lnTo>
                  <a:lnTo>
                    <a:pt x="102" y="112"/>
                  </a:lnTo>
                  <a:lnTo>
                    <a:pt x="104" y="112"/>
                  </a:lnTo>
                  <a:lnTo>
                    <a:pt x="98" y="106"/>
                  </a:lnTo>
                  <a:lnTo>
                    <a:pt x="94" y="102"/>
                  </a:lnTo>
                  <a:lnTo>
                    <a:pt x="88" y="98"/>
                  </a:lnTo>
                  <a:lnTo>
                    <a:pt x="82" y="92"/>
                  </a:lnTo>
                  <a:lnTo>
                    <a:pt x="74" y="86"/>
                  </a:lnTo>
                  <a:lnTo>
                    <a:pt x="66" y="78"/>
                  </a:lnTo>
                  <a:lnTo>
                    <a:pt x="52" y="64"/>
                  </a:lnTo>
                  <a:lnTo>
                    <a:pt x="48" y="62"/>
                  </a:lnTo>
                  <a:lnTo>
                    <a:pt x="44" y="62"/>
                  </a:lnTo>
                  <a:lnTo>
                    <a:pt x="46" y="60"/>
                  </a:lnTo>
                  <a:lnTo>
                    <a:pt x="40" y="60"/>
                  </a:lnTo>
                  <a:lnTo>
                    <a:pt x="38" y="58"/>
                  </a:lnTo>
                  <a:lnTo>
                    <a:pt x="36" y="54"/>
                  </a:lnTo>
                  <a:lnTo>
                    <a:pt x="32" y="50"/>
                  </a:lnTo>
                  <a:lnTo>
                    <a:pt x="28" y="48"/>
                  </a:lnTo>
                  <a:lnTo>
                    <a:pt x="28" y="50"/>
                  </a:lnTo>
                  <a:lnTo>
                    <a:pt x="24" y="48"/>
                  </a:lnTo>
                  <a:lnTo>
                    <a:pt x="22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14" y="42"/>
                  </a:lnTo>
                  <a:lnTo>
                    <a:pt x="12" y="40"/>
                  </a:lnTo>
                  <a:lnTo>
                    <a:pt x="12" y="38"/>
                  </a:lnTo>
                  <a:lnTo>
                    <a:pt x="10" y="36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2" y="44"/>
                  </a:lnTo>
                  <a:lnTo>
                    <a:pt x="6" y="46"/>
                  </a:lnTo>
                  <a:lnTo>
                    <a:pt x="6" y="48"/>
                  </a:lnTo>
                  <a:lnTo>
                    <a:pt x="4" y="46"/>
                  </a:lnTo>
                  <a:lnTo>
                    <a:pt x="6" y="48"/>
                  </a:lnTo>
                  <a:lnTo>
                    <a:pt x="8" y="48"/>
                  </a:lnTo>
                  <a:lnTo>
                    <a:pt x="8" y="50"/>
                  </a:lnTo>
                  <a:lnTo>
                    <a:pt x="14" y="50"/>
                  </a:lnTo>
                  <a:lnTo>
                    <a:pt x="12" y="50"/>
                  </a:lnTo>
                  <a:lnTo>
                    <a:pt x="12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16" y="54"/>
                  </a:lnTo>
                  <a:lnTo>
                    <a:pt x="20" y="56"/>
                  </a:lnTo>
                  <a:lnTo>
                    <a:pt x="22" y="56"/>
                  </a:lnTo>
                  <a:lnTo>
                    <a:pt x="26" y="60"/>
                  </a:lnTo>
                  <a:lnTo>
                    <a:pt x="26" y="62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36" y="70"/>
                  </a:lnTo>
                  <a:lnTo>
                    <a:pt x="38" y="70"/>
                  </a:lnTo>
                  <a:lnTo>
                    <a:pt x="42" y="72"/>
                  </a:lnTo>
                  <a:lnTo>
                    <a:pt x="48" y="76"/>
                  </a:lnTo>
                  <a:lnTo>
                    <a:pt x="46" y="76"/>
                  </a:lnTo>
                  <a:lnTo>
                    <a:pt x="50" y="80"/>
                  </a:lnTo>
                  <a:lnTo>
                    <a:pt x="54" y="80"/>
                  </a:lnTo>
                  <a:lnTo>
                    <a:pt x="58" y="80"/>
                  </a:lnTo>
                  <a:lnTo>
                    <a:pt x="58" y="82"/>
                  </a:lnTo>
                  <a:lnTo>
                    <a:pt x="56" y="82"/>
                  </a:lnTo>
                  <a:lnTo>
                    <a:pt x="54" y="82"/>
                  </a:lnTo>
                  <a:lnTo>
                    <a:pt x="54" y="84"/>
                  </a:lnTo>
                  <a:lnTo>
                    <a:pt x="56" y="84"/>
                  </a:lnTo>
                  <a:lnTo>
                    <a:pt x="58" y="84"/>
                  </a:lnTo>
                  <a:lnTo>
                    <a:pt x="60" y="84"/>
                  </a:lnTo>
                  <a:lnTo>
                    <a:pt x="60" y="88"/>
                  </a:lnTo>
                  <a:lnTo>
                    <a:pt x="62" y="88"/>
                  </a:lnTo>
                  <a:lnTo>
                    <a:pt x="64" y="88"/>
                  </a:lnTo>
                  <a:lnTo>
                    <a:pt x="64" y="92"/>
                  </a:lnTo>
                  <a:lnTo>
                    <a:pt x="66" y="94"/>
                  </a:lnTo>
                  <a:lnTo>
                    <a:pt x="64" y="94"/>
                  </a:lnTo>
                  <a:close/>
                  <a:moveTo>
                    <a:pt x="128" y="156"/>
                  </a:moveTo>
                  <a:lnTo>
                    <a:pt x="128" y="156"/>
                  </a:lnTo>
                  <a:lnTo>
                    <a:pt x="126" y="154"/>
                  </a:lnTo>
                  <a:lnTo>
                    <a:pt x="128" y="156"/>
                  </a:lnTo>
                  <a:close/>
                  <a:moveTo>
                    <a:pt x="132" y="162"/>
                  </a:moveTo>
                  <a:lnTo>
                    <a:pt x="130" y="160"/>
                  </a:lnTo>
                  <a:lnTo>
                    <a:pt x="132" y="160"/>
                  </a:lnTo>
                  <a:lnTo>
                    <a:pt x="132" y="162"/>
                  </a:lnTo>
                  <a:close/>
                  <a:moveTo>
                    <a:pt x="132" y="142"/>
                  </a:moveTo>
                  <a:lnTo>
                    <a:pt x="132" y="142"/>
                  </a:lnTo>
                  <a:lnTo>
                    <a:pt x="134" y="144"/>
                  </a:lnTo>
                  <a:lnTo>
                    <a:pt x="132" y="14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59" name="Rectangle 295"/>
            <p:cNvSpPr>
              <a:spLocks noChangeArrowheads="1"/>
            </p:cNvSpPr>
            <p:nvPr/>
          </p:nvSpPr>
          <p:spPr bwMode="auto">
            <a:xfrm>
              <a:off x="3742809" y="2077573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60" name="Rectangle 296"/>
            <p:cNvSpPr>
              <a:spLocks noChangeArrowheads="1"/>
            </p:cNvSpPr>
            <p:nvPr/>
          </p:nvSpPr>
          <p:spPr bwMode="auto">
            <a:xfrm>
              <a:off x="3784052" y="1931353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61" name="Freeform 297"/>
            <p:cNvSpPr>
              <a:spLocks/>
            </p:cNvSpPr>
            <p:nvPr/>
          </p:nvSpPr>
          <p:spPr bwMode="auto">
            <a:xfrm>
              <a:off x="3808110" y="2270318"/>
              <a:ext cx="0" cy="3323"/>
            </a:xfrm>
            <a:custGeom>
              <a:avLst/>
              <a:gdLst>
                <a:gd name="T0" fmla="*/ 2147483647 h 2"/>
                <a:gd name="T1" fmla="*/ 2147483647 h 2"/>
                <a:gd name="T2" fmla="*/ 0 h 2"/>
                <a:gd name="T3" fmla="*/ 2147483647 h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h 2"/>
                <a:gd name="T9" fmla="*/ 2 h 2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T8" r="0" b="T9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62" name="Freeform 298"/>
            <p:cNvSpPr>
              <a:spLocks/>
            </p:cNvSpPr>
            <p:nvPr/>
          </p:nvSpPr>
          <p:spPr bwMode="auto">
            <a:xfrm>
              <a:off x="3722188" y="1891475"/>
              <a:ext cx="0" cy="3323"/>
            </a:xfrm>
            <a:custGeom>
              <a:avLst/>
              <a:gdLst>
                <a:gd name="T0" fmla="*/ 2147483647 h 2"/>
                <a:gd name="T1" fmla="*/ 0 h 2"/>
                <a:gd name="T2" fmla="*/ 2147483647 h 2"/>
                <a:gd name="T3" fmla="*/ 0 60000 65536"/>
                <a:gd name="T4" fmla="*/ 0 60000 65536"/>
                <a:gd name="T5" fmla="*/ 0 60000 65536"/>
                <a:gd name="T6" fmla="*/ 0 h 2"/>
                <a:gd name="T7" fmla="*/ 2 h 2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T6" r="0" b="T7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63" name="Freeform 299"/>
            <p:cNvSpPr>
              <a:spLocks/>
            </p:cNvSpPr>
            <p:nvPr/>
          </p:nvSpPr>
          <p:spPr bwMode="auto">
            <a:xfrm>
              <a:off x="3691256" y="1878182"/>
              <a:ext cx="3437" cy="3323"/>
            </a:xfrm>
            <a:custGeom>
              <a:avLst/>
              <a:gdLst>
                <a:gd name="T0" fmla="*/ 2147483647 w 2"/>
                <a:gd name="T1" fmla="*/ 2147483647 h 2"/>
                <a:gd name="T2" fmla="*/ 0 w 2"/>
                <a:gd name="T3" fmla="*/ 0 h 2"/>
                <a:gd name="T4" fmla="*/ 2147483647 w 2"/>
                <a:gd name="T5" fmla="*/ 2147483647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64" name="Rectangle 300"/>
            <p:cNvSpPr>
              <a:spLocks noChangeArrowheads="1"/>
            </p:cNvSpPr>
            <p:nvPr/>
          </p:nvSpPr>
          <p:spPr bwMode="auto">
            <a:xfrm>
              <a:off x="3670634" y="1871536"/>
              <a:ext cx="1719" cy="3323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65" name="Rectangle 301"/>
            <p:cNvSpPr>
              <a:spLocks noChangeArrowheads="1"/>
            </p:cNvSpPr>
            <p:nvPr/>
          </p:nvSpPr>
          <p:spPr bwMode="auto">
            <a:xfrm>
              <a:off x="4010887" y="2050988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66" name="Freeform 302"/>
            <p:cNvSpPr>
              <a:spLocks/>
            </p:cNvSpPr>
            <p:nvPr/>
          </p:nvSpPr>
          <p:spPr bwMode="auto">
            <a:xfrm>
              <a:off x="3914654" y="1987847"/>
              <a:ext cx="3437" cy="0"/>
            </a:xfrm>
            <a:custGeom>
              <a:avLst/>
              <a:gdLst>
                <a:gd name="T0" fmla="*/ 0 w 2"/>
                <a:gd name="T1" fmla="*/ 2147483647 w 2"/>
                <a:gd name="T2" fmla="*/ 2147483647 w 2"/>
                <a:gd name="T3" fmla="*/ 0 w 2"/>
                <a:gd name="T4" fmla="*/ 0 w 2"/>
                <a:gd name="T5" fmla="*/ 0 w 2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2 w 2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67" name="Freeform 303"/>
            <p:cNvSpPr>
              <a:spLocks/>
            </p:cNvSpPr>
            <p:nvPr/>
          </p:nvSpPr>
          <p:spPr bwMode="auto">
            <a:xfrm>
              <a:off x="4100247" y="2137390"/>
              <a:ext cx="3437" cy="0"/>
            </a:xfrm>
            <a:custGeom>
              <a:avLst/>
              <a:gdLst>
                <a:gd name="T0" fmla="*/ 0 w 2"/>
                <a:gd name="T1" fmla="*/ 0 w 2"/>
                <a:gd name="T2" fmla="*/ 2147483647 w 2"/>
                <a:gd name="T3" fmla="*/ 0 w 2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2"/>
                <a:gd name="T9" fmla="*/ 2 w 2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68" name="Freeform 304"/>
            <p:cNvSpPr>
              <a:spLocks/>
            </p:cNvSpPr>
            <p:nvPr/>
          </p:nvSpPr>
          <p:spPr bwMode="auto">
            <a:xfrm>
              <a:off x="3918091" y="1987847"/>
              <a:ext cx="3437" cy="3323"/>
            </a:xfrm>
            <a:custGeom>
              <a:avLst/>
              <a:gdLst>
                <a:gd name="T0" fmla="*/ 2147483647 w 2"/>
                <a:gd name="T1" fmla="*/ 2147483647 h 2"/>
                <a:gd name="T2" fmla="*/ 2147483647 w 2"/>
                <a:gd name="T3" fmla="*/ 2147483647 h 2"/>
                <a:gd name="T4" fmla="*/ 0 w 2"/>
                <a:gd name="T5" fmla="*/ 0 h 2"/>
                <a:gd name="T6" fmla="*/ 2147483647 w 2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69" name="Rectangle 305"/>
            <p:cNvSpPr>
              <a:spLocks noChangeArrowheads="1"/>
            </p:cNvSpPr>
            <p:nvPr/>
          </p:nvSpPr>
          <p:spPr bwMode="auto">
            <a:xfrm>
              <a:off x="3570964" y="1838304"/>
              <a:ext cx="1719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70" name="Freeform 306"/>
            <p:cNvSpPr>
              <a:spLocks/>
            </p:cNvSpPr>
            <p:nvPr/>
          </p:nvSpPr>
          <p:spPr bwMode="auto">
            <a:xfrm>
              <a:off x="3570964" y="1838304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71" name="Rectangle 307"/>
            <p:cNvSpPr>
              <a:spLocks noChangeArrowheads="1"/>
            </p:cNvSpPr>
            <p:nvPr/>
          </p:nvSpPr>
          <p:spPr bwMode="auto">
            <a:xfrm>
              <a:off x="3567528" y="1838304"/>
              <a:ext cx="3437" cy="1662"/>
            </a:xfrm>
            <a:prstGeom prst="rect">
              <a:avLst/>
            </a:pr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/>
            </a:p>
          </p:txBody>
        </p:sp>
        <p:sp>
          <p:nvSpPr>
            <p:cNvPr id="124472" name="Freeform 308"/>
            <p:cNvSpPr>
              <a:spLocks/>
            </p:cNvSpPr>
            <p:nvPr/>
          </p:nvSpPr>
          <p:spPr bwMode="auto">
            <a:xfrm>
              <a:off x="3601896" y="1848273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73" name="Freeform 309"/>
            <p:cNvSpPr>
              <a:spLocks/>
            </p:cNvSpPr>
            <p:nvPr/>
          </p:nvSpPr>
          <p:spPr bwMode="auto">
            <a:xfrm>
              <a:off x="3601896" y="1848273"/>
              <a:ext cx="10311" cy="3323"/>
            </a:xfrm>
            <a:custGeom>
              <a:avLst/>
              <a:gdLst>
                <a:gd name="T0" fmla="*/ 2147483647 w 6"/>
                <a:gd name="T1" fmla="*/ 2147483647 h 2"/>
                <a:gd name="T2" fmla="*/ 2147483647 w 6"/>
                <a:gd name="T3" fmla="*/ 2147483647 h 2"/>
                <a:gd name="T4" fmla="*/ 2147483647 w 6"/>
                <a:gd name="T5" fmla="*/ 0 h 2"/>
                <a:gd name="T6" fmla="*/ 0 w 6"/>
                <a:gd name="T7" fmla="*/ 0 h 2"/>
                <a:gd name="T8" fmla="*/ 0 w 6"/>
                <a:gd name="T9" fmla="*/ 0 h 2"/>
                <a:gd name="T10" fmla="*/ 2147483647 w 6"/>
                <a:gd name="T11" fmla="*/ 2147483647 h 2"/>
                <a:gd name="T12" fmla="*/ 2147483647 w 6"/>
                <a:gd name="T13" fmla="*/ 2147483647 h 2"/>
                <a:gd name="T14" fmla="*/ 2147483647 w 6"/>
                <a:gd name="T15" fmla="*/ 2147483647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2"/>
                <a:gd name="T26" fmla="*/ 6 w 6"/>
                <a:gd name="T27" fmla="*/ 2 h 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2">
                  <a:moveTo>
                    <a:pt x="6" y="2"/>
                  </a:moveTo>
                  <a:lnTo>
                    <a:pt x="6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74" name="Freeform 310"/>
            <p:cNvSpPr>
              <a:spLocks/>
            </p:cNvSpPr>
            <p:nvPr/>
          </p:nvSpPr>
          <p:spPr bwMode="auto">
            <a:xfrm>
              <a:off x="3636265" y="1871536"/>
              <a:ext cx="10311" cy="6646"/>
            </a:xfrm>
            <a:custGeom>
              <a:avLst/>
              <a:gdLst>
                <a:gd name="T0" fmla="*/ 2147483647 w 6"/>
                <a:gd name="T1" fmla="*/ 2147483647 h 4"/>
                <a:gd name="T2" fmla="*/ 2147483647 w 6"/>
                <a:gd name="T3" fmla="*/ 0 h 4"/>
                <a:gd name="T4" fmla="*/ 2147483647 w 6"/>
                <a:gd name="T5" fmla="*/ 0 h 4"/>
                <a:gd name="T6" fmla="*/ 2147483647 w 6"/>
                <a:gd name="T7" fmla="*/ 2147483647 h 4"/>
                <a:gd name="T8" fmla="*/ 0 w 6"/>
                <a:gd name="T9" fmla="*/ 2147483647 h 4"/>
                <a:gd name="T10" fmla="*/ 0 w 6"/>
                <a:gd name="T11" fmla="*/ 2147483647 h 4"/>
                <a:gd name="T12" fmla="*/ 2147483647 w 6"/>
                <a:gd name="T13" fmla="*/ 2147483647 h 4"/>
                <a:gd name="T14" fmla="*/ 2147483647 w 6"/>
                <a:gd name="T15" fmla="*/ 2147483647 h 4"/>
                <a:gd name="T16" fmla="*/ 2147483647 w 6"/>
                <a:gd name="T17" fmla="*/ 2147483647 h 4"/>
                <a:gd name="T18" fmla="*/ 2147483647 w 6"/>
                <a:gd name="T19" fmla="*/ 2147483647 h 4"/>
                <a:gd name="T20" fmla="*/ 2147483647 w 6"/>
                <a:gd name="T21" fmla="*/ 2147483647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"/>
                <a:gd name="T34" fmla="*/ 0 h 4"/>
                <a:gd name="T35" fmla="*/ 6 w 6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" h="4">
                  <a:moveTo>
                    <a:pt x="6" y="4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75" name="Freeform 311"/>
            <p:cNvSpPr>
              <a:spLocks/>
            </p:cNvSpPr>
            <p:nvPr/>
          </p:nvSpPr>
          <p:spPr bwMode="auto">
            <a:xfrm>
              <a:off x="3667198" y="1884828"/>
              <a:ext cx="3437" cy="3323"/>
            </a:xfrm>
            <a:custGeom>
              <a:avLst/>
              <a:gdLst>
                <a:gd name="T0" fmla="*/ 2147483647 w 2"/>
                <a:gd name="T1" fmla="*/ 0 h 2"/>
                <a:gd name="T2" fmla="*/ 2147483647 w 2"/>
                <a:gd name="T3" fmla="*/ 0 h 2"/>
                <a:gd name="T4" fmla="*/ 0 w 2"/>
                <a:gd name="T5" fmla="*/ 2147483647 h 2"/>
                <a:gd name="T6" fmla="*/ 0 w 2"/>
                <a:gd name="T7" fmla="*/ 2147483647 h 2"/>
                <a:gd name="T8" fmla="*/ 0 w 2"/>
                <a:gd name="T9" fmla="*/ 2147483647 h 2"/>
                <a:gd name="T10" fmla="*/ 2147483647 w 2"/>
                <a:gd name="T11" fmla="*/ 2147483647 h 2"/>
                <a:gd name="T12" fmla="*/ 2147483647 w 2"/>
                <a:gd name="T13" fmla="*/ 0 h 2"/>
                <a:gd name="T14" fmla="*/ 2147483647 w 2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"/>
                <a:gd name="T25" fmla="*/ 0 h 2"/>
                <a:gd name="T26" fmla="*/ 2 w 2"/>
                <a:gd name="T27" fmla="*/ 2 h 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76" name="Freeform 312"/>
            <p:cNvSpPr>
              <a:spLocks/>
            </p:cNvSpPr>
            <p:nvPr/>
          </p:nvSpPr>
          <p:spPr bwMode="auto">
            <a:xfrm>
              <a:off x="3832169" y="1957938"/>
              <a:ext cx="3437" cy="0"/>
            </a:xfrm>
            <a:custGeom>
              <a:avLst/>
              <a:gdLst>
                <a:gd name="T0" fmla="*/ 2147483647 w 2"/>
                <a:gd name="T1" fmla="*/ 0 w 2"/>
                <a:gd name="T2" fmla="*/ 0 w 2"/>
                <a:gd name="T3" fmla="*/ 2147483647 w 2"/>
                <a:gd name="T4" fmla="*/ 2147483647 w 2"/>
                <a:gd name="T5" fmla="*/ 2147483647 w 2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2 w 2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77" name="Freeform 313"/>
            <p:cNvSpPr>
              <a:spLocks/>
            </p:cNvSpPr>
            <p:nvPr/>
          </p:nvSpPr>
          <p:spPr bwMode="auto">
            <a:xfrm>
              <a:off x="3866538" y="1957938"/>
              <a:ext cx="6874" cy="3323"/>
            </a:xfrm>
            <a:custGeom>
              <a:avLst/>
              <a:gdLst>
                <a:gd name="T0" fmla="*/ 2147483647 w 4"/>
                <a:gd name="T1" fmla="*/ 2147483647 h 2"/>
                <a:gd name="T2" fmla="*/ 2147483647 w 4"/>
                <a:gd name="T3" fmla="*/ 0 h 2"/>
                <a:gd name="T4" fmla="*/ 0 w 4"/>
                <a:gd name="T5" fmla="*/ 2147483647 h 2"/>
                <a:gd name="T6" fmla="*/ 2147483647 w 4"/>
                <a:gd name="T7" fmla="*/ 2147483647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0 h 2"/>
                <a:gd name="T14" fmla="*/ 4 w 4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" h="2">
                  <a:moveTo>
                    <a:pt x="4" y="2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78" name="Freeform 314"/>
            <p:cNvSpPr>
              <a:spLocks/>
            </p:cNvSpPr>
            <p:nvPr/>
          </p:nvSpPr>
          <p:spPr bwMode="auto">
            <a:xfrm>
              <a:off x="3876848" y="1987847"/>
              <a:ext cx="6874" cy="0"/>
            </a:xfrm>
            <a:custGeom>
              <a:avLst/>
              <a:gdLst>
                <a:gd name="T0" fmla="*/ 2147483647 w 4"/>
                <a:gd name="T1" fmla="*/ 0 w 4"/>
                <a:gd name="T2" fmla="*/ 2147483647 w 4"/>
                <a:gd name="T3" fmla="*/ 2147483647 w 4"/>
                <a:gd name="T4" fmla="*/ 0 60000 65536"/>
                <a:gd name="T5" fmla="*/ 0 60000 65536"/>
                <a:gd name="T6" fmla="*/ 0 60000 65536"/>
                <a:gd name="T7" fmla="*/ 0 60000 65536"/>
                <a:gd name="T8" fmla="*/ 0 w 4"/>
                <a:gd name="T9" fmla="*/ 4 w 4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T8" t="0" r="T9" b="0"/>
              <a:pathLst>
                <a:path w="4">
                  <a:moveTo>
                    <a:pt x="2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79" name="Freeform 315"/>
            <p:cNvSpPr>
              <a:spLocks/>
            </p:cNvSpPr>
            <p:nvPr/>
          </p:nvSpPr>
          <p:spPr bwMode="auto">
            <a:xfrm>
              <a:off x="4100247" y="2177268"/>
              <a:ext cx="3437" cy="3323"/>
            </a:xfrm>
            <a:custGeom>
              <a:avLst/>
              <a:gdLst>
                <a:gd name="T0" fmla="*/ 2147483647 w 2"/>
                <a:gd name="T1" fmla="*/ 2147483647 h 2"/>
                <a:gd name="T2" fmla="*/ 2147483647 w 2"/>
                <a:gd name="T3" fmla="*/ 0 h 2"/>
                <a:gd name="T4" fmla="*/ 2147483647 w 2"/>
                <a:gd name="T5" fmla="*/ 0 h 2"/>
                <a:gd name="T6" fmla="*/ 0 w 2"/>
                <a:gd name="T7" fmla="*/ 0 h 2"/>
                <a:gd name="T8" fmla="*/ 2147483647 w 2"/>
                <a:gd name="T9" fmla="*/ 2147483647 h 2"/>
                <a:gd name="T10" fmla="*/ 2147483647 w 2"/>
                <a:gd name="T11" fmla="*/ 2147483647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2"/>
                <a:gd name="T20" fmla="*/ 2 w 2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80" name="Freeform 316"/>
            <p:cNvSpPr>
              <a:spLocks/>
            </p:cNvSpPr>
            <p:nvPr/>
          </p:nvSpPr>
          <p:spPr bwMode="auto">
            <a:xfrm>
              <a:off x="4151800" y="2293580"/>
              <a:ext cx="0" cy="6646"/>
            </a:xfrm>
            <a:custGeom>
              <a:avLst/>
              <a:gdLst>
                <a:gd name="T0" fmla="*/ 0 h 4"/>
                <a:gd name="T1" fmla="*/ 0 h 4"/>
                <a:gd name="T2" fmla="*/ 2147483647 h 4"/>
                <a:gd name="T3" fmla="*/ 2147483647 h 4"/>
                <a:gd name="T4" fmla="*/ 2147483647 h 4"/>
                <a:gd name="T5" fmla="*/ 0 h 4"/>
                <a:gd name="T6" fmla="*/ 0 h 4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h 4"/>
                <a:gd name="T15" fmla="*/ 4 h 4"/>
              </a:gdLst>
              <a:ahLst/>
              <a:cxnLst>
                <a:cxn ang="T7">
                  <a:pos x="0" y="T0"/>
                </a:cxn>
                <a:cxn ang="T8">
                  <a:pos x="0" y="T1"/>
                </a:cxn>
                <a:cxn ang="T9">
                  <a:pos x="0" y="T2"/>
                </a:cxn>
                <a:cxn ang="T10">
                  <a:pos x="0" y="T3"/>
                </a:cxn>
                <a:cxn ang="T11">
                  <a:pos x="0" y="T4"/>
                </a:cxn>
                <a:cxn ang="T12">
                  <a:pos x="0" y="T5"/>
                </a:cxn>
                <a:cxn ang="T13">
                  <a:pos x="0" y="T6"/>
                </a:cxn>
              </a:cxnLst>
              <a:rect l="0" t="T14" r="0" b="T15"/>
              <a:pathLst>
                <a:path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4481" name="Freeform 317"/>
            <p:cNvSpPr>
              <a:spLocks/>
            </p:cNvSpPr>
            <p:nvPr/>
          </p:nvSpPr>
          <p:spPr bwMode="auto">
            <a:xfrm>
              <a:off x="3835605" y="2300226"/>
              <a:ext cx="3437" cy="6646"/>
            </a:xfrm>
            <a:custGeom>
              <a:avLst/>
              <a:gdLst>
                <a:gd name="T0" fmla="*/ 0 w 2"/>
                <a:gd name="T1" fmla="*/ 2147483647 h 4"/>
                <a:gd name="T2" fmla="*/ 2147483647 w 2"/>
                <a:gd name="T3" fmla="*/ 2147483647 h 4"/>
                <a:gd name="T4" fmla="*/ 0 w 2"/>
                <a:gd name="T5" fmla="*/ 0 h 4"/>
                <a:gd name="T6" fmla="*/ 0 w 2"/>
                <a:gd name="T7" fmla="*/ 2147483647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4"/>
                <a:gd name="T14" fmla="*/ 2 w 2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4">
                  <a:moveTo>
                    <a:pt x="0" y="2"/>
                  </a:moveTo>
                  <a:lnTo>
                    <a:pt x="2" y="4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202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123908" name="Group 537"/>
          <p:cNvGrpSpPr>
            <a:grpSpLocks/>
          </p:cNvGrpSpPr>
          <p:nvPr/>
        </p:nvGrpSpPr>
        <p:grpSpPr bwMode="auto">
          <a:xfrm>
            <a:off x="3143250" y="2714625"/>
            <a:ext cx="2428875" cy="2085975"/>
            <a:chOff x="4282402" y="3576328"/>
            <a:chExt cx="1508798" cy="2621991"/>
          </a:xfrm>
        </p:grpSpPr>
        <p:sp>
          <p:nvSpPr>
            <p:cNvPr id="292" name="Rectangle 370"/>
            <p:cNvSpPr>
              <a:spLocks noChangeArrowheads="1"/>
            </p:cNvSpPr>
            <p:nvPr/>
          </p:nvSpPr>
          <p:spPr bwMode="auto">
            <a:xfrm>
              <a:off x="4296208" y="3589774"/>
              <a:ext cx="1478228" cy="2595099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93" name="Freeform 371"/>
            <p:cNvSpPr>
              <a:spLocks/>
            </p:cNvSpPr>
            <p:nvPr/>
          </p:nvSpPr>
          <p:spPr bwMode="auto">
            <a:xfrm>
              <a:off x="5767533" y="6151258"/>
              <a:ext cx="2959" cy="20169"/>
            </a:xfrm>
            <a:custGeom>
              <a:avLst/>
              <a:gdLst>
                <a:gd name="T0" fmla="*/ 0 w 2"/>
                <a:gd name="T1" fmla="*/ 10 h 12"/>
                <a:gd name="T2" fmla="*/ 0 w 2"/>
                <a:gd name="T3" fmla="*/ 10 h 12"/>
                <a:gd name="T4" fmla="*/ 0 w 2"/>
                <a:gd name="T5" fmla="*/ 12 h 12"/>
                <a:gd name="T6" fmla="*/ 2 w 2"/>
                <a:gd name="T7" fmla="*/ 12 h 12"/>
                <a:gd name="T8" fmla="*/ 2 w 2"/>
                <a:gd name="T9" fmla="*/ 4 h 12"/>
                <a:gd name="T10" fmla="*/ 0 w 2"/>
                <a:gd name="T11" fmla="*/ 0 h 12"/>
                <a:gd name="T12" fmla="*/ 0 w 2"/>
                <a:gd name="T1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2">
                  <a:moveTo>
                    <a:pt x="0" y="1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94" name="Freeform 372"/>
            <p:cNvSpPr>
              <a:spLocks/>
            </p:cNvSpPr>
            <p:nvPr/>
          </p:nvSpPr>
          <p:spPr bwMode="auto">
            <a:xfrm>
              <a:off x="5767533" y="6068340"/>
              <a:ext cx="6903" cy="77315"/>
            </a:xfrm>
            <a:custGeom>
              <a:avLst/>
              <a:gdLst>
                <a:gd name="T0" fmla="*/ 4 w 4"/>
                <a:gd name="T1" fmla="*/ 14 h 46"/>
                <a:gd name="T2" fmla="*/ 4 w 4"/>
                <a:gd name="T3" fmla="*/ 14 h 46"/>
                <a:gd name="T4" fmla="*/ 2 w 4"/>
                <a:gd name="T5" fmla="*/ 2 h 46"/>
                <a:gd name="T6" fmla="*/ 0 w 4"/>
                <a:gd name="T7" fmla="*/ 0 h 46"/>
                <a:gd name="T8" fmla="*/ 0 w 4"/>
                <a:gd name="T9" fmla="*/ 2 h 46"/>
                <a:gd name="T10" fmla="*/ 0 w 4"/>
                <a:gd name="T11" fmla="*/ 2 h 46"/>
                <a:gd name="T12" fmla="*/ 2 w 4"/>
                <a:gd name="T13" fmla="*/ 20 h 46"/>
                <a:gd name="T14" fmla="*/ 2 w 4"/>
                <a:gd name="T15" fmla="*/ 20 h 46"/>
                <a:gd name="T16" fmla="*/ 2 w 4"/>
                <a:gd name="T17" fmla="*/ 28 h 46"/>
                <a:gd name="T18" fmla="*/ 2 w 4"/>
                <a:gd name="T19" fmla="*/ 30 h 46"/>
                <a:gd name="T20" fmla="*/ 2 w 4"/>
                <a:gd name="T21" fmla="*/ 30 h 46"/>
                <a:gd name="T22" fmla="*/ 2 w 4"/>
                <a:gd name="T23" fmla="*/ 38 h 46"/>
                <a:gd name="T24" fmla="*/ 2 w 4"/>
                <a:gd name="T25" fmla="*/ 46 h 46"/>
                <a:gd name="T26" fmla="*/ 2 w 4"/>
                <a:gd name="T27" fmla="*/ 46 h 46"/>
                <a:gd name="T28" fmla="*/ 4 w 4"/>
                <a:gd name="T29" fmla="*/ 30 h 46"/>
                <a:gd name="T30" fmla="*/ 2 w 4"/>
                <a:gd name="T31" fmla="*/ 12 h 46"/>
                <a:gd name="T32" fmla="*/ 2 w 4"/>
                <a:gd name="T33" fmla="*/ 12 h 46"/>
                <a:gd name="T34" fmla="*/ 4 w 4"/>
                <a:gd name="T35" fmla="*/ 12 h 46"/>
                <a:gd name="T36" fmla="*/ 4 w 4"/>
                <a:gd name="T37" fmla="*/ 14 h 46"/>
                <a:gd name="T38" fmla="*/ 4 w 4"/>
                <a:gd name="T39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" h="46">
                  <a:moveTo>
                    <a:pt x="4" y="14"/>
                  </a:moveTo>
                  <a:lnTo>
                    <a:pt x="4" y="14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38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4" y="3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95" name="Freeform 373"/>
            <p:cNvSpPr>
              <a:spLocks/>
            </p:cNvSpPr>
            <p:nvPr/>
          </p:nvSpPr>
          <p:spPr bwMode="auto">
            <a:xfrm>
              <a:off x="5777394" y="4955675"/>
              <a:ext cx="3945" cy="6723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4 h 4"/>
                <a:gd name="T4" fmla="*/ 2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0" y="4"/>
                  </a:lnTo>
                  <a:lnTo>
                    <a:pt x="2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96" name="Freeform 374"/>
            <p:cNvSpPr>
              <a:spLocks/>
            </p:cNvSpPr>
            <p:nvPr/>
          </p:nvSpPr>
          <p:spPr bwMode="auto">
            <a:xfrm>
              <a:off x="5781339" y="4250874"/>
              <a:ext cx="0" cy="6723"/>
            </a:xfrm>
            <a:custGeom>
              <a:avLst/>
              <a:gdLst>
                <a:gd name="T0" fmla="*/ 0 h 4"/>
                <a:gd name="T1" fmla="*/ 0 h 4"/>
                <a:gd name="T2" fmla="*/ 4 h 4"/>
                <a:gd name="T3" fmla="*/ 4 h 4"/>
                <a:gd name="T4" fmla="*/ 0 h 4"/>
                <a:gd name="T5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97" name="Rectangle 375"/>
            <p:cNvSpPr>
              <a:spLocks noChangeArrowheads="1"/>
            </p:cNvSpPr>
            <p:nvPr/>
          </p:nvSpPr>
          <p:spPr bwMode="auto">
            <a:xfrm>
              <a:off x="5784297" y="4130980"/>
              <a:ext cx="1972" cy="6723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98" name="Rectangle 376"/>
            <p:cNvSpPr>
              <a:spLocks noChangeArrowheads="1"/>
            </p:cNvSpPr>
            <p:nvPr/>
          </p:nvSpPr>
          <p:spPr bwMode="auto">
            <a:xfrm>
              <a:off x="5781339" y="4935506"/>
              <a:ext cx="986" cy="20169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99" name="Freeform 377"/>
            <p:cNvSpPr>
              <a:spLocks/>
            </p:cNvSpPr>
            <p:nvPr/>
          </p:nvSpPr>
          <p:spPr bwMode="auto">
            <a:xfrm>
              <a:off x="5767533" y="5936120"/>
              <a:ext cx="0" cy="10085"/>
            </a:xfrm>
            <a:custGeom>
              <a:avLst/>
              <a:gdLst>
                <a:gd name="T0" fmla="*/ 0 h 6"/>
                <a:gd name="T1" fmla="*/ 0 h 6"/>
                <a:gd name="T2" fmla="*/ 6 h 6"/>
                <a:gd name="T3" fmla="*/ 0 h 6"/>
                <a:gd name="T4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00" name="Freeform 378"/>
            <p:cNvSpPr>
              <a:spLocks/>
            </p:cNvSpPr>
            <p:nvPr/>
          </p:nvSpPr>
          <p:spPr bwMode="auto">
            <a:xfrm>
              <a:off x="5781339" y="5264935"/>
              <a:ext cx="2959" cy="10084"/>
            </a:xfrm>
            <a:custGeom>
              <a:avLst/>
              <a:gdLst>
                <a:gd name="T0" fmla="*/ 0 w 2"/>
                <a:gd name="T1" fmla="*/ 0 h 6"/>
                <a:gd name="T2" fmla="*/ 0 w 2"/>
                <a:gd name="T3" fmla="*/ 4 h 6"/>
                <a:gd name="T4" fmla="*/ 2 w 2"/>
                <a:gd name="T5" fmla="*/ 6 h 6"/>
                <a:gd name="T6" fmla="*/ 0 w 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0" y="4"/>
                  </a:lnTo>
                  <a:lnTo>
                    <a:pt x="2" y="6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01" name="Freeform 379"/>
            <p:cNvSpPr>
              <a:spLocks/>
            </p:cNvSpPr>
            <p:nvPr/>
          </p:nvSpPr>
          <p:spPr bwMode="auto">
            <a:xfrm>
              <a:off x="5777394" y="5493519"/>
              <a:ext cx="6903" cy="13446"/>
            </a:xfrm>
            <a:custGeom>
              <a:avLst/>
              <a:gdLst>
                <a:gd name="T0" fmla="*/ 4 w 4"/>
                <a:gd name="T1" fmla="*/ 6 h 8"/>
                <a:gd name="T2" fmla="*/ 4 w 4"/>
                <a:gd name="T3" fmla="*/ 6 h 8"/>
                <a:gd name="T4" fmla="*/ 2 w 4"/>
                <a:gd name="T5" fmla="*/ 2 h 8"/>
                <a:gd name="T6" fmla="*/ 0 w 4"/>
                <a:gd name="T7" fmla="*/ 0 h 8"/>
                <a:gd name="T8" fmla="*/ 0 w 4"/>
                <a:gd name="T9" fmla="*/ 0 h 8"/>
                <a:gd name="T10" fmla="*/ 2 w 4"/>
                <a:gd name="T11" fmla="*/ 8 h 8"/>
                <a:gd name="T12" fmla="*/ 2 w 4"/>
                <a:gd name="T13" fmla="*/ 8 h 8"/>
                <a:gd name="T14" fmla="*/ 4 w 4"/>
                <a:gd name="T15" fmla="*/ 6 h 8"/>
                <a:gd name="T16" fmla="*/ 4 w 4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8">
                  <a:moveTo>
                    <a:pt x="4" y="6"/>
                  </a:move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6"/>
                  </a:lnTo>
                  <a:lnTo>
                    <a:pt x="4" y="6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02" name="Freeform 380"/>
            <p:cNvSpPr>
              <a:spLocks/>
            </p:cNvSpPr>
            <p:nvPr/>
          </p:nvSpPr>
          <p:spPr bwMode="auto">
            <a:xfrm>
              <a:off x="5777394" y="5878974"/>
              <a:ext cx="0" cy="6723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03" name="Rectangle 381"/>
            <p:cNvSpPr>
              <a:spLocks noChangeArrowheads="1"/>
            </p:cNvSpPr>
            <p:nvPr/>
          </p:nvSpPr>
          <p:spPr bwMode="auto">
            <a:xfrm>
              <a:off x="5784297" y="5091256"/>
              <a:ext cx="1972" cy="3362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04" name="Freeform 382"/>
            <p:cNvSpPr>
              <a:spLocks/>
            </p:cNvSpPr>
            <p:nvPr/>
          </p:nvSpPr>
          <p:spPr bwMode="auto">
            <a:xfrm>
              <a:off x="5471690" y="6171427"/>
              <a:ext cx="2959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0 w 2"/>
                <a:gd name="T5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05" name="Freeform 383"/>
            <p:cNvSpPr>
              <a:spLocks/>
            </p:cNvSpPr>
            <p:nvPr/>
          </p:nvSpPr>
          <p:spPr bwMode="auto">
            <a:xfrm>
              <a:off x="5753727" y="6184873"/>
              <a:ext cx="2959" cy="3362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06" name="Rectangle 384"/>
            <p:cNvSpPr>
              <a:spLocks noChangeArrowheads="1"/>
            </p:cNvSpPr>
            <p:nvPr/>
          </p:nvSpPr>
          <p:spPr bwMode="auto">
            <a:xfrm>
              <a:off x="5788242" y="3909120"/>
              <a:ext cx="986" cy="3361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07" name="Freeform 385"/>
            <p:cNvSpPr>
              <a:spLocks/>
            </p:cNvSpPr>
            <p:nvPr/>
          </p:nvSpPr>
          <p:spPr bwMode="auto">
            <a:xfrm>
              <a:off x="4285361" y="3851973"/>
              <a:ext cx="6903" cy="23531"/>
            </a:xfrm>
            <a:custGeom>
              <a:avLst/>
              <a:gdLst>
                <a:gd name="T0" fmla="*/ 0 w 4"/>
                <a:gd name="T1" fmla="*/ 6 h 14"/>
                <a:gd name="T2" fmla="*/ 0 w 4"/>
                <a:gd name="T3" fmla="*/ 6 h 14"/>
                <a:gd name="T4" fmla="*/ 0 w 4"/>
                <a:gd name="T5" fmla="*/ 2 h 14"/>
                <a:gd name="T6" fmla="*/ 0 w 4"/>
                <a:gd name="T7" fmla="*/ 4 h 14"/>
                <a:gd name="T8" fmla="*/ 2 w 4"/>
                <a:gd name="T9" fmla="*/ 10 h 14"/>
                <a:gd name="T10" fmla="*/ 2 w 4"/>
                <a:gd name="T11" fmla="*/ 14 h 14"/>
                <a:gd name="T12" fmla="*/ 4 w 4"/>
                <a:gd name="T13" fmla="*/ 8 h 14"/>
                <a:gd name="T14" fmla="*/ 4 w 4"/>
                <a:gd name="T15" fmla="*/ 8 h 14"/>
                <a:gd name="T16" fmla="*/ 2 w 4"/>
                <a:gd name="T17" fmla="*/ 0 h 14"/>
                <a:gd name="T18" fmla="*/ 0 w 4"/>
                <a:gd name="T19" fmla="*/ 0 h 14"/>
                <a:gd name="T20" fmla="*/ 0 w 4"/>
                <a:gd name="T21" fmla="*/ 6 h 14"/>
                <a:gd name="T22" fmla="*/ 0 w 4"/>
                <a:gd name="T2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14">
                  <a:moveTo>
                    <a:pt x="0" y="6"/>
                  </a:moveTo>
                  <a:lnTo>
                    <a:pt x="0" y="6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10"/>
                  </a:lnTo>
                  <a:lnTo>
                    <a:pt x="2" y="14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08" name="Rectangle 386"/>
            <p:cNvSpPr>
              <a:spLocks noChangeArrowheads="1"/>
            </p:cNvSpPr>
            <p:nvPr/>
          </p:nvSpPr>
          <p:spPr bwMode="auto">
            <a:xfrm>
              <a:off x="5767533" y="5919313"/>
              <a:ext cx="986" cy="10084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09" name="Freeform 387"/>
            <p:cNvSpPr>
              <a:spLocks/>
            </p:cNvSpPr>
            <p:nvPr/>
          </p:nvSpPr>
          <p:spPr bwMode="auto">
            <a:xfrm>
              <a:off x="4292263" y="3862058"/>
              <a:ext cx="0" cy="336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10" name="Freeform 388"/>
            <p:cNvSpPr>
              <a:spLocks/>
            </p:cNvSpPr>
            <p:nvPr/>
          </p:nvSpPr>
          <p:spPr bwMode="auto">
            <a:xfrm>
              <a:off x="5581152" y="3576328"/>
              <a:ext cx="3945" cy="3362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11" name="Rectangle 389"/>
            <p:cNvSpPr>
              <a:spLocks noChangeArrowheads="1"/>
            </p:cNvSpPr>
            <p:nvPr/>
          </p:nvSpPr>
          <p:spPr bwMode="auto">
            <a:xfrm>
              <a:off x="5784297" y="3772417"/>
              <a:ext cx="1972" cy="6723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12" name="Freeform 390"/>
            <p:cNvSpPr>
              <a:spLocks/>
            </p:cNvSpPr>
            <p:nvPr/>
          </p:nvSpPr>
          <p:spPr bwMode="auto">
            <a:xfrm>
              <a:off x="5365186" y="3583051"/>
              <a:ext cx="13806" cy="0"/>
            </a:xfrm>
            <a:custGeom>
              <a:avLst/>
              <a:gdLst>
                <a:gd name="T0" fmla="*/ 8 w 8"/>
                <a:gd name="T1" fmla="*/ 8 w 8"/>
                <a:gd name="T2" fmla="*/ 0 w 8"/>
                <a:gd name="T3" fmla="*/ 0 w 8"/>
                <a:gd name="T4" fmla="*/ 0 w 8"/>
                <a:gd name="T5" fmla="*/ 8 w 8"/>
                <a:gd name="T6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13" name="Freeform 391"/>
            <p:cNvSpPr>
              <a:spLocks/>
            </p:cNvSpPr>
            <p:nvPr/>
          </p:nvSpPr>
          <p:spPr bwMode="auto">
            <a:xfrm>
              <a:off x="5165986" y="3583051"/>
              <a:ext cx="13806" cy="0"/>
            </a:xfrm>
            <a:custGeom>
              <a:avLst/>
              <a:gdLst>
                <a:gd name="T0" fmla="*/ 0 w 8"/>
                <a:gd name="T1" fmla="*/ 4 w 8"/>
                <a:gd name="T2" fmla="*/ 8 w 8"/>
                <a:gd name="T3" fmla="*/ 0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8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14" name="Freeform 392"/>
            <p:cNvSpPr>
              <a:spLocks/>
            </p:cNvSpPr>
            <p:nvPr/>
          </p:nvSpPr>
          <p:spPr bwMode="auto">
            <a:xfrm>
              <a:off x="4832670" y="6174789"/>
              <a:ext cx="16765" cy="0"/>
            </a:xfrm>
            <a:custGeom>
              <a:avLst/>
              <a:gdLst>
                <a:gd name="T0" fmla="*/ 0 w 10"/>
                <a:gd name="T1" fmla="*/ 0 w 10"/>
                <a:gd name="T2" fmla="*/ 4 w 10"/>
                <a:gd name="T3" fmla="*/ 4 w 10"/>
                <a:gd name="T4" fmla="*/ 6 w 10"/>
                <a:gd name="T5" fmla="*/ 10 w 10"/>
                <a:gd name="T6" fmla="*/ 0 w 10"/>
                <a:gd name="T7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15" name="Freeform 393"/>
            <p:cNvSpPr>
              <a:spLocks/>
            </p:cNvSpPr>
            <p:nvPr/>
          </p:nvSpPr>
          <p:spPr bwMode="auto">
            <a:xfrm>
              <a:off x="5767533" y="5929397"/>
              <a:ext cx="0" cy="6723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4 h 4"/>
                <a:gd name="T4" fmla="*/ 4 h 4"/>
                <a:gd name="T5" fmla="*/ 4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16" name="Rectangle 394"/>
            <p:cNvSpPr>
              <a:spLocks noChangeArrowheads="1"/>
            </p:cNvSpPr>
            <p:nvPr/>
          </p:nvSpPr>
          <p:spPr bwMode="auto">
            <a:xfrm>
              <a:off x="5337574" y="3603220"/>
              <a:ext cx="30571" cy="1121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17" name="Rectangle 395"/>
            <p:cNvSpPr>
              <a:spLocks noChangeArrowheads="1"/>
            </p:cNvSpPr>
            <p:nvPr/>
          </p:nvSpPr>
          <p:spPr bwMode="auto">
            <a:xfrm>
              <a:off x="4310014" y="5234681"/>
              <a:ext cx="1972" cy="10085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18" name="Freeform 396"/>
            <p:cNvSpPr>
              <a:spLocks/>
            </p:cNvSpPr>
            <p:nvPr/>
          </p:nvSpPr>
          <p:spPr bwMode="auto">
            <a:xfrm>
              <a:off x="5213321" y="3603220"/>
              <a:ext cx="24654" cy="0"/>
            </a:xfrm>
            <a:custGeom>
              <a:avLst/>
              <a:gdLst>
                <a:gd name="T0" fmla="*/ 14 w 14"/>
                <a:gd name="T1" fmla="*/ 2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19" name="Freeform 397"/>
            <p:cNvSpPr>
              <a:spLocks/>
            </p:cNvSpPr>
            <p:nvPr/>
          </p:nvSpPr>
          <p:spPr bwMode="auto">
            <a:xfrm>
              <a:off x="4839573" y="617478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20" name="Freeform 398"/>
            <p:cNvSpPr>
              <a:spLocks noEditPoints="1"/>
            </p:cNvSpPr>
            <p:nvPr/>
          </p:nvSpPr>
          <p:spPr bwMode="auto">
            <a:xfrm>
              <a:off x="4282402" y="3579690"/>
              <a:ext cx="1508798" cy="2618629"/>
            </a:xfrm>
            <a:custGeom>
              <a:avLst/>
              <a:gdLst>
                <a:gd name="T0" fmla="*/ 328 w 878"/>
                <a:gd name="T1" fmla="*/ 1564 h 1576"/>
                <a:gd name="T2" fmla="*/ 288 w 878"/>
                <a:gd name="T3" fmla="*/ 1564 h 1576"/>
                <a:gd name="T4" fmla="*/ 184 w 878"/>
                <a:gd name="T5" fmla="*/ 1560 h 1576"/>
                <a:gd name="T6" fmla="*/ 18 w 878"/>
                <a:gd name="T7" fmla="*/ 1562 h 1576"/>
                <a:gd name="T8" fmla="*/ 16 w 878"/>
                <a:gd name="T9" fmla="*/ 1428 h 1576"/>
                <a:gd name="T10" fmla="*/ 14 w 878"/>
                <a:gd name="T11" fmla="*/ 1120 h 1576"/>
                <a:gd name="T12" fmla="*/ 16 w 878"/>
                <a:gd name="T13" fmla="*/ 926 h 1576"/>
                <a:gd name="T14" fmla="*/ 14 w 878"/>
                <a:gd name="T15" fmla="*/ 764 h 1576"/>
                <a:gd name="T16" fmla="*/ 16 w 878"/>
                <a:gd name="T17" fmla="*/ 540 h 1576"/>
                <a:gd name="T18" fmla="*/ 16 w 878"/>
                <a:gd name="T19" fmla="*/ 362 h 1576"/>
                <a:gd name="T20" fmla="*/ 16 w 878"/>
                <a:gd name="T21" fmla="*/ 48 h 1576"/>
                <a:gd name="T22" fmla="*/ 232 w 878"/>
                <a:gd name="T23" fmla="*/ 14 h 1576"/>
                <a:gd name="T24" fmla="*/ 492 w 878"/>
                <a:gd name="T25" fmla="*/ 14 h 1576"/>
                <a:gd name="T26" fmla="*/ 660 w 878"/>
                <a:gd name="T27" fmla="*/ 14 h 1576"/>
                <a:gd name="T28" fmla="*/ 862 w 878"/>
                <a:gd name="T29" fmla="*/ 6 h 1576"/>
                <a:gd name="T30" fmla="*/ 866 w 878"/>
                <a:gd name="T31" fmla="*/ 142 h 1576"/>
                <a:gd name="T32" fmla="*/ 864 w 878"/>
                <a:gd name="T33" fmla="*/ 230 h 1576"/>
                <a:gd name="T34" fmla="*/ 864 w 878"/>
                <a:gd name="T35" fmla="*/ 398 h 1576"/>
                <a:gd name="T36" fmla="*/ 864 w 878"/>
                <a:gd name="T37" fmla="*/ 512 h 1576"/>
                <a:gd name="T38" fmla="*/ 864 w 878"/>
                <a:gd name="T39" fmla="*/ 598 h 1576"/>
                <a:gd name="T40" fmla="*/ 864 w 878"/>
                <a:gd name="T41" fmla="*/ 858 h 1576"/>
                <a:gd name="T42" fmla="*/ 866 w 878"/>
                <a:gd name="T43" fmla="*/ 1034 h 1576"/>
                <a:gd name="T44" fmla="*/ 866 w 878"/>
                <a:gd name="T45" fmla="*/ 1096 h 1576"/>
                <a:gd name="T46" fmla="*/ 864 w 878"/>
                <a:gd name="T47" fmla="*/ 1234 h 1576"/>
                <a:gd name="T48" fmla="*/ 866 w 878"/>
                <a:gd name="T49" fmla="*/ 1372 h 1576"/>
                <a:gd name="T50" fmla="*/ 866 w 878"/>
                <a:gd name="T51" fmla="*/ 1480 h 1576"/>
                <a:gd name="T52" fmla="*/ 870 w 878"/>
                <a:gd name="T53" fmla="*/ 1384 h 1576"/>
                <a:gd name="T54" fmla="*/ 870 w 878"/>
                <a:gd name="T55" fmla="*/ 1282 h 1576"/>
                <a:gd name="T56" fmla="*/ 872 w 878"/>
                <a:gd name="T57" fmla="*/ 1198 h 1576"/>
                <a:gd name="T58" fmla="*/ 874 w 878"/>
                <a:gd name="T59" fmla="*/ 1006 h 1576"/>
                <a:gd name="T60" fmla="*/ 872 w 878"/>
                <a:gd name="T61" fmla="*/ 926 h 1576"/>
                <a:gd name="T62" fmla="*/ 872 w 878"/>
                <a:gd name="T63" fmla="*/ 832 h 1576"/>
                <a:gd name="T64" fmla="*/ 872 w 878"/>
                <a:gd name="T65" fmla="*/ 646 h 1576"/>
                <a:gd name="T66" fmla="*/ 874 w 878"/>
                <a:gd name="T67" fmla="*/ 494 h 1576"/>
                <a:gd name="T68" fmla="*/ 872 w 878"/>
                <a:gd name="T69" fmla="*/ 398 h 1576"/>
                <a:gd name="T70" fmla="*/ 874 w 878"/>
                <a:gd name="T71" fmla="*/ 338 h 1576"/>
                <a:gd name="T72" fmla="*/ 876 w 878"/>
                <a:gd name="T73" fmla="*/ 240 h 1576"/>
                <a:gd name="T74" fmla="*/ 876 w 878"/>
                <a:gd name="T75" fmla="*/ 198 h 1576"/>
                <a:gd name="T76" fmla="*/ 872 w 878"/>
                <a:gd name="T77" fmla="*/ 108 h 1576"/>
                <a:gd name="T78" fmla="*/ 872 w 878"/>
                <a:gd name="T79" fmla="*/ 22 h 1576"/>
                <a:gd name="T80" fmla="*/ 766 w 878"/>
                <a:gd name="T81" fmla="*/ 0 h 1576"/>
                <a:gd name="T82" fmla="*/ 630 w 878"/>
                <a:gd name="T83" fmla="*/ 2 h 1576"/>
                <a:gd name="T84" fmla="*/ 452 w 878"/>
                <a:gd name="T85" fmla="*/ 2 h 1576"/>
                <a:gd name="T86" fmla="*/ 302 w 878"/>
                <a:gd name="T87" fmla="*/ 4 h 1576"/>
                <a:gd name="T88" fmla="*/ 196 w 878"/>
                <a:gd name="T89" fmla="*/ 2 h 1576"/>
                <a:gd name="T90" fmla="*/ 52 w 878"/>
                <a:gd name="T91" fmla="*/ 4 h 1576"/>
                <a:gd name="T92" fmla="*/ 6 w 878"/>
                <a:gd name="T93" fmla="*/ 156 h 1576"/>
                <a:gd name="T94" fmla="*/ 0 w 878"/>
                <a:gd name="T95" fmla="*/ 266 h 1576"/>
                <a:gd name="T96" fmla="*/ 2 w 878"/>
                <a:gd name="T97" fmla="*/ 496 h 1576"/>
                <a:gd name="T98" fmla="*/ 4 w 878"/>
                <a:gd name="T99" fmla="*/ 858 h 1576"/>
                <a:gd name="T100" fmla="*/ 0 w 878"/>
                <a:gd name="T101" fmla="*/ 1138 h 1576"/>
                <a:gd name="T102" fmla="*/ 2 w 878"/>
                <a:gd name="T103" fmla="*/ 1340 h 1576"/>
                <a:gd name="T104" fmla="*/ 6 w 878"/>
                <a:gd name="T105" fmla="*/ 1504 h 1576"/>
                <a:gd name="T106" fmla="*/ 4 w 878"/>
                <a:gd name="T107" fmla="*/ 1566 h 1576"/>
                <a:gd name="T108" fmla="*/ 66 w 878"/>
                <a:gd name="T109" fmla="*/ 1574 h 1576"/>
                <a:gd name="T110" fmla="*/ 198 w 878"/>
                <a:gd name="T111" fmla="*/ 1574 h 1576"/>
                <a:gd name="T112" fmla="*/ 590 w 878"/>
                <a:gd name="T113" fmla="*/ 1572 h 1576"/>
                <a:gd name="T114" fmla="*/ 808 w 878"/>
                <a:gd name="T115" fmla="*/ 1572 h 1576"/>
                <a:gd name="T116" fmla="*/ 808 w 878"/>
                <a:gd name="T117" fmla="*/ 1562 h 1576"/>
                <a:gd name="T118" fmla="*/ 738 w 878"/>
                <a:gd name="T119" fmla="*/ 1562 h 1576"/>
                <a:gd name="T120" fmla="*/ 576 w 878"/>
                <a:gd name="T121" fmla="*/ 1562 h 1576"/>
                <a:gd name="T122" fmla="*/ 488 w 878"/>
                <a:gd name="T123" fmla="*/ 1560 h 1576"/>
                <a:gd name="T124" fmla="*/ 14 w 878"/>
                <a:gd name="T125" fmla="*/ 1558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78" h="1576">
                  <a:moveTo>
                    <a:pt x="454" y="1558"/>
                  </a:moveTo>
                  <a:lnTo>
                    <a:pt x="454" y="1558"/>
                  </a:lnTo>
                  <a:lnTo>
                    <a:pt x="444" y="1558"/>
                  </a:lnTo>
                  <a:lnTo>
                    <a:pt x="442" y="1560"/>
                  </a:lnTo>
                  <a:lnTo>
                    <a:pt x="442" y="1560"/>
                  </a:lnTo>
                  <a:lnTo>
                    <a:pt x="440" y="1562"/>
                  </a:lnTo>
                  <a:lnTo>
                    <a:pt x="440" y="1562"/>
                  </a:lnTo>
                  <a:lnTo>
                    <a:pt x="430" y="1562"/>
                  </a:lnTo>
                  <a:lnTo>
                    <a:pt x="426" y="1562"/>
                  </a:lnTo>
                  <a:lnTo>
                    <a:pt x="426" y="1560"/>
                  </a:lnTo>
                  <a:lnTo>
                    <a:pt x="422" y="1560"/>
                  </a:lnTo>
                  <a:lnTo>
                    <a:pt x="422" y="1560"/>
                  </a:lnTo>
                  <a:lnTo>
                    <a:pt x="404" y="1560"/>
                  </a:lnTo>
                  <a:lnTo>
                    <a:pt x="388" y="1562"/>
                  </a:lnTo>
                  <a:lnTo>
                    <a:pt x="388" y="1562"/>
                  </a:lnTo>
                  <a:lnTo>
                    <a:pt x="386" y="1562"/>
                  </a:lnTo>
                  <a:lnTo>
                    <a:pt x="388" y="1560"/>
                  </a:lnTo>
                  <a:lnTo>
                    <a:pt x="388" y="1560"/>
                  </a:lnTo>
                  <a:lnTo>
                    <a:pt x="358" y="1562"/>
                  </a:lnTo>
                  <a:lnTo>
                    <a:pt x="328" y="1564"/>
                  </a:lnTo>
                  <a:lnTo>
                    <a:pt x="328" y="1564"/>
                  </a:lnTo>
                  <a:lnTo>
                    <a:pt x="324" y="1562"/>
                  </a:lnTo>
                  <a:lnTo>
                    <a:pt x="324" y="1562"/>
                  </a:lnTo>
                  <a:lnTo>
                    <a:pt x="328" y="1564"/>
                  </a:lnTo>
                  <a:lnTo>
                    <a:pt x="328" y="1566"/>
                  </a:lnTo>
                  <a:lnTo>
                    <a:pt x="328" y="1566"/>
                  </a:lnTo>
                  <a:lnTo>
                    <a:pt x="316" y="1566"/>
                  </a:lnTo>
                  <a:lnTo>
                    <a:pt x="308" y="1566"/>
                  </a:lnTo>
                  <a:lnTo>
                    <a:pt x="308" y="1566"/>
                  </a:lnTo>
                  <a:lnTo>
                    <a:pt x="316" y="1564"/>
                  </a:lnTo>
                  <a:lnTo>
                    <a:pt x="308" y="1566"/>
                  </a:lnTo>
                  <a:lnTo>
                    <a:pt x="308" y="1566"/>
                  </a:lnTo>
                  <a:lnTo>
                    <a:pt x="306" y="1564"/>
                  </a:lnTo>
                  <a:lnTo>
                    <a:pt x="312" y="1564"/>
                  </a:lnTo>
                  <a:lnTo>
                    <a:pt x="320" y="1564"/>
                  </a:lnTo>
                  <a:lnTo>
                    <a:pt x="320" y="1564"/>
                  </a:lnTo>
                  <a:lnTo>
                    <a:pt x="294" y="1564"/>
                  </a:lnTo>
                  <a:lnTo>
                    <a:pt x="270" y="1564"/>
                  </a:lnTo>
                  <a:lnTo>
                    <a:pt x="270" y="1564"/>
                  </a:lnTo>
                  <a:lnTo>
                    <a:pt x="274" y="1564"/>
                  </a:lnTo>
                  <a:lnTo>
                    <a:pt x="282" y="1564"/>
                  </a:lnTo>
                  <a:lnTo>
                    <a:pt x="288" y="1564"/>
                  </a:lnTo>
                  <a:lnTo>
                    <a:pt x="284" y="1562"/>
                  </a:lnTo>
                  <a:lnTo>
                    <a:pt x="304" y="1564"/>
                  </a:lnTo>
                  <a:lnTo>
                    <a:pt x="304" y="1564"/>
                  </a:lnTo>
                  <a:lnTo>
                    <a:pt x="298" y="1562"/>
                  </a:lnTo>
                  <a:lnTo>
                    <a:pt x="302" y="1562"/>
                  </a:lnTo>
                  <a:lnTo>
                    <a:pt x="306" y="1562"/>
                  </a:lnTo>
                  <a:lnTo>
                    <a:pt x="302" y="1560"/>
                  </a:lnTo>
                  <a:lnTo>
                    <a:pt x="302" y="1560"/>
                  </a:lnTo>
                  <a:lnTo>
                    <a:pt x="274" y="1560"/>
                  </a:lnTo>
                  <a:lnTo>
                    <a:pt x="246" y="1560"/>
                  </a:lnTo>
                  <a:lnTo>
                    <a:pt x="246" y="1560"/>
                  </a:lnTo>
                  <a:lnTo>
                    <a:pt x="242" y="1562"/>
                  </a:lnTo>
                  <a:lnTo>
                    <a:pt x="244" y="1562"/>
                  </a:lnTo>
                  <a:lnTo>
                    <a:pt x="244" y="1562"/>
                  </a:lnTo>
                  <a:lnTo>
                    <a:pt x="242" y="1564"/>
                  </a:lnTo>
                  <a:lnTo>
                    <a:pt x="242" y="1564"/>
                  </a:lnTo>
                  <a:lnTo>
                    <a:pt x="220" y="1564"/>
                  </a:lnTo>
                  <a:lnTo>
                    <a:pt x="208" y="1562"/>
                  </a:lnTo>
                  <a:lnTo>
                    <a:pt x="200" y="1560"/>
                  </a:lnTo>
                  <a:lnTo>
                    <a:pt x="184" y="1560"/>
                  </a:lnTo>
                  <a:lnTo>
                    <a:pt x="184" y="1560"/>
                  </a:lnTo>
                  <a:lnTo>
                    <a:pt x="174" y="1564"/>
                  </a:lnTo>
                  <a:lnTo>
                    <a:pt x="166" y="1564"/>
                  </a:lnTo>
                  <a:lnTo>
                    <a:pt x="154" y="1564"/>
                  </a:lnTo>
                  <a:lnTo>
                    <a:pt x="160" y="1560"/>
                  </a:lnTo>
                  <a:lnTo>
                    <a:pt x="160" y="1560"/>
                  </a:lnTo>
                  <a:lnTo>
                    <a:pt x="148" y="1562"/>
                  </a:lnTo>
                  <a:lnTo>
                    <a:pt x="140" y="1562"/>
                  </a:lnTo>
                  <a:lnTo>
                    <a:pt x="134" y="1564"/>
                  </a:lnTo>
                  <a:lnTo>
                    <a:pt x="120" y="1562"/>
                  </a:lnTo>
                  <a:lnTo>
                    <a:pt x="120" y="1562"/>
                  </a:lnTo>
                  <a:lnTo>
                    <a:pt x="136" y="1562"/>
                  </a:lnTo>
                  <a:lnTo>
                    <a:pt x="136" y="1562"/>
                  </a:lnTo>
                  <a:lnTo>
                    <a:pt x="126" y="1562"/>
                  </a:lnTo>
                  <a:lnTo>
                    <a:pt x="122" y="1562"/>
                  </a:lnTo>
                  <a:lnTo>
                    <a:pt x="110" y="1564"/>
                  </a:lnTo>
                  <a:lnTo>
                    <a:pt x="106" y="1560"/>
                  </a:lnTo>
                  <a:lnTo>
                    <a:pt x="106" y="1560"/>
                  </a:lnTo>
                  <a:lnTo>
                    <a:pt x="20" y="1564"/>
                  </a:lnTo>
                  <a:lnTo>
                    <a:pt x="20" y="1564"/>
                  </a:lnTo>
                  <a:lnTo>
                    <a:pt x="22" y="1562"/>
                  </a:lnTo>
                  <a:lnTo>
                    <a:pt x="18" y="1562"/>
                  </a:lnTo>
                  <a:lnTo>
                    <a:pt x="12" y="1562"/>
                  </a:lnTo>
                  <a:lnTo>
                    <a:pt x="10" y="1562"/>
                  </a:lnTo>
                  <a:lnTo>
                    <a:pt x="10" y="1562"/>
                  </a:lnTo>
                  <a:lnTo>
                    <a:pt x="8" y="1560"/>
                  </a:lnTo>
                  <a:lnTo>
                    <a:pt x="16" y="1568"/>
                  </a:lnTo>
                  <a:lnTo>
                    <a:pt x="16" y="1568"/>
                  </a:lnTo>
                  <a:lnTo>
                    <a:pt x="16" y="1564"/>
                  </a:lnTo>
                  <a:lnTo>
                    <a:pt x="16" y="1548"/>
                  </a:lnTo>
                  <a:lnTo>
                    <a:pt x="16" y="1518"/>
                  </a:lnTo>
                  <a:lnTo>
                    <a:pt x="16" y="1518"/>
                  </a:lnTo>
                  <a:lnTo>
                    <a:pt x="18" y="1460"/>
                  </a:lnTo>
                  <a:lnTo>
                    <a:pt x="16" y="1446"/>
                  </a:lnTo>
                  <a:lnTo>
                    <a:pt x="16" y="1446"/>
                  </a:lnTo>
                  <a:lnTo>
                    <a:pt x="16" y="1442"/>
                  </a:lnTo>
                  <a:lnTo>
                    <a:pt x="16" y="1442"/>
                  </a:lnTo>
                  <a:lnTo>
                    <a:pt x="16" y="1442"/>
                  </a:lnTo>
                  <a:lnTo>
                    <a:pt x="16" y="1436"/>
                  </a:lnTo>
                  <a:lnTo>
                    <a:pt x="16" y="1438"/>
                  </a:lnTo>
                  <a:lnTo>
                    <a:pt x="14" y="1436"/>
                  </a:lnTo>
                  <a:lnTo>
                    <a:pt x="14" y="1436"/>
                  </a:lnTo>
                  <a:lnTo>
                    <a:pt x="16" y="1428"/>
                  </a:lnTo>
                  <a:lnTo>
                    <a:pt x="16" y="1428"/>
                  </a:lnTo>
                  <a:lnTo>
                    <a:pt x="16" y="1430"/>
                  </a:lnTo>
                  <a:lnTo>
                    <a:pt x="16" y="1430"/>
                  </a:lnTo>
                  <a:lnTo>
                    <a:pt x="14" y="1380"/>
                  </a:lnTo>
                  <a:lnTo>
                    <a:pt x="16" y="1330"/>
                  </a:lnTo>
                  <a:lnTo>
                    <a:pt x="16" y="1336"/>
                  </a:lnTo>
                  <a:lnTo>
                    <a:pt x="16" y="1336"/>
                  </a:lnTo>
                  <a:lnTo>
                    <a:pt x="16" y="1322"/>
                  </a:lnTo>
                  <a:lnTo>
                    <a:pt x="14" y="1314"/>
                  </a:lnTo>
                  <a:lnTo>
                    <a:pt x="14" y="1304"/>
                  </a:lnTo>
                  <a:lnTo>
                    <a:pt x="14" y="1292"/>
                  </a:lnTo>
                  <a:lnTo>
                    <a:pt x="14" y="1296"/>
                  </a:lnTo>
                  <a:lnTo>
                    <a:pt x="14" y="1296"/>
                  </a:lnTo>
                  <a:lnTo>
                    <a:pt x="14" y="1228"/>
                  </a:lnTo>
                  <a:lnTo>
                    <a:pt x="14" y="1196"/>
                  </a:lnTo>
                  <a:lnTo>
                    <a:pt x="16" y="1166"/>
                  </a:lnTo>
                  <a:lnTo>
                    <a:pt x="16" y="1166"/>
                  </a:lnTo>
                  <a:lnTo>
                    <a:pt x="14" y="1158"/>
                  </a:lnTo>
                  <a:lnTo>
                    <a:pt x="14" y="1142"/>
                  </a:lnTo>
                  <a:lnTo>
                    <a:pt x="14" y="1128"/>
                  </a:lnTo>
                  <a:lnTo>
                    <a:pt x="14" y="1120"/>
                  </a:lnTo>
                  <a:lnTo>
                    <a:pt x="14" y="1120"/>
                  </a:lnTo>
                  <a:lnTo>
                    <a:pt x="16" y="1096"/>
                  </a:lnTo>
                  <a:lnTo>
                    <a:pt x="16" y="1064"/>
                  </a:lnTo>
                  <a:lnTo>
                    <a:pt x="16" y="1064"/>
                  </a:lnTo>
                  <a:lnTo>
                    <a:pt x="16" y="1052"/>
                  </a:lnTo>
                  <a:lnTo>
                    <a:pt x="14" y="1038"/>
                  </a:lnTo>
                  <a:lnTo>
                    <a:pt x="16" y="1038"/>
                  </a:lnTo>
                  <a:lnTo>
                    <a:pt x="14" y="1022"/>
                  </a:lnTo>
                  <a:lnTo>
                    <a:pt x="16" y="1012"/>
                  </a:lnTo>
                  <a:lnTo>
                    <a:pt x="16" y="1002"/>
                  </a:lnTo>
                  <a:lnTo>
                    <a:pt x="16" y="1002"/>
                  </a:lnTo>
                  <a:lnTo>
                    <a:pt x="14" y="1010"/>
                  </a:lnTo>
                  <a:lnTo>
                    <a:pt x="14" y="1010"/>
                  </a:lnTo>
                  <a:lnTo>
                    <a:pt x="16" y="982"/>
                  </a:lnTo>
                  <a:lnTo>
                    <a:pt x="16" y="968"/>
                  </a:lnTo>
                  <a:lnTo>
                    <a:pt x="16" y="926"/>
                  </a:lnTo>
                  <a:lnTo>
                    <a:pt x="16" y="926"/>
                  </a:lnTo>
                  <a:lnTo>
                    <a:pt x="16" y="938"/>
                  </a:lnTo>
                  <a:lnTo>
                    <a:pt x="16" y="938"/>
                  </a:lnTo>
                  <a:lnTo>
                    <a:pt x="16" y="928"/>
                  </a:lnTo>
                  <a:lnTo>
                    <a:pt x="16" y="926"/>
                  </a:lnTo>
                  <a:lnTo>
                    <a:pt x="18" y="924"/>
                  </a:lnTo>
                  <a:lnTo>
                    <a:pt x="16" y="914"/>
                  </a:lnTo>
                  <a:lnTo>
                    <a:pt x="16" y="914"/>
                  </a:lnTo>
                  <a:lnTo>
                    <a:pt x="16" y="916"/>
                  </a:lnTo>
                  <a:lnTo>
                    <a:pt x="16" y="914"/>
                  </a:lnTo>
                  <a:lnTo>
                    <a:pt x="16" y="912"/>
                  </a:lnTo>
                  <a:lnTo>
                    <a:pt x="16" y="912"/>
                  </a:lnTo>
                  <a:lnTo>
                    <a:pt x="16" y="890"/>
                  </a:lnTo>
                  <a:lnTo>
                    <a:pt x="16" y="862"/>
                  </a:lnTo>
                  <a:lnTo>
                    <a:pt x="18" y="866"/>
                  </a:lnTo>
                  <a:lnTo>
                    <a:pt x="18" y="866"/>
                  </a:lnTo>
                  <a:lnTo>
                    <a:pt x="16" y="766"/>
                  </a:lnTo>
                  <a:lnTo>
                    <a:pt x="16" y="766"/>
                  </a:lnTo>
                  <a:lnTo>
                    <a:pt x="16" y="772"/>
                  </a:lnTo>
                  <a:lnTo>
                    <a:pt x="16" y="774"/>
                  </a:lnTo>
                  <a:lnTo>
                    <a:pt x="14" y="766"/>
                  </a:lnTo>
                  <a:lnTo>
                    <a:pt x="16" y="762"/>
                  </a:lnTo>
                  <a:lnTo>
                    <a:pt x="16" y="762"/>
                  </a:lnTo>
                  <a:lnTo>
                    <a:pt x="16" y="760"/>
                  </a:lnTo>
                  <a:lnTo>
                    <a:pt x="14" y="762"/>
                  </a:lnTo>
                  <a:lnTo>
                    <a:pt x="14" y="764"/>
                  </a:lnTo>
                  <a:lnTo>
                    <a:pt x="14" y="758"/>
                  </a:lnTo>
                  <a:lnTo>
                    <a:pt x="14" y="758"/>
                  </a:lnTo>
                  <a:lnTo>
                    <a:pt x="14" y="752"/>
                  </a:lnTo>
                  <a:lnTo>
                    <a:pt x="14" y="750"/>
                  </a:lnTo>
                  <a:lnTo>
                    <a:pt x="16" y="756"/>
                  </a:lnTo>
                  <a:lnTo>
                    <a:pt x="16" y="742"/>
                  </a:lnTo>
                  <a:lnTo>
                    <a:pt x="16" y="742"/>
                  </a:lnTo>
                  <a:lnTo>
                    <a:pt x="16" y="742"/>
                  </a:lnTo>
                  <a:lnTo>
                    <a:pt x="18" y="744"/>
                  </a:lnTo>
                  <a:lnTo>
                    <a:pt x="18" y="744"/>
                  </a:lnTo>
                  <a:lnTo>
                    <a:pt x="18" y="728"/>
                  </a:lnTo>
                  <a:lnTo>
                    <a:pt x="18" y="718"/>
                  </a:lnTo>
                  <a:lnTo>
                    <a:pt x="18" y="708"/>
                  </a:lnTo>
                  <a:lnTo>
                    <a:pt x="18" y="708"/>
                  </a:lnTo>
                  <a:lnTo>
                    <a:pt x="18" y="708"/>
                  </a:lnTo>
                  <a:lnTo>
                    <a:pt x="18" y="630"/>
                  </a:lnTo>
                  <a:lnTo>
                    <a:pt x="18" y="630"/>
                  </a:lnTo>
                  <a:lnTo>
                    <a:pt x="16" y="622"/>
                  </a:lnTo>
                  <a:lnTo>
                    <a:pt x="14" y="610"/>
                  </a:lnTo>
                  <a:lnTo>
                    <a:pt x="14" y="610"/>
                  </a:lnTo>
                  <a:lnTo>
                    <a:pt x="16" y="540"/>
                  </a:lnTo>
                  <a:lnTo>
                    <a:pt x="16" y="540"/>
                  </a:lnTo>
                  <a:lnTo>
                    <a:pt x="14" y="530"/>
                  </a:lnTo>
                  <a:lnTo>
                    <a:pt x="14" y="530"/>
                  </a:lnTo>
                  <a:lnTo>
                    <a:pt x="14" y="528"/>
                  </a:lnTo>
                  <a:lnTo>
                    <a:pt x="14" y="528"/>
                  </a:lnTo>
                  <a:lnTo>
                    <a:pt x="16" y="516"/>
                  </a:lnTo>
                  <a:lnTo>
                    <a:pt x="16" y="510"/>
                  </a:lnTo>
                  <a:lnTo>
                    <a:pt x="16" y="514"/>
                  </a:lnTo>
                  <a:lnTo>
                    <a:pt x="16" y="514"/>
                  </a:lnTo>
                  <a:lnTo>
                    <a:pt x="14" y="438"/>
                  </a:lnTo>
                  <a:lnTo>
                    <a:pt x="14" y="438"/>
                  </a:lnTo>
                  <a:lnTo>
                    <a:pt x="14" y="444"/>
                  </a:lnTo>
                  <a:lnTo>
                    <a:pt x="14" y="444"/>
                  </a:lnTo>
                  <a:lnTo>
                    <a:pt x="14" y="444"/>
                  </a:lnTo>
                  <a:lnTo>
                    <a:pt x="14" y="444"/>
                  </a:lnTo>
                  <a:lnTo>
                    <a:pt x="14" y="434"/>
                  </a:lnTo>
                  <a:lnTo>
                    <a:pt x="14" y="430"/>
                  </a:lnTo>
                  <a:lnTo>
                    <a:pt x="14" y="432"/>
                  </a:lnTo>
                  <a:lnTo>
                    <a:pt x="14" y="432"/>
                  </a:lnTo>
                  <a:lnTo>
                    <a:pt x="14" y="398"/>
                  </a:lnTo>
                  <a:lnTo>
                    <a:pt x="16" y="362"/>
                  </a:lnTo>
                  <a:lnTo>
                    <a:pt x="16" y="328"/>
                  </a:lnTo>
                  <a:lnTo>
                    <a:pt x="16" y="300"/>
                  </a:lnTo>
                  <a:lnTo>
                    <a:pt x="16" y="302"/>
                  </a:lnTo>
                  <a:lnTo>
                    <a:pt x="14" y="266"/>
                  </a:lnTo>
                  <a:lnTo>
                    <a:pt x="14" y="266"/>
                  </a:lnTo>
                  <a:lnTo>
                    <a:pt x="14" y="260"/>
                  </a:lnTo>
                  <a:lnTo>
                    <a:pt x="16" y="264"/>
                  </a:lnTo>
                  <a:lnTo>
                    <a:pt x="16" y="266"/>
                  </a:lnTo>
                  <a:lnTo>
                    <a:pt x="16" y="264"/>
                  </a:lnTo>
                  <a:lnTo>
                    <a:pt x="16" y="264"/>
                  </a:lnTo>
                  <a:lnTo>
                    <a:pt x="16" y="238"/>
                  </a:lnTo>
                  <a:lnTo>
                    <a:pt x="16" y="216"/>
                  </a:lnTo>
                  <a:lnTo>
                    <a:pt x="16" y="172"/>
                  </a:lnTo>
                  <a:lnTo>
                    <a:pt x="16" y="172"/>
                  </a:lnTo>
                  <a:lnTo>
                    <a:pt x="18" y="148"/>
                  </a:lnTo>
                  <a:lnTo>
                    <a:pt x="18" y="116"/>
                  </a:lnTo>
                  <a:lnTo>
                    <a:pt x="16" y="84"/>
                  </a:lnTo>
                  <a:lnTo>
                    <a:pt x="18" y="54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48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2" y="12"/>
                  </a:lnTo>
                  <a:lnTo>
                    <a:pt x="26" y="12"/>
                  </a:lnTo>
                  <a:lnTo>
                    <a:pt x="80" y="14"/>
                  </a:lnTo>
                  <a:lnTo>
                    <a:pt x="80" y="14"/>
                  </a:lnTo>
                  <a:lnTo>
                    <a:pt x="192" y="16"/>
                  </a:lnTo>
                  <a:lnTo>
                    <a:pt x="192" y="16"/>
                  </a:lnTo>
                  <a:lnTo>
                    <a:pt x="206" y="16"/>
                  </a:lnTo>
                  <a:lnTo>
                    <a:pt x="214" y="14"/>
                  </a:lnTo>
                  <a:lnTo>
                    <a:pt x="222" y="12"/>
                  </a:lnTo>
                  <a:lnTo>
                    <a:pt x="240" y="12"/>
                  </a:lnTo>
                  <a:lnTo>
                    <a:pt x="232" y="14"/>
                  </a:lnTo>
                  <a:lnTo>
                    <a:pt x="232" y="14"/>
                  </a:lnTo>
                  <a:lnTo>
                    <a:pt x="272" y="14"/>
                  </a:lnTo>
                  <a:lnTo>
                    <a:pt x="314" y="14"/>
                  </a:lnTo>
                  <a:lnTo>
                    <a:pt x="394" y="12"/>
                  </a:lnTo>
                  <a:lnTo>
                    <a:pt x="394" y="12"/>
                  </a:lnTo>
                  <a:lnTo>
                    <a:pt x="386" y="14"/>
                  </a:lnTo>
                  <a:lnTo>
                    <a:pt x="386" y="14"/>
                  </a:lnTo>
                  <a:lnTo>
                    <a:pt x="412" y="14"/>
                  </a:lnTo>
                  <a:lnTo>
                    <a:pt x="428" y="12"/>
                  </a:lnTo>
                  <a:lnTo>
                    <a:pt x="428" y="12"/>
                  </a:lnTo>
                  <a:lnTo>
                    <a:pt x="432" y="14"/>
                  </a:lnTo>
                  <a:lnTo>
                    <a:pt x="434" y="14"/>
                  </a:lnTo>
                  <a:lnTo>
                    <a:pt x="434" y="14"/>
                  </a:lnTo>
                  <a:lnTo>
                    <a:pt x="454" y="14"/>
                  </a:lnTo>
                  <a:lnTo>
                    <a:pt x="468" y="14"/>
                  </a:lnTo>
                  <a:lnTo>
                    <a:pt x="468" y="14"/>
                  </a:lnTo>
                  <a:lnTo>
                    <a:pt x="464" y="14"/>
                  </a:lnTo>
                  <a:lnTo>
                    <a:pt x="464" y="14"/>
                  </a:lnTo>
                  <a:lnTo>
                    <a:pt x="482" y="14"/>
                  </a:lnTo>
                  <a:lnTo>
                    <a:pt x="490" y="14"/>
                  </a:lnTo>
                  <a:lnTo>
                    <a:pt x="492" y="14"/>
                  </a:lnTo>
                  <a:lnTo>
                    <a:pt x="490" y="14"/>
                  </a:lnTo>
                  <a:lnTo>
                    <a:pt x="490" y="14"/>
                  </a:lnTo>
                  <a:lnTo>
                    <a:pt x="520" y="14"/>
                  </a:lnTo>
                  <a:lnTo>
                    <a:pt x="544" y="14"/>
                  </a:lnTo>
                  <a:lnTo>
                    <a:pt x="544" y="14"/>
                  </a:lnTo>
                  <a:lnTo>
                    <a:pt x="566" y="12"/>
                  </a:lnTo>
                  <a:lnTo>
                    <a:pt x="576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6" y="14"/>
                  </a:lnTo>
                  <a:lnTo>
                    <a:pt x="600" y="14"/>
                  </a:lnTo>
                  <a:lnTo>
                    <a:pt x="630" y="12"/>
                  </a:lnTo>
                  <a:lnTo>
                    <a:pt x="630" y="12"/>
                  </a:lnTo>
                  <a:lnTo>
                    <a:pt x="628" y="12"/>
                  </a:lnTo>
                  <a:lnTo>
                    <a:pt x="628" y="14"/>
                  </a:lnTo>
                  <a:lnTo>
                    <a:pt x="632" y="14"/>
                  </a:lnTo>
                  <a:lnTo>
                    <a:pt x="636" y="14"/>
                  </a:lnTo>
                  <a:lnTo>
                    <a:pt x="636" y="14"/>
                  </a:lnTo>
                  <a:lnTo>
                    <a:pt x="636" y="14"/>
                  </a:lnTo>
                  <a:lnTo>
                    <a:pt x="654" y="14"/>
                  </a:lnTo>
                  <a:lnTo>
                    <a:pt x="660" y="14"/>
                  </a:lnTo>
                  <a:lnTo>
                    <a:pt x="660" y="12"/>
                  </a:lnTo>
                  <a:lnTo>
                    <a:pt x="660" y="12"/>
                  </a:lnTo>
                  <a:lnTo>
                    <a:pt x="680" y="14"/>
                  </a:lnTo>
                  <a:lnTo>
                    <a:pt x="698" y="14"/>
                  </a:lnTo>
                  <a:lnTo>
                    <a:pt x="714" y="12"/>
                  </a:lnTo>
                  <a:lnTo>
                    <a:pt x="728" y="14"/>
                  </a:lnTo>
                  <a:lnTo>
                    <a:pt x="728" y="14"/>
                  </a:lnTo>
                  <a:lnTo>
                    <a:pt x="848" y="12"/>
                  </a:lnTo>
                  <a:lnTo>
                    <a:pt x="848" y="12"/>
                  </a:lnTo>
                  <a:lnTo>
                    <a:pt x="840" y="12"/>
                  </a:lnTo>
                  <a:lnTo>
                    <a:pt x="826" y="12"/>
                  </a:lnTo>
                  <a:lnTo>
                    <a:pt x="812" y="12"/>
                  </a:lnTo>
                  <a:lnTo>
                    <a:pt x="808" y="14"/>
                  </a:lnTo>
                  <a:lnTo>
                    <a:pt x="808" y="14"/>
                  </a:lnTo>
                  <a:lnTo>
                    <a:pt x="854" y="12"/>
                  </a:lnTo>
                  <a:lnTo>
                    <a:pt x="864" y="12"/>
                  </a:lnTo>
                  <a:lnTo>
                    <a:pt x="868" y="12"/>
                  </a:lnTo>
                  <a:lnTo>
                    <a:pt x="868" y="12"/>
                  </a:lnTo>
                  <a:lnTo>
                    <a:pt x="868" y="12"/>
                  </a:lnTo>
                  <a:lnTo>
                    <a:pt x="862" y="6"/>
                  </a:lnTo>
                  <a:lnTo>
                    <a:pt x="862" y="6"/>
                  </a:lnTo>
                  <a:lnTo>
                    <a:pt x="862" y="8"/>
                  </a:lnTo>
                  <a:lnTo>
                    <a:pt x="864" y="14"/>
                  </a:lnTo>
                  <a:lnTo>
                    <a:pt x="864" y="14"/>
                  </a:lnTo>
                  <a:lnTo>
                    <a:pt x="864" y="38"/>
                  </a:lnTo>
                  <a:lnTo>
                    <a:pt x="864" y="38"/>
                  </a:lnTo>
                  <a:lnTo>
                    <a:pt x="862" y="42"/>
                  </a:lnTo>
                  <a:lnTo>
                    <a:pt x="862" y="38"/>
                  </a:lnTo>
                  <a:lnTo>
                    <a:pt x="862" y="30"/>
                  </a:lnTo>
                  <a:lnTo>
                    <a:pt x="862" y="30"/>
                  </a:lnTo>
                  <a:lnTo>
                    <a:pt x="862" y="82"/>
                  </a:lnTo>
                  <a:lnTo>
                    <a:pt x="862" y="132"/>
                  </a:lnTo>
                  <a:lnTo>
                    <a:pt x="862" y="132"/>
                  </a:lnTo>
                  <a:lnTo>
                    <a:pt x="862" y="126"/>
                  </a:lnTo>
                  <a:lnTo>
                    <a:pt x="862" y="126"/>
                  </a:lnTo>
                  <a:lnTo>
                    <a:pt x="862" y="136"/>
                  </a:lnTo>
                  <a:lnTo>
                    <a:pt x="862" y="140"/>
                  </a:lnTo>
                  <a:lnTo>
                    <a:pt x="862" y="134"/>
                  </a:lnTo>
                  <a:lnTo>
                    <a:pt x="862" y="134"/>
                  </a:lnTo>
                  <a:lnTo>
                    <a:pt x="864" y="132"/>
                  </a:lnTo>
                  <a:lnTo>
                    <a:pt x="864" y="134"/>
                  </a:lnTo>
                  <a:lnTo>
                    <a:pt x="866" y="142"/>
                  </a:lnTo>
                  <a:lnTo>
                    <a:pt x="868" y="160"/>
                  </a:lnTo>
                  <a:lnTo>
                    <a:pt x="868" y="160"/>
                  </a:lnTo>
                  <a:lnTo>
                    <a:pt x="866" y="158"/>
                  </a:lnTo>
                  <a:lnTo>
                    <a:pt x="866" y="160"/>
                  </a:lnTo>
                  <a:lnTo>
                    <a:pt x="864" y="170"/>
                  </a:lnTo>
                  <a:lnTo>
                    <a:pt x="864" y="178"/>
                  </a:lnTo>
                  <a:lnTo>
                    <a:pt x="864" y="178"/>
                  </a:lnTo>
                  <a:lnTo>
                    <a:pt x="862" y="174"/>
                  </a:lnTo>
                  <a:lnTo>
                    <a:pt x="862" y="174"/>
                  </a:lnTo>
                  <a:lnTo>
                    <a:pt x="862" y="180"/>
                  </a:lnTo>
                  <a:lnTo>
                    <a:pt x="864" y="182"/>
                  </a:lnTo>
                  <a:lnTo>
                    <a:pt x="864" y="182"/>
                  </a:lnTo>
                  <a:lnTo>
                    <a:pt x="862" y="188"/>
                  </a:lnTo>
                  <a:lnTo>
                    <a:pt x="862" y="184"/>
                  </a:lnTo>
                  <a:lnTo>
                    <a:pt x="862" y="184"/>
                  </a:lnTo>
                  <a:lnTo>
                    <a:pt x="862" y="204"/>
                  </a:lnTo>
                  <a:lnTo>
                    <a:pt x="864" y="220"/>
                  </a:lnTo>
                  <a:lnTo>
                    <a:pt x="864" y="220"/>
                  </a:lnTo>
                  <a:lnTo>
                    <a:pt x="862" y="214"/>
                  </a:lnTo>
                  <a:lnTo>
                    <a:pt x="862" y="214"/>
                  </a:lnTo>
                  <a:lnTo>
                    <a:pt x="864" y="230"/>
                  </a:lnTo>
                  <a:lnTo>
                    <a:pt x="864" y="252"/>
                  </a:lnTo>
                  <a:lnTo>
                    <a:pt x="864" y="252"/>
                  </a:lnTo>
                  <a:lnTo>
                    <a:pt x="864" y="252"/>
                  </a:lnTo>
                  <a:lnTo>
                    <a:pt x="864" y="248"/>
                  </a:lnTo>
                  <a:lnTo>
                    <a:pt x="864" y="248"/>
                  </a:lnTo>
                  <a:lnTo>
                    <a:pt x="864" y="288"/>
                  </a:lnTo>
                  <a:lnTo>
                    <a:pt x="866" y="332"/>
                  </a:lnTo>
                  <a:lnTo>
                    <a:pt x="866" y="332"/>
                  </a:lnTo>
                  <a:lnTo>
                    <a:pt x="864" y="330"/>
                  </a:lnTo>
                  <a:lnTo>
                    <a:pt x="864" y="334"/>
                  </a:lnTo>
                  <a:lnTo>
                    <a:pt x="864" y="340"/>
                  </a:lnTo>
                  <a:lnTo>
                    <a:pt x="862" y="344"/>
                  </a:lnTo>
                  <a:lnTo>
                    <a:pt x="862" y="362"/>
                  </a:lnTo>
                  <a:lnTo>
                    <a:pt x="864" y="356"/>
                  </a:lnTo>
                  <a:lnTo>
                    <a:pt x="864" y="356"/>
                  </a:lnTo>
                  <a:lnTo>
                    <a:pt x="864" y="378"/>
                  </a:lnTo>
                  <a:lnTo>
                    <a:pt x="864" y="398"/>
                  </a:lnTo>
                  <a:lnTo>
                    <a:pt x="864" y="386"/>
                  </a:lnTo>
                  <a:lnTo>
                    <a:pt x="864" y="416"/>
                  </a:lnTo>
                  <a:lnTo>
                    <a:pt x="864" y="398"/>
                  </a:lnTo>
                  <a:lnTo>
                    <a:pt x="864" y="398"/>
                  </a:lnTo>
                  <a:lnTo>
                    <a:pt x="866" y="406"/>
                  </a:lnTo>
                  <a:lnTo>
                    <a:pt x="866" y="406"/>
                  </a:lnTo>
                  <a:lnTo>
                    <a:pt x="868" y="418"/>
                  </a:lnTo>
                  <a:lnTo>
                    <a:pt x="868" y="418"/>
                  </a:lnTo>
                  <a:lnTo>
                    <a:pt x="866" y="426"/>
                  </a:lnTo>
                  <a:lnTo>
                    <a:pt x="866" y="442"/>
                  </a:lnTo>
                  <a:lnTo>
                    <a:pt x="866" y="442"/>
                  </a:lnTo>
                  <a:lnTo>
                    <a:pt x="866" y="442"/>
                  </a:lnTo>
                  <a:lnTo>
                    <a:pt x="866" y="454"/>
                  </a:lnTo>
                  <a:lnTo>
                    <a:pt x="866" y="468"/>
                  </a:lnTo>
                  <a:lnTo>
                    <a:pt x="866" y="468"/>
                  </a:lnTo>
                  <a:lnTo>
                    <a:pt x="866" y="470"/>
                  </a:lnTo>
                  <a:lnTo>
                    <a:pt x="866" y="468"/>
                  </a:lnTo>
                  <a:lnTo>
                    <a:pt x="864" y="468"/>
                  </a:lnTo>
                  <a:lnTo>
                    <a:pt x="864" y="468"/>
                  </a:lnTo>
                  <a:lnTo>
                    <a:pt x="864" y="468"/>
                  </a:lnTo>
                  <a:lnTo>
                    <a:pt x="866" y="490"/>
                  </a:lnTo>
                  <a:lnTo>
                    <a:pt x="866" y="514"/>
                  </a:lnTo>
                  <a:lnTo>
                    <a:pt x="866" y="514"/>
                  </a:lnTo>
                  <a:lnTo>
                    <a:pt x="866" y="512"/>
                  </a:lnTo>
                  <a:lnTo>
                    <a:pt x="864" y="512"/>
                  </a:lnTo>
                  <a:lnTo>
                    <a:pt x="866" y="518"/>
                  </a:lnTo>
                  <a:lnTo>
                    <a:pt x="866" y="518"/>
                  </a:lnTo>
                  <a:lnTo>
                    <a:pt x="866" y="524"/>
                  </a:lnTo>
                  <a:lnTo>
                    <a:pt x="864" y="526"/>
                  </a:lnTo>
                  <a:lnTo>
                    <a:pt x="864" y="524"/>
                  </a:lnTo>
                  <a:lnTo>
                    <a:pt x="864" y="524"/>
                  </a:lnTo>
                  <a:lnTo>
                    <a:pt x="864" y="534"/>
                  </a:lnTo>
                  <a:lnTo>
                    <a:pt x="866" y="532"/>
                  </a:lnTo>
                  <a:lnTo>
                    <a:pt x="866" y="532"/>
                  </a:lnTo>
                  <a:lnTo>
                    <a:pt x="866" y="532"/>
                  </a:lnTo>
                  <a:lnTo>
                    <a:pt x="866" y="544"/>
                  </a:lnTo>
                  <a:lnTo>
                    <a:pt x="866" y="544"/>
                  </a:lnTo>
                  <a:lnTo>
                    <a:pt x="866" y="538"/>
                  </a:lnTo>
                  <a:lnTo>
                    <a:pt x="866" y="538"/>
                  </a:lnTo>
                  <a:lnTo>
                    <a:pt x="866" y="576"/>
                  </a:lnTo>
                  <a:lnTo>
                    <a:pt x="866" y="612"/>
                  </a:lnTo>
                  <a:lnTo>
                    <a:pt x="866" y="612"/>
                  </a:lnTo>
                  <a:lnTo>
                    <a:pt x="864" y="612"/>
                  </a:lnTo>
                  <a:lnTo>
                    <a:pt x="864" y="612"/>
                  </a:lnTo>
                  <a:lnTo>
                    <a:pt x="864" y="606"/>
                  </a:lnTo>
                  <a:lnTo>
                    <a:pt x="864" y="598"/>
                  </a:lnTo>
                  <a:lnTo>
                    <a:pt x="864" y="598"/>
                  </a:lnTo>
                  <a:lnTo>
                    <a:pt x="864" y="600"/>
                  </a:lnTo>
                  <a:lnTo>
                    <a:pt x="864" y="600"/>
                  </a:lnTo>
                  <a:lnTo>
                    <a:pt x="864" y="652"/>
                  </a:lnTo>
                  <a:lnTo>
                    <a:pt x="866" y="702"/>
                  </a:lnTo>
                  <a:lnTo>
                    <a:pt x="866" y="696"/>
                  </a:lnTo>
                  <a:lnTo>
                    <a:pt x="866" y="696"/>
                  </a:lnTo>
                  <a:lnTo>
                    <a:pt x="866" y="702"/>
                  </a:lnTo>
                  <a:lnTo>
                    <a:pt x="866" y="712"/>
                  </a:lnTo>
                  <a:lnTo>
                    <a:pt x="866" y="724"/>
                  </a:lnTo>
                  <a:lnTo>
                    <a:pt x="866" y="738"/>
                  </a:lnTo>
                  <a:lnTo>
                    <a:pt x="866" y="738"/>
                  </a:lnTo>
                  <a:lnTo>
                    <a:pt x="864" y="734"/>
                  </a:lnTo>
                  <a:lnTo>
                    <a:pt x="864" y="734"/>
                  </a:lnTo>
                  <a:lnTo>
                    <a:pt x="864" y="734"/>
                  </a:lnTo>
                  <a:lnTo>
                    <a:pt x="864" y="770"/>
                  </a:lnTo>
                  <a:lnTo>
                    <a:pt x="866" y="814"/>
                  </a:lnTo>
                  <a:lnTo>
                    <a:pt x="864" y="810"/>
                  </a:lnTo>
                  <a:lnTo>
                    <a:pt x="864" y="810"/>
                  </a:lnTo>
                  <a:lnTo>
                    <a:pt x="864" y="858"/>
                  </a:lnTo>
                  <a:lnTo>
                    <a:pt x="864" y="858"/>
                  </a:lnTo>
                  <a:lnTo>
                    <a:pt x="866" y="866"/>
                  </a:lnTo>
                  <a:lnTo>
                    <a:pt x="866" y="868"/>
                  </a:lnTo>
                  <a:lnTo>
                    <a:pt x="866" y="866"/>
                  </a:lnTo>
                  <a:lnTo>
                    <a:pt x="866" y="866"/>
                  </a:lnTo>
                  <a:lnTo>
                    <a:pt x="864" y="900"/>
                  </a:lnTo>
                  <a:lnTo>
                    <a:pt x="866" y="930"/>
                  </a:lnTo>
                  <a:lnTo>
                    <a:pt x="866" y="960"/>
                  </a:lnTo>
                  <a:lnTo>
                    <a:pt x="864" y="990"/>
                  </a:lnTo>
                  <a:lnTo>
                    <a:pt x="864" y="990"/>
                  </a:lnTo>
                  <a:lnTo>
                    <a:pt x="864" y="982"/>
                  </a:lnTo>
                  <a:lnTo>
                    <a:pt x="864" y="1016"/>
                  </a:lnTo>
                  <a:lnTo>
                    <a:pt x="864" y="1016"/>
                  </a:lnTo>
                  <a:lnTo>
                    <a:pt x="866" y="1012"/>
                  </a:lnTo>
                  <a:lnTo>
                    <a:pt x="866" y="1004"/>
                  </a:lnTo>
                  <a:lnTo>
                    <a:pt x="866" y="1004"/>
                  </a:lnTo>
                  <a:lnTo>
                    <a:pt x="868" y="1026"/>
                  </a:lnTo>
                  <a:lnTo>
                    <a:pt x="868" y="1026"/>
                  </a:lnTo>
                  <a:lnTo>
                    <a:pt x="868" y="1020"/>
                  </a:lnTo>
                  <a:lnTo>
                    <a:pt x="866" y="1022"/>
                  </a:lnTo>
                  <a:lnTo>
                    <a:pt x="866" y="1034"/>
                  </a:lnTo>
                  <a:lnTo>
                    <a:pt x="866" y="1034"/>
                  </a:lnTo>
                  <a:lnTo>
                    <a:pt x="866" y="1034"/>
                  </a:lnTo>
                  <a:lnTo>
                    <a:pt x="866" y="1034"/>
                  </a:lnTo>
                  <a:lnTo>
                    <a:pt x="866" y="1034"/>
                  </a:lnTo>
                  <a:lnTo>
                    <a:pt x="866" y="1042"/>
                  </a:lnTo>
                  <a:lnTo>
                    <a:pt x="866" y="1046"/>
                  </a:lnTo>
                  <a:lnTo>
                    <a:pt x="868" y="1050"/>
                  </a:lnTo>
                  <a:lnTo>
                    <a:pt x="868" y="1060"/>
                  </a:lnTo>
                  <a:lnTo>
                    <a:pt x="866" y="1060"/>
                  </a:lnTo>
                  <a:lnTo>
                    <a:pt x="866" y="1060"/>
                  </a:lnTo>
                  <a:lnTo>
                    <a:pt x="868" y="1086"/>
                  </a:lnTo>
                  <a:lnTo>
                    <a:pt x="868" y="1086"/>
                  </a:lnTo>
                  <a:lnTo>
                    <a:pt x="868" y="1088"/>
                  </a:lnTo>
                  <a:lnTo>
                    <a:pt x="868" y="1086"/>
                  </a:lnTo>
                  <a:lnTo>
                    <a:pt x="866" y="1084"/>
                  </a:lnTo>
                  <a:lnTo>
                    <a:pt x="866" y="1076"/>
                  </a:lnTo>
                  <a:lnTo>
                    <a:pt x="866" y="1076"/>
                  </a:lnTo>
                  <a:lnTo>
                    <a:pt x="868" y="1096"/>
                  </a:lnTo>
                  <a:lnTo>
                    <a:pt x="868" y="1106"/>
                  </a:lnTo>
                  <a:lnTo>
                    <a:pt x="868" y="1116"/>
                  </a:lnTo>
                  <a:lnTo>
                    <a:pt x="868" y="1116"/>
                  </a:lnTo>
                  <a:lnTo>
                    <a:pt x="866" y="1096"/>
                  </a:lnTo>
                  <a:lnTo>
                    <a:pt x="866" y="1096"/>
                  </a:lnTo>
                  <a:lnTo>
                    <a:pt x="864" y="1110"/>
                  </a:lnTo>
                  <a:lnTo>
                    <a:pt x="864" y="1120"/>
                  </a:lnTo>
                  <a:lnTo>
                    <a:pt x="864" y="1120"/>
                  </a:lnTo>
                  <a:lnTo>
                    <a:pt x="864" y="1142"/>
                  </a:lnTo>
                  <a:lnTo>
                    <a:pt x="864" y="1136"/>
                  </a:lnTo>
                  <a:lnTo>
                    <a:pt x="864" y="1136"/>
                  </a:lnTo>
                  <a:lnTo>
                    <a:pt x="866" y="1150"/>
                  </a:lnTo>
                  <a:lnTo>
                    <a:pt x="866" y="1164"/>
                  </a:lnTo>
                  <a:lnTo>
                    <a:pt x="866" y="1178"/>
                  </a:lnTo>
                  <a:lnTo>
                    <a:pt x="868" y="1194"/>
                  </a:lnTo>
                  <a:lnTo>
                    <a:pt x="868" y="1194"/>
                  </a:lnTo>
                  <a:lnTo>
                    <a:pt x="866" y="1184"/>
                  </a:lnTo>
                  <a:lnTo>
                    <a:pt x="866" y="1186"/>
                  </a:lnTo>
                  <a:lnTo>
                    <a:pt x="864" y="1188"/>
                  </a:lnTo>
                  <a:lnTo>
                    <a:pt x="864" y="1188"/>
                  </a:lnTo>
                  <a:lnTo>
                    <a:pt x="864" y="1198"/>
                  </a:lnTo>
                  <a:lnTo>
                    <a:pt x="864" y="1200"/>
                  </a:lnTo>
                  <a:lnTo>
                    <a:pt x="864" y="1200"/>
                  </a:lnTo>
                  <a:lnTo>
                    <a:pt x="864" y="1216"/>
                  </a:lnTo>
                  <a:lnTo>
                    <a:pt x="864" y="1234"/>
                  </a:lnTo>
                  <a:lnTo>
                    <a:pt x="864" y="1234"/>
                  </a:lnTo>
                  <a:lnTo>
                    <a:pt x="864" y="1240"/>
                  </a:lnTo>
                  <a:lnTo>
                    <a:pt x="864" y="1242"/>
                  </a:lnTo>
                  <a:lnTo>
                    <a:pt x="862" y="1244"/>
                  </a:lnTo>
                  <a:lnTo>
                    <a:pt x="862" y="1244"/>
                  </a:lnTo>
                  <a:lnTo>
                    <a:pt x="862" y="1248"/>
                  </a:lnTo>
                  <a:lnTo>
                    <a:pt x="864" y="1246"/>
                  </a:lnTo>
                  <a:lnTo>
                    <a:pt x="864" y="1240"/>
                  </a:lnTo>
                  <a:lnTo>
                    <a:pt x="864" y="1240"/>
                  </a:lnTo>
                  <a:lnTo>
                    <a:pt x="864" y="1258"/>
                  </a:lnTo>
                  <a:lnTo>
                    <a:pt x="864" y="1278"/>
                  </a:lnTo>
                  <a:lnTo>
                    <a:pt x="864" y="1300"/>
                  </a:lnTo>
                  <a:lnTo>
                    <a:pt x="864" y="1322"/>
                  </a:lnTo>
                  <a:lnTo>
                    <a:pt x="864" y="1322"/>
                  </a:lnTo>
                  <a:lnTo>
                    <a:pt x="866" y="1352"/>
                  </a:lnTo>
                  <a:lnTo>
                    <a:pt x="868" y="1380"/>
                  </a:lnTo>
                  <a:lnTo>
                    <a:pt x="868" y="1380"/>
                  </a:lnTo>
                  <a:lnTo>
                    <a:pt x="868" y="1382"/>
                  </a:lnTo>
                  <a:lnTo>
                    <a:pt x="868" y="1380"/>
                  </a:lnTo>
                  <a:lnTo>
                    <a:pt x="866" y="1372"/>
                  </a:lnTo>
                  <a:lnTo>
                    <a:pt x="866" y="1372"/>
                  </a:lnTo>
                  <a:lnTo>
                    <a:pt x="866" y="1392"/>
                  </a:lnTo>
                  <a:lnTo>
                    <a:pt x="866" y="1410"/>
                  </a:lnTo>
                  <a:lnTo>
                    <a:pt x="866" y="1410"/>
                  </a:lnTo>
                  <a:lnTo>
                    <a:pt x="866" y="1408"/>
                  </a:lnTo>
                  <a:lnTo>
                    <a:pt x="866" y="1408"/>
                  </a:lnTo>
                  <a:lnTo>
                    <a:pt x="864" y="1414"/>
                  </a:lnTo>
                  <a:lnTo>
                    <a:pt x="864" y="1414"/>
                  </a:lnTo>
                  <a:lnTo>
                    <a:pt x="866" y="1422"/>
                  </a:lnTo>
                  <a:lnTo>
                    <a:pt x="866" y="1434"/>
                  </a:lnTo>
                  <a:lnTo>
                    <a:pt x="866" y="1434"/>
                  </a:lnTo>
                  <a:lnTo>
                    <a:pt x="864" y="1424"/>
                  </a:lnTo>
                  <a:lnTo>
                    <a:pt x="864" y="1424"/>
                  </a:lnTo>
                  <a:lnTo>
                    <a:pt x="866" y="1460"/>
                  </a:lnTo>
                  <a:lnTo>
                    <a:pt x="866" y="1460"/>
                  </a:lnTo>
                  <a:lnTo>
                    <a:pt x="866" y="1460"/>
                  </a:lnTo>
                  <a:lnTo>
                    <a:pt x="864" y="1456"/>
                  </a:lnTo>
                  <a:lnTo>
                    <a:pt x="864" y="1448"/>
                  </a:lnTo>
                  <a:lnTo>
                    <a:pt x="864" y="1448"/>
                  </a:lnTo>
                  <a:lnTo>
                    <a:pt x="864" y="1472"/>
                  </a:lnTo>
                  <a:lnTo>
                    <a:pt x="866" y="1488"/>
                  </a:lnTo>
                  <a:lnTo>
                    <a:pt x="866" y="1480"/>
                  </a:lnTo>
                  <a:lnTo>
                    <a:pt x="866" y="1480"/>
                  </a:lnTo>
                  <a:lnTo>
                    <a:pt x="866" y="1482"/>
                  </a:lnTo>
                  <a:lnTo>
                    <a:pt x="866" y="1478"/>
                  </a:lnTo>
                  <a:lnTo>
                    <a:pt x="866" y="1478"/>
                  </a:lnTo>
                  <a:lnTo>
                    <a:pt x="866" y="1466"/>
                  </a:lnTo>
                  <a:lnTo>
                    <a:pt x="866" y="1460"/>
                  </a:lnTo>
                  <a:lnTo>
                    <a:pt x="866" y="1470"/>
                  </a:lnTo>
                  <a:lnTo>
                    <a:pt x="866" y="1470"/>
                  </a:lnTo>
                  <a:lnTo>
                    <a:pt x="868" y="1460"/>
                  </a:lnTo>
                  <a:lnTo>
                    <a:pt x="868" y="1446"/>
                  </a:lnTo>
                  <a:lnTo>
                    <a:pt x="866" y="1416"/>
                  </a:lnTo>
                  <a:lnTo>
                    <a:pt x="868" y="1424"/>
                  </a:lnTo>
                  <a:lnTo>
                    <a:pt x="866" y="1404"/>
                  </a:lnTo>
                  <a:lnTo>
                    <a:pt x="866" y="1404"/>
                  </a:lnTo>
                  <a:lnTo>
                    <a:pt x="868" y="1400"/>
                  </a:lnTo>
                  <a:lnTo>
                    <a:pt x="870" y="1406"/>
                  </a:lnTo>
                  <a:lnTo>
                    <a:pt x="870" y="1406"/>
                  </a:lnTo>
                  <a:lnTo>
                    <a:pt x="870" y="1396"/>
                  </a:lnTo>
                  <a:lnTo>
                    <a:pt x="870" y="1384"/>
                  </a:lnTo>
                  <a:lnTo>
                    <a:pt x="870" y="1384"/>
                  </a:lnTo>
                  <a:lnTo>
                    <a:pt x="870" y="1384"/>
                  </a:lnTo>
                  <a:lnTo>
                    <a:pt x="870" y="1384"/>
                  </a:lnTo>
                  <a:lnTo>
                    <a:pt x="870" y="1372"/>
                  </a:lnTo>
                  <a:lnTo>
                    <a:pt x="870" y="1372"/>
                  </a:lnTo>
                  <a:lnTo>
                    <a:pt x="870" y="1374"/>
                  </a:lnTo>
                  <a:lnTo>
                    <a:pt x="870" y="1378"/>
                  </a:lnTo>
                  <a:lnTo>
                    <a:pt x="870" y="1378"/>
                  </a:lnTo>
                  <a:lnTo>
                    <a:pt x="870" y="1350"/>
                  </a:lnTo>
                  <a:lnTo>
                    <a:pt x="870" y="1340"/>
                  </a:lnTo>
                  <a:lnTo>
                    <a:pt x="870" y="1334"/>
                  </a:lnTo>
                  <a:lnTo>
                    <a:pt x="870" y="1336"/>
                  </a:lnTo>
                  <a:lnTo>
                    <a:pt x="870" y="1336"/>
                  </a:lnTo>
                  <a:lnTo>
                    <a:pt x="870" y="1322"/>
                  </a:lnTo>
                  <a:lnTo>
                    <a:pt x="870" y="1318"/>
                  </a:lnTo>
                  <a:lnTo>
                    <a:pt x="868" y="1318"/>
                  </a:lnTo>
                  <a:lnTo>
                    <a:pt x="866" y="1308"/>
                  </a:lnTo>
                  <a:lnTo>
                    <a:pt x="872" y="1292"/>
                  </a:lnTo>
                  <a:lnTo>
                    <a:pt x="870" y="1290"/>
                  </a:lnTo>
                  <a:lnTo>
                    <a:pt x="870" y="1290"/>
                  </a:lnTo>
                  <a:lnTo>
                    <a:pt x="870" y="1284"/>
                  </a:lnTo>
                  <a:lnTo>
                    <a:pt x="870" y="1282"/>
                  </a:lnTo>
                  <a:lnTo>
                    <a:pt x="870" y="1282"/>
                  </a:lnTo>
                  <a:lnTo>
                    <a:pt x="870" y="1276"/>
                  </a:lnTo>
                  <a:lnTo>
                    <a:pt x="870" y="1278"/>
                  </a:lnTo>
                  <a:lnTo>
                    <a:pt x="868" y="1276"/>
                  </a:lnTo>
                  <a:lnTo>
                    <a:pt x="868" y="1276"/>
                  </a:lnTo>
                  <a:lnTo>
                    <a:pt x="870" y="1248"/>
                  </a:lnTo>
                  <a:lnTo>
                    <a:pt x="870" y="1236"/>
                  </a:lnTo>
                  <a:lnTo>
                    <a:pt x="870" y="1230"/>
                  </a:lnTo>
                  <a:lnTo>
                    <a:pt x="870" y="1230"/>
                  </a:lnTo>
                  <a:lnTo>
                    <a:pt x="870" y="1230"/>
                  </a:lnTo>
                  <a:lnTo>
                    <a:pt x="870" y="1230"/>
                  </a:lnTo>
                  <a:lnTo>
                    <a:pt x="870" y="1234"/>
                  </a:lnTo>
                  <a:lnTo>
                    <a:pt x="870" y="1234"/>
                  </a:lnTo>
                  <a:lnTo>
                    <a:pt x="868" y="1228"/>
                  </a:lnTo>
                  <a:lnTo>
                    <a:pt x="868" y="1228"/>
                  </a:lnTo>
                  <a:lnTo>
                    <a:pt x="870" y="1224"/>
                  </a:lnTo>
                  <a:lnTo>
                    <a:pt x="870" y="1216"/>
                  </a:lnTo>
                  <a:lnTo>
                    <a:pt x="870" y="1196"/>
                  </a:lnTo>
                  <a:lnTo>
                    <a:pt x="870" y="1196"/>
                  </a:lnTo>
                  <a:lnTo>
                    <a:pt x="870" y="1204"/>
                  </a:lnTo>
                  <a:lnTo>
                    <a:pt x="872" y="1198"/>
                  </a:lnTo>
                  <a:lnTo>
                    <a:pt x="872" y="1198"/>
                  </a:lnTo>
                  <a:lnTo>
                    <a:pt x="870" y="1190"/>
                  </a:lnTo>
                  <a:lnTo>
                    <a:pt x="872" y="1180"/>
                  </a:lnTo>
                  <a:lnTo>
                    <a:pt x="872" y="1160"/>
                  </a:lnTo>
                  <a:lnTo>
                    <a:pt x="872" y="1160"/>
                  </a:lnTo>
                  <a:lnTo>
                    <a:pt x="870" y="1154"/>
                  </a:lnTo>
                  <a:lnTo>
                    <a:pt x="870" y="1144"/>
                  </a:lnTo>
                  <a:lnTo>
                    <a:pt x="870" y="1112"/>
                  </a:lnTo>
                  <a:lnTo>
                    <a:pt x="870" y="1112"/>
                  </a:lnTo>
                  <a:lnTo>
                    <a:pt x="872" y="1056"/>
                  </a:lnTo>
                  <a:lnTo>
                    <a:pt x="872" y="1058"/>
                  </a:lnTo>
                  <a:lnTo>
                    <a:pt x="872" y="1058"/>
                  </a:lnTo>
                  <a:lnTo>
                    <a:pt x="872" y="1052"/>
                  </a:lnTo>
                  <a:lnTo>
                    <a:pt x="870" y="1042"/>
                  </a:lnTo>
                  <a:lnTo>
                    <a:pt x="870" y="1020"/>
                  </a:lnTo>
                  <a:lnTo>
                    <a:pt x="870" y="1020"/>
                  </a:lnTo>
                  <a:lnTo>
                    <a:pt x="872" y="1022"/>
                  </a:lnTo>
                  <a:lnTo>
                    <a:pt x="872" y="1030"/>
                  </a:lnTo>
                  <a:lnTo>
                    <a:pt x="872" y="1018"/>
                  </a:lnTo>
                  <a:lnTo>
                    <a:pt x="872" y="1018"/>
                  </a:lnTo>
                  <a:lnTo>
                    <a:pt x="872" y="1002"/>
                  </a:lnTo>
                  <a:lnTo>
                    <a:pt x="874" y="1006"/>
                  </a:lnTo>
                  <a:lnTo>
                    <a:pt x="874" y="1006"/>
                  </a:lnTo>
                  <a:lnTo>
                    <a:pt x="872" y="978"/>
                  </a:lnTo>
                  <a:lnTo>
                    <a:pt x="872" y="948"/>
                  </a:lnTo>
                  <a:lnTo>
                    <a:pt x="872" y="948"/>
                  </a:lnTo>
                  <a:lnTo>
                    <a:pt x="870" y="950"/>
                  </a:lnTo>
                  <a:lnTo>
                    <a:pt x="870" y="952"/>
                  </a:lnTo>
                  <a:lnTo>
                    <a:pt x="868" y="954"/>
                  </a:lnTo>
                  <a:lnTo>
                    <a:pt x="868" y="952"/>
                  </a:lnTo>
                  <a:lnTo>
                    <a:pt x="866" y="942"/>
                  </a:lnTo>
                  <a:lnTo>
                    <a:pt x="866" y="942"/>
                  </a:lnTo>
                  <a:lnTo>
                    <a:pt x="868" y="940"/>
                  </a:lnTo>
                  <a:lnTo>
                    <a:pt x="870" y="946"/>
                  </a:lnTo>
                  <a:lnTo>
                    <a:pt x="870" y="946"/>
                  </a:lnTo>
                  <a:lnTo>
                    <a:pt x="870" y="934"/>
                  </a:lnTo>
                  <a:lnTo>
                    <a:pt x="870" y="944"/>
                  </a:lnTo>
                  <a:lnTo>
                    <a:pt x="870" y="944"/>
                  </a:lnTo>
                  <a:lnTo>
                    <a:pt x="870" y="936"/>
                  </a:lnTo>
                  <a:lnTo>
                    <a:pt x="870" y="930"/>
                  </a:lnTo>
                  <a:lnTo>
                    <a:pt x="870" y="930"/>
                  </a:lnTo>
                  <a:lnTo>
                    <a:pt x="870" y="928"/>
                  </a:lnTo>
                  <a:lnTo>
                    <a:pt x="872" y="926"/>
                  </a:lnTo>
                  <a:lnTo>
                    <a:pt x="872" y="926"/>
                  </a:lnTo>
                  <a:lnTo>
                    <a:pt x="872" y="936"/>
                  </a:lnTo>
                  <a:lnTo>
                    <a:pt x="872" y="936"/>
                  </a:lnTo>
                  <a:lnTo>
                    <a:pt x="874" y="912"/>
                  </a:lnTo>
                  <a:lnTo>
                    <a:pt x="874" y="912"/>
                  </a:lnTo>
                  <a:lnTo>
                    <a:pt x="872" y="912"/>
                  </a:lnTo>
                  <a:lnTo>
                    <a:pt x="872" y="904"/>
                  </a:lnTo>
                  <a:lnTo>
                    <a:pt x="872" y="904"/>
                  </a:lnTo>
                  <a:lnTo>
                    <a:pt x="872" y="894"/>
                  </a:lnTo>
                  <a:lnTo>
                    <a:pt x="872" y="892"/>
                  </a:lnTo>
                  <a:lnTo>
                    <a:pt x="874" y="888"/>
                  </a:lnTo>
                  <a:lnTo>
                    <a:pt x="874" y="888"/>
                  </a:lnTo>
                  <a:lnTo>
                    <a:pt x="872" y="880"/>
                  </a:lnTo>
                  <a:lnTo>
                    <a:pt x="872" y="874"/>
                  </a:lnTo>
                  <a:lnTo>
                    <a:pt x="872" y="872"/>
                  </a:lnTo>
                  <a:lnTo>
                    <a:pt x="872" y="872"/>
                  </a:lnTo>
                  <a:lnTo>
                    <a:pt x="872" y="868"/>
                  </a:lnTo>
                  <a:lnTo>
                    <a:pt x="874" y="864"/>
                  </a:lnTo>
                  <a:lnTo>
                    <a:pt x="874" y="864"/>
                  </a:lnTo>
                  <a:lnTo>
                    <a:pt x="872" y="842"/>
                  </a:lnTo>
                  <a:lnTo>
                    <a:pt x="872" y="832"/>
                  </a:lnTo>
                  <a:lnTo>
                    <a:pt x="872" y="830"/>
                  </a:lnTo>
                  <a:lnTo>
                    <a:pt x="870" y="832"/>
                  </a:lnTo>
                  <a:lnTo>
                    <a:pt x="870" y="834"/>
                  </a:lnTo>
                  <a:lnTo>
                    <a:pt x="870" y="834"/>
                  </a:lnTo>
                  <a:lnTo>
                    <a:pt x="870" y="834"/>
                  </a:lnTo>
                  <a:lnTo>
                    <a:pt x="870" y="834"/>
                  </a:lnTo>
                  <a:lnTo>
                    <a:pt x="870" y="834"/>
                  </a:lnTo>
                  <a:lnTo>
                    <a:pt x="870" y="788"/>
                  </a:lnTo>
                  <a:lnTo>
                    <a:pt x="870" y="742"/>
                  </a:lnTo>
                  <a:lnTo>
                    <a:pt x="872" y="742"/>
                  </a:lnTo>
                  <a:lnTo>
                    <a:pt x="872" y="742"/>
                  </a:lnTo>
                  <a:lnTo>
                    <a:pt x="870" y="714"/>
                  </a:lnTo>
                  <a:lnTo>
                    <a:pt x="870" y="690"/>
                  </a:lnTo>
                  <a:lnTo>
                    <a:pt x="870" y="690"/>
                  </a:lnTo>
                  <a:lnTo>
                    <a:pt x="870" y="682"/>
                  </a:lnTo>
                  <a:lnTo>
                    <a:pt x="872" y="680"/>
                  </a:lnTo>
                  <a:lnTo>
                    <a:pt x="872" y="680"/>
                  </a:lnTo>
                  <a:lnTo>
                    <a:pt x="872" y="680"/>
                  </a:lnTo>
                  <a:lnTo>
                    <a:pt x="872" y="666"/>
                  </a:lnTo>
                  <a:lnTo>
                    <a:pt x="872" y="646"/>
                  </a:lnTo>
                  <a:lnTo>
                    <a:pt x="872" y="646"/>
                  </a:lnTo>
                  <a:lnTo>
                    <a:pt x="872" y="650"/>
                  </a:lnTo>
                  <a:lnTo>
                    <a:pt x="872" y="660"/>
                  </a:lnTo>
                  <a:lnTo>
                    <a:pt x="872" y="660"/>
                  </a:lnTo>
                  <a:lnTo>
                    <a:pt x="872" y="640"/>
                  </a:lnTo>
                  <a:lnTo>
                    <a:pt x="872" y="620"/>
                  </a:lnTo>
                  <a:lnTo>
                    <a:pt x="872" y="620"/>
                  </a:lnTo>
                  <a:lnTo>
                    <a:pt x="872" y="620"/>
                  </a:lnTo>
                  <a:lnTo>
                    <a:pt x="874" y="620"/>
                  </a:lnTo>
                  <a:lnTo>
                    <a:pt x="874" y="614"/>
                  </a:lnTo>
                  <a:lnTo>
                    <a:pt x="874" y="598"/>
                  </a:lnTo>
                  <a:lnTo>
                    <a:pt x="872" y="610"/>
                  </a:lnTo>
                  <a:lnTo>
                    <a:pt x="872" y="610"/>
                  </a:lnTo>
                  <a:lnTo>
                    <a:pt x="872" y="584"/>
                  </a:lnTo>
                  <a:lnTo>
                    <a:pt x="874" y="588"/>
                  </a:lnTo>
                  <a:lnTo>
                    <a:pt x="874" y="588"/>
                  </a:lnTo>
                  <a:lnTo>
                    <a:pt x="874" y="564"/>
                  </a:lnTo>
                  <a:lnTo>
                    <a:pt x="874" y="540"/>
                  </a:lnTo>
                  <a:lnTo>
                    <a:pt x="874" y="518"/>
                  </a:lnTo>
                  <a:lnTo>
                    <a:pt x="874" y="496"/>
                  </a:lnTo>
                  <a:lnTo>
                    <a:pt x="874" y="496"/>
                  </a:lnTo>
                  <a:lnTo>
                    <a:pt x="874" y="494"/>
                  </a:lnTo>
                  <a:lnTo>
                    <a:pt x="874" y="496"/>
                  </a:lnTo>
                  <a:lnTo>
                    <a:pt x="874" y="502"/>
                  </a:lnTo>
                  <a:lnTo>
                    <a:pt x="872" y="508"/>
                  </a:lnTo>
                  <a:lnTo>
                    <a:pt x="872" y="510"/>
                  </a:lnTo>
                  <a:lnTo>
                    <a:pt x="872" y="508"/>
                  </a:lnTo>
                  <a:lnTo>
                    <a:pt x="872" y="508"/>
                  </a:lnTo>
                  <a:lnTo>
                    <a:pt x="874" y="484"/>
                  </a:lnTo>
                  <a:lnTo>
                    <a:pt x="874" y="468"/>
                  </a:lnTo>
                  <a:lnTo>
                    <a:pt x="874" y="468"/>
                  </a:lnTo>
                  <a:lnTo>
                    <a:pt x="874" y="456"/>
                  </a:lnTo>
                  <a:lnTo>
                    <a:pt x="874" y="446"/>
                  </a:lnTo>
                  <a:lnTo>
                    <a:pt x="872" y="438"/>
                  </a:lnTo>
                  <a:lnTo>
                    <a:pt x="872" y="424"/>
                  </a:lnTo>
                  <a:lnTo>
                    <a:pt x="872" y="424"/>
                  </a:lnTo>
                  <a:lnTo>
                    <a:pt x="872" y="426"/>
                  </a:lnTo>
                  <a:lnTo>
                    <a:pt x="872" y="426"/>
                  </a:lnTo>
                  <a:lnTo>
                    <a:pt x="870" y="412"/>
                  </a:lnTo>
                  <a:lnTo>
                    <a:pt x="870" y="412"/>
                  </a:lnTo>
                  <a:lnTo>
                    <a:pt x="872" y="398"/>
                  </a:lnTo>
                  <a:lnTo>
                    <a:pt x="872" y="396"/>
                  </a:lnTo>
                  <a:lnTo>
                    <a:pt x="872" y="398"/>
                  </a:lnTo>
                  <a:lnTo>
                    <a:pt x="874" y="402"/>
                  </a:lnTo>
                  <a:lnTo>
                    <a:pt x="874" y="402"/>
                  </a:lnTo>
                  <a:lnTo>
                    <a:pt x="872" y="408"/>
                  </a:lnTo>
                  <a:lnTo>
                    <a:pt x="872" y="408"/>
                  </a:lnTo>
                  <a:lnTo>
                    <a:pt x="874" y="416"/>
                  </a:lnTo>
                  <a:lnTo>
                    <a:pt x="874" y="416"/>
                  </a:lnTo>
                  <a:lnTo>
                    <a:pt x="874" y="414"/>
                  </a:lnTo>
                  <a:lnTo>
                    <a:pt x="874" y="412"/>
                  </a:lnTo>
                  <a:lnTo>
                    <a:pt x="874" y="412"/>
                  </a:lnTo>
                  <a:lnTo>
                    <a:pt x="874" y="394"/>
                  </a:lnTo>
                  <a:lnTo>
                    <a:pt x="874" y="386"/>
                  </a:lnTo>
                  <a:lnTo>
                    <a:pt x="874" y="386"/>
                  </a:lnTo>
                  <a:lnTo>
                    <a:pt x="876" y="386"/>
                  </a:lnTo>
                  <a:lnTo>
                    <a:pt x="876" y="386"/>
                  </a:lnTo>
                  <a:lnTo>
                    <a:pt x="874" y="380"/>
                  </a:lnTo>
                  <a:lnTo>
                    <a:pt x="874" y="390"/>
                  </a:lnTo>
                  <a:lnTo>
                    <a:pt x="874" y="390"/>
                  </a:lnTo>
                  <a:lnTo>
                    <a:pt x="874" y="336"/>
                  </a:lnTo>
                  <a:lnTo>
                    <a:pt x="874" y="336"/>
                  </a:lnTo>
                  <a:lnTo>
                    <a:pt x="874" y="340"/>
                  </a:lnTo>
                  <a:lnTo>
                    <a:pt x="874" y="338"/>
                  </a:lnTo>
                  <a:lnTo>
                    <a:pt x="874" y="338"/>
                  </a:lnTo>
                  <a:lnTo>
                    <a:pt x="872" y="316"/>
                  </a:lnTo>
                  <a:lnTo>
                    <a:pt x="872" y="314"/>
                  </a:lnTo>
                  <a:lnTo>
                    <a:pt x="872" y="302"/>
                  </a:lnTo>
                  <a:lnTo>
                    <a:pt x="872" y="302"/>
                  </a:lnTo>
                  <a:lnTo>
                    <a:pt x="872" y="298"/>
                  </a:lnTo>
                  <a:lnTo>
                    <a:pt x="874" y="298"/>
                  </a:lnTo>
                  <a:lnTo>
                    <a:pt x="874" y="286"/>
                  </a:lnTo>
                  <a:lnTo>
                    <a:pt x="874" y="286"/>
                  </a:lnTo>
                  <a:lnTo>
                    <a:pt x="874" y="280"/>
                  </a:lnTo>
                  <a:lnTo>
                    <a:pt x="874" y="280"/>
                  </a:lnTo>
                  <a:lnTo>
                    <a:pt x="874" y="280"/>
                  </a:lnTo>
                  <a:lnTo>
                    <a:pt x="876" y="288"/>
                  </a:lnTo>
                  <a:lnTo>
                    <a:pt x="876" y="288"/>
                  </a:lnTo>
                  <a:lnTo>
                    <a:pt x="876" y="260"/>
                  </a:lnTo>
                  <a:lnTo>
                    <a:pt x="876" y="240"/>
                  </a:lnTo>
                  <a:lnTo>
                    <a:pt x="878" y="250"/>
                  </a:lnTo>
                  <a:lnTo>
                    <a:pt x="878" y="250"/>
                  </a:lnTo>
                  <a:lnTo>
                    <a:pt x="876" y="234"/>
                  </a:lnTo>
                  <a:lnTo>
                    <a:pt x="876" y="240"/>
                  </a:lnTo>
                  <a:lnTo>
                    <a:pt x="876" y="240"/>
                  </a:lnTo>
                  <a:lnTo>
                    <a:pt x="876" y="228"/>
                  </a:lnTo>
                  <a:lnTo>
                    <a:pt x="876" y="228"/>
                  </a:lnTo>
                  <a:lnTo>
                    <a:pt x="876" y="226"/>
                  </a:lnTo>
                  <a:lnTo>
                    <a:pt x="874" y="226"/>
                  </a:lnTo>
                  <a:lnTo>
                    <a:pt x="874" y="226"/>
                  </a:lnTo>
                  <a:lnTo>
                    <a:pt x="872" y="220"/>
                  </a:lnTo>
                  <a:lnTo>
                    <a:pt x="872" y="220"/>
                  </a:lnTo>
                  <a:lnTo>
                    <a:pt x="872" y="204"/>
                  </a:lnTo>
                  <a:lnTo>
                    <a:pt x="872" y="198"/>
                  </a:lnTo>
                  <a:lnTo>
                    <a:pt x="874" y="192"/>
                  </a:lnTo>
                  <a:lnTo>
                    <a:pt x="874" y="192"/>
                  </a:lnTo>
                  <a:lnTo>
                    <a:pt x="874" y="204"/>
                  </a:lnTo>
                  <a:lnTo>
                    <a:pt x="874" y="204"/>
                  </a:lnTo>
                  <a:lnTo>
                    <a:pt x="874" y="204"/>
                  </a:lnTo>
                  <a:lnTo>
                    <a:pt x="876" y="202"/>
                  </a:lnTo>
                  <a:lnTo>
                    <a:pt x="876" y="204"/>
                  </a:lnTo>
                  <a:lnTo>
                    <a:pt x="876" y="212"/>
                  </a:lnTo>
                  <a:lnTo>
                    <a:pt x="876" y="212"/>
                  </a:lnTo>
                  <a:lnTo>
                    <a:pt x="876" y="196"/>
                  </a:lnTo>
                  <a:lnTo>
                    <a:pt x="876" y="196"/>
                  </a:lnTo>
                  <a:lnTo>
                    <a:pt x="876" y="198"/>
                  </a:lnTo>
                  <a:lnTo>
                    <a:pt x="876" y="198"/>
                  </a:lnTo>
                  <a:lnTo>
                    <a:pt x="876" y="186"/>
                  </a:lnTo>
                  <a:lnTo>
                    <a:pt x="876" y="180"/>
                  </a:lnTo>
                  <a:lnTo>
                    <a:pt x="876" y="174"/>
                  </a:lnTo>
                  <a:lnTo>
                    <a:pt x="874" y="162"/>
                  </a:lnTo>
                  <a:lnTo>
                    <a:pt x="874" y="162"/>
                  </a:lnTo>
                  <a:lnTo>
                    <a:pt x="876" y="162"/>
                  </a:lnTo>
                  <a:lnTo>
                    <a:pt x="876" y="160"/>
                  </a:lnTo>
                  <a:lnTo>
                    <a:pt x="876" y="152"/>
                  </a:lnTo>
                  <a:lnTo>
                    <a:pt x="876" y="152"/>
                  </a:lnTo>
                  <a:lnTo>
                    <a:pt x="876" y="156"/>
                  </a:lnTo>
                  <a:lnTo>
                    <a:pt x="876" y="156"/>
                  </a:lnTo>
                  <a:lnTo>
                    <a:pt x="874" y="148"/>
                  </a:lnTo>
                  <a:lnTo>
                    <a:pt x="874" y="148"/>
                  </a:lnTo>
                  <a:lnTo>
                    <a:pt x="874" y="132"/>
                  </a:lnTo>
                  <a:lnTo>
                    <a:pt x="874" y="120"/>
                  </a:lnTo>
                  <a:lnTo>
                    <a:pt x="872" y="130"/>
                  </a:lnTo>
                  <a:lnTo>
                    <a:pt x="872" y="130"/>
                  </a:lnTo>
                  <a:lnTo>
                    <a:pt x="872" y="122"/>
                  </a:lnTo>
                  <a:lnTo>
                    <a:pt x="872" y="108"/>
                  </a:lnTo>
                  <a:lnTo>
                    <a:pt x="872" y="108"/>
                  </a:lnTo>
                  <a:lnTo>
                    <a:pt x="872" y="112"/>
                  </a:lnTo>
                  <a:lnTo>
                    <a:pt x="872" y="114"/>
                  </a:lnTo>
                  <a:lnTo>
                    <a:pt x="872" y="114"/>
                  </a:lnTo>
                  <a:lnTo>
                    <a:pt x="872" y="104"/>
                  </a:lnTo>
                  <a:lnTo>
                    <a:pt x="872" y="92"/>
                  </a:lnTo>
                  <a:lnTo>
                    <a:pt x="874" y="80"/>
                  </a:lnTo>
                  <a:lnTo>
                    <a:pt x="874" y="68"/>
                  </a:lnTo>
                  <a:lnTo>
                    <a:pt x="874" y="68"/>
                  </a:lnTo>
                  <a:lnTo>
                    <a:pt x="874" y="64"/>
                  </a:lnTo>
                  <a:lnTo>
                    <a:pt x="874" y="64"/>
                  </a:lnTo>
                  <a:lnTo>
                    <a:pt x="876" y="62"/>
                  </a:lnTo>
                  <a:lnTo>
                    <a:pt x="876" y="60"/>
                  </a:lnTo>
                  <a:lnTo>
                    <a:pt x="876" y="60"/>
                  </a:lnTo>
                  <a:lnTo>
                    <a:pt x="876" y="40"/>
                  </a:lnTo>
                  <a:lnTo>
                    <a:pt x="876" y="18"/>
                  </a:lnTo>
                  <a:lnTo>
                    <a:pt x="876" y="18"/>
                  </a:lnTo>
                  <a:lnTo>
                    <a:pt x="874" y="22"/>
                  </a:lnTo>
                  <a:lnTo>
                    <a:pt x="874" y="10"/>
                  </a:lnTo>
                  <a:lnTo>
                    <a:pt x="874" y="44"/>
                  </a:lnTo>
                  <a:lnTo>
                    <a:pt x="872" y="22"/>
                  </a:lnTo>
                  <a:lnTo>
                    <a:pt x="872" y="22"/>
                  </a:lnTo>
                  <a:lnTo>
                    <a:pt x="874" y="50"/>
                  </a:lnTo>
                  <a:lnTo>
                    <a:pt x="874" y="50"/>
                  </a:lnTo>
                  <a:lnTo>
                    <a:pt x="872" y="42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36"/>
                  </a:lnTo>
                  <a:lnTo>
                    <a:pt x="872" y="24"/>
                  </a:lnTo>
                  <a:lnTo>
                    <a:pt x="870" y="14"/>
                  </a:lnTo>
                  <a:lnTo>
                    <a:pt x="868" y="8"/>
                  </a:lnTo>
                  <a:lnTo>
                    <a:pt x="864" y="4"/>
                  </a:lnTo>
                  <a:lnTo>
                    <a:pt x="864" y="0"/>
                  </a:lnTo>
                  <a:lnTo>
                    <a:pt x="864" y="0"/>
                  </a:lnTo>
                  <a:lnTo>
                    <a:pt x="846" y="0"/>
                  </a:lnTo>
                  <a:lnTo>
                    <a:pt x="830" y="0"/>
                  </a:lnTo>
                  <a:lnTo>
                    <a:pt x="788" y="0"/>
                  </a:lnTo>
                  <a:lnTo>
                    <a:pt x="798" y="2"/>
                  </a:lnTo>
                  <a:lnTo>
                    <a:pt x="798" y="2"/>
                  </a:lnTo>
                  <a:lnTo>
                    <a:pt x="786" y="2"/>
                  </a:lnTo>
                  <a:lnTo>
                    <a:pt x="768" y="2"/>
                  </a:lnTo>
                  <a:lnTo>
                    <a:pt x="768" y="2"/>
                  </a:lnTo>
                  <a:lnTo>
                    <a:pt x="766" y="0"/>
                  </a:lnTo>
                  <a:lnTo>
                    <a:pt x="758" y="0"/>
                  </a:lnTo>
                  <a:lnTo>
                    <a:pt x="758" y="0"/>
                  </a:lnTo>
                  <a:lnTo>
                    <a:pt x="748" y="0"/>
                  </a:lnTo>
                  <a:lnTo>
                    <a:pt x="738" y="0"/>
                  </a:lnTo>
                  <a:lnTo>
                    <a:pt x="732" y="2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02" y="0"/>
                  </a:lnTo>
                  <a:lnTo>
                    <a:pt x="692" y="2"/>
                  </a:lnTo>
                  <a:lnTo>
                    <a:pt x="680" y="2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8" y="2"/>
                  </a:lnTo>
                  <a:lnTo>
                    <a:pt x="668" y="2"/>
                  </a:lnTo>
                  <a:lnTo>
                    <a:pt x="678" y="0"/>
                  </a:lnTo>
                  <a:lnTo>
                    <a:pt x="678" y="0"/>
                  </a:lnTo>
                  <a:lnTo>
                    <a:pt x="666" y="0"/>
                  </a:lnTo>
                  <a:lnTo>
                    <a:pt x="662" y="0"/>
                  </a:lnTo>
                  <a:lnTo>
                    <a:pt x="662" y="0"/>
                  </a:lnTo>
                  <a:lnTo>
                    <a:pt x="648" y="2"/>
                  </a:lnTo>
                  <a:lnTo>
                    <a:pt x="630" y="2"/>
                  </a:lnTo>
                  <a:lnTo>
                    <a:pt x="630" y="2"/>
                  </a:lnTo>
                  <a:lnTo>
                    <a:pt x="626" y="2"/>
                  </a:lnTo>
                  <a:lnTo>
                    <a:pt x="616" y="2"/>
                  </a:lnTo>
                  <a:lnTo>
                    <a:pt x="616" y="2"/>
                  </a:lnTo>
                  <a:lnTo>
                    <a:pt x="616" y="2"/>
                  </a:lnTo>
                  <a:lnTo>
                    <a:pt x="616" y="2"/>
                  </a:lnTo>
                  <a:lnTo>
                    <a:pt x="616" y="2"/>
                  </a:lnTo>
                  <a:lnTo>
                    <a:pt x="610" y="4"/>
                  </a:lnTo>
                  <a:lnTo>
                    <a:pt x="608" y="4"/>
                  </a:lnTo>
                  <a:lnTo>
                    <a:pt x="610" y="4"/>
                  </a:lnTo>
                  <a:lnTo>
                    <a:pt x="610" y="4"/>
                  </a:lnTo>
                  <a:lnTo>
                    <a:pt x="588" y="2"/>
                  </a:lnTo>
                  <a:lnTo>
                    <a:pt x="562" y="2"/>
                  </a:lnTo>
                  <a:lnTo>
                    <a:pt x="538" y="2"/>
                  </a:lnTo>
                  <a:lnTo>
                    <a:pt x="518" y="2"/>
                  </a:lnTo>
                  <a:lnTo>
                    <a:pt x="518" y="2"/>
                  </a:lnTo>
                  <a:lnTo>
                    <a:pt x="462" y="2"/>
                  </a:lnTo>
                  <a:lnTo>
                    <a:pt x="462" y="2"/>
                  </a:lnTo>
                  <a:lnTo>
                    <a:pt x="464" y="2"/>
                  </a:lnTo>
                  <a:lnTo>
                    <a:pt x="464" y="2"/>
                  </a:lnTo>
                  <a:lnTo>
                    <a:pt x="452" y="2"/>
                  </a:lnTo>
                  <a:lnTo>
                    <a:pt x="446" y="4"/>
                  </a:lnTo>
                  <a:lnTo>
                    <a:pt x="438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2" y="4"/>
                  </a:lnTo>
                  <a:lnTo>
                    <a:pt x="426" y="2"/>
                  </a:lnTo>
                  <a:lnTo>
                    <a:pt x="430" y="2"/>
                  </a:lnTo>
                  <a:lnTo>
                    <a:pt x="430" y="2"/>
                  </a:lnTo>
                  <a:lnTo>
                    <a:pt x="424" y="0"/>
                  </a:lnTo>
                  <a:lnTo>
                    <a:pt x="412" y="0"/>
                  </a:lnTo>
                  <a:lnTo>
                    <a:pt x="396" y="2"/>
                  </a:lnTo>
                  <a:lnTo>
                    <a:pt x="382" y="0"/>
                  </a:lnTo>
                  <a:lnTo>
                    <a:pt x="386" y="0"/>
                  </a:lnTo>
                  <a:lnTo>
                    <a:pt x="386" y="0"/>
                  </a:lnTo>
                  <a:lnTo>
                    <a:pt x="362" y="0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02" y="4"/>
                  </a:lnTo>
                  <a:lnTo>
                    <a:pt x="268" y="4"/>
                  </a:lnTo>
                  <a:lnTo>
                    <a:pt x="268" y="4"/>
                  </a:lnTo>
                  <a:lnTo>
                    <a:pt x="276" y="4"/>
                  </a:lnTo>
                  <a:lnTo>
                    <a:pt x="276" y="2"/>
                  </a:lnTo>
                  <a:lnTo>
                    <a:pt x="274" y="2"/>
                  </a:lnTo>
                  <a:lnTo>
                    <a:pt x="274" y="2"/>
                  </a:lnTo>
                  <a:lnTo>
                    <a:pt x="270" y="2"/>
                  </a:lnTo>
                  <a:lnTo>
                    <a:pt x="270" y="4"/>
                  </a:lnTo>
                  <a:lnTo>
                    <a:pt x="268" y="4"/>
                  </a:lnTo>
                  <a:lnTo>
                    <a:pt x="258" y="4"/>
                  </a:lnTo>
                  <a:lnTo>
                    <a:pt x="258" y="4"/>
                  </a:lnTo>
                  <a:lnTo>
                    <a:pt x="246" y="4"/>
                  </a:lnTo>
                  <a:lnTo>
                    <a:pt x="238" y="2"/>
                  </a:lnTo>
                  <a:lnTo>
                    <a:pt x="254" y="2"/>
                  </a:lnTo>
                  <a:lnTo>
                    <a:pt x="254" y="2"/>
                  </a:lnTo>
                  <a:lnTo>
                    <a:pt x="248" y="0"/>
                  </a:lnTo>
                  <a:lnTo>
                    <a:pt x="238" y="0"/>
                  </a:lnTo>
                  <a:lnTo>
                    <a:pt x="222" y="2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196" y="2"/>
                  </a:lnTo>
                  <a:lnTo>
                    <a:pt x="168" y="2"/>
                  </a:lnTo>
                  <a:lnTo>
                    <a:pt x="170" y="4"/>
                  </a:lnTo>
                  <a:lnTo>
                    <a:pt x="170" y="4"/>
                  </a:lnTo>
                  <a:lnTo>
                    <a:pt x="162" y="4"/>
                  </a:lnTo>
                  <a:lnTo>
                    <a:pt x="156" y="4"/>
                  </a:lnTo>
                  <a:lnTo>
                    <a:pt x="150" y="4"/>
                  </a:lnTo>
                  <a:lnTo>
                    <a:pt x="142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104" y="2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06" y="0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100" y="2"/>
                  </a:lnTo>
                  <a:lnTo>
                    <a:pt x="100" y="2"/>
                  </a:lnTo>
                  <a:lnTo>
                    <a:pt x="78" y="4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4" y="2"/>
                  </a:lnTo>
                  <a:lnTo>
                    <a:pt x="24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4" y="6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88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4" y="142"/>
                  </a:lnTo>
                  <a:lnTo>
                    <a:pt x="4" y="148"/>
                  </a:lnTo>
                  <a:lnTo>
                    <a:pt x="4" y="154"/>
                  </a:lnTo>
                  <a:lnTo>
                    <a:pt x="4" y="156"/>
                  </a:lnTo>
                  <a:lnTo>
                    <a:pt x="6" y="156"/>
                  </a:lnTo>
                  <a:lnTo>
                    <a:pt x="6" y="156"/>
                  </a:lnTo>
                  <a:lnTo>
                    <a:pt x="6" y="172"/>
                  </a:lnTo>
                  <a:lnTo>
                    <a:pt x="4" y="202"/>
                  </a:lnTo>
                  <a:lnTo>
                    <a:pt x="4" y="202"/>
                  </a:lnTo>
                  <a:lnTo>
                    <a:pt x="2" y="202"/>
                  </a:lnTo>
                  <a:lnTo>
                    <a:pt x="2" y="200"/>
                  </a:lnTo>
                  <a:lnTo>
                    <a:pt x="2" y="192"/>
                  </a:lnTo>
                  <a:lnTo>
                    <a:pt x="2" y="192"/>
                  </a:lnTo>
                  <a:lnTo>
                    <a:pt x="0" y="208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0" y="236"/>
                  </a:lnTo>
                  <a:lnTo>
                    <a:pt x="2" y="218"/>
                  </a:lnTo>
                  <a:lnTo>
                    <a:pt x="2" y="218"/>
                  </a:lnTo>
                  <a:lnTo>
                    <a:pt x="2" y="236"/>
                  </a:lnTo>
                  <a:lnTo>
                    <a:pt x="2" y="246"/>
                  </a:lnTo>
                  <a:lnTo>
                    <a:pt x="0" y="258"/>
                  </a:lnTo>
                  <a:lnTo>
                    <a:pt x="2" y="276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302"/>
                  </a:lnTo>
                  <a:lnTo>
                    <a:pt x="2" y="322"/>
                  </a:lnTo>
                  <a:lnTo>
                    <a:pt x="2" y="338"/>
                  </a:lnTo>
                  <a:lnTo>
                    <a:pt x="2" y="338"/>
                  </a:lnTo>
                  <a:lnTo>
                    <a:pt x="2" y="342"/>
                  </a:lnTo>
                  <a:lnTo>
                    <a:pt x="2" y="338"/>
                  </a:lnTo>
                  <a:lnTo>
                    <a:pt x="2" y="338"/>
                  </a:lnTo>
                  <a:lnTo>
                    <a:pt x="2" y="398"/>
                  </a:lnTo>
                  <a:lnTo>
                    <a:pt x="4" y="426"/>
                  </a:lnTo>
                  <a:lnTo>
                    <a:pt x="2" y="450"/>
                  </a:lnTo>
                  <a:lnTo>
                    <a:pt x="2" y="448"/>
                  </a:lnTo>
                  <a:lnTo>
                    <a:pt x="2" y="448"/>
                  </a:lnTo>
                  <a:lnTo>
                    <a:pt x="2" y="458"/>
                  </a:lnTo>
                  <a:lnTo>
                    <a:pt x="2" y="468"/>
                  </a:lnTo>
                  <a:lnTo>
                    <a:pt x="2" y="468"/>
                  </a:lnTo>
                  <a:lnTo>
                    <a:pt x="2" y="468"/>
                  </a:lnTo>
                  <a:lnTo>
                    <a:pt x="2" y="468"/>
                  </a:lnTo>
                  <a:lnTo>
                    <a:pt x="2" y="468"/>
                  </a:lnTo>
                  <a:lnTo>
                    <a:pt x="2" y="480"/>
                  </a:lnTo>
                  <a:lnTo>
                    <a:pt x="2" y="496"/>
                  </a:lnTo>
                  <a:lnTo>
                    <a:pt x="2" y="488"/>
                  </a:lnTo>
                  <a:lnTo>
                    <a:pt x="2" y="488"/>
                  </a:lnTo>
                  <a:lnTo>
                    <a:pt x="2" y="514"/>
                  </a:lnTo>
                  <a:lnTo>
                    <a:pt x="2" y="534"/>
                  </a:lnTo>
                  <a:lnTo>
                    <a:pt x="4" y="576"/>
                  </a:lnTo>
                  <a:lnTo>
                    <a:pt x="4" y="576"/>
                  </a:lnTo>
                  <a:lnTo>
                    <a:pt x="2" y="580"/>
                  </a:lnTo>
                  <a:lnTo>
                    <a:pt x="2" y="592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2" y="674"/>
                  </a:lnTo>
                  <a:lnTo>
                    <a:pt x="4" y="728"/>
                  </a:lnTo>
                  <a:lnTo>
                    <a:pt x="4" y="728"/>
                  </a:lnTo>
                  <a:lnTo>
                    <a:pt x="2" y="752"/>
                  </a:lnTo>
                  <a:lnTo>
                    <a:pt x="2" y="784"/>
                  </a:lnTo>
                  <a:lnTo>
                    <a:pt x="0" y="850"/>
                  </a:lnTo>
                  <a:lnTo>
                    <a:pt x="0" y="850"/>
                  </a:lnTo>
                  <a:lnTo>
                    <a:pt x="2" y="848"/>
                  </a:lnTo>
                  <a:lnTo>
                    <a:pt x="2" y="850"/>
                  </a:lnTo>
                  <a:lnTo>
                    <a:pt x="4" y="858"/>
                  </a:lnTo>
                  <a:lnTo>
                    <a:pt x="4" y="858"/>
                  </a:lnTo>
                  <a:lnTo>
                    <a:pt x="4" y="874"/>
                  </a:lnTo>
                  <a:lnTo>
                    <a:pt x="4" y="880"/>
                  </a:lnTo>
                  <a:lnTo>
                    <a:pt x="2" y="882"/>
                  </a:lnTo>
                  <a:lnTo>
                    <a:pt x="2" y="880"/>
                  </a:lnTo>
                  <a:lnTo>
                    <a:pt x="2" y="880"/>
                  </a:lnTo>
                  <a:lnTo>
                    <a:pt x="2" y="886"/>
                  </a:lnTo>
                  <a:lnTo>
                    <a:pt x="0" y="896"/>
                  </a:lnTo>
                  <a:lnTo>
                    <a:pt x="0" y="920"/>
                  </a:lnTo>
                  <a:lnTo>
                    <a:pt x="4" y="922"/>
                  </a:lnTo>
                  <a:lnTo>
                    <a:pt x="4" y="922"/>
                  </a:lnTo>
                  <a:lnTo>
                    <a:pt x="2" y="954"/>
                  </a:lnTo>
                  <a:lnTo>
                    <a:pt x="2" y="990"/>
                  </a:lnTo>
                  <a:lnTo>
                    <a:pt x="2" y="1022"/>
                  </a:lnTo>
                  <a:lnTo>
                    <a:pt x="2" y="1044"/>
                  </a:lnTo>
                  <a:lnTo>
                    <a:pt x="2" y="1044"/>
                  </a:lnTo>
                  <a:lnTo>
                    <a:pt x="2" y="1074"/>
                  </a:lnTo>
                  <a:lnTo>
                    <a:pt x="2" y="1074"/>
                  </a:lnTo>
                  <a:lnTo>
                    <a:pt x="2" y="1074"/>
                  </a:lnTo>
                  <a:lnTo>
                    <a:pt x="2" y="1144"/>
                  </a:lnTo>
                  <a:lnTo>
                    <a:pt x="0" y="1138"/>
                  </a:lnTo>
                  <a:lnTo>
                    <a:pt x="0" y="1138"/>
                  </a:lnTo>
                  <a:lnTo>
                    <a:pt x="0" y="1150"/>
                  </a:lnTo>
                  <a:lnTo>
                    <a:pt x="2" y="1158"/>
                  </a:lnTo>
                  <a:lnTo>
                    <a:pt x="4" y="1166"/>
                  </a:lnTo>
                  <a:lnTo>
                    <a:pt x="4" y="1178"/>
                  </a:lnTo>
                  <a:lnTo>
                    <a:pt x="2" y="1182"/>
                  </a:lnTo>
                  <a:lnTo>
                    <a:pt x="2" y="1182"/>
                  </a:lnTo>
                  <a:lnTo>
                    <a:pt x="2" y="1230"/>
                  </a:lnTo>
                  <a:lnTo>
                    <a:pt x="2" y="1254"/>
                  </a:lnTo>
                  <a:lnTo>
                    <a:pt x="2" y="1276"/>
                  </a:lnTo>
                  <a:lnTo>
                    <a:pt x="2" y="1276"/>
                  </a:lnTo>
                  <a:lnTo>
                    <a:pt x="2" y="1276"/>
                  </a:lnTo>
                  <a:lnTo>
                    <a:pt x="2" y="1270"/>
                  </a:lnTo>
                  <a:lnTo>
                    <a:pt x="2" y="1270"/>
                  </a:lnTo>
                  <a:lnTo>
                    <a:pt x="0" y="1304"/>
                  </a:lnTo>
                  <a:lnTo>
                    <a:pt x="2" y="1318"/>
                  </a:lnTo>
                  <a:lnTo>
                    <a:pt x="2" y="1322"/>
                  </a:lnTo>
                  <a:lnTo>
                    <a:pt x="2" y="1322"/>
                  </a:lnTo>
                  <a:lnTo>
                    <a:pt x="2" y="1322"/>
                  </a:lnTo>
                  <a:lnTo>
                    <a:pt x="2" y="1328"/>
                  </a:lnTo>
                  <a:lnTo>
                    <a:pt x="2" y="1340"/>
                  </a:lnTo>
                  <a:lnTo>
                    <a:pt x="4" y="1372"/>
                  </a:lnTo>
                  <a:lnTo>
                    <a:pt x="2" y="1368"/>
                  </a:lnTo>
                  <a:lnTo>
                    <a:pt x="2" y="1368"/>
                  </a:lnTo>
                  <a:lnTo>
                    <a:pt x="4" y="1384"/>
                  </a:lnTo>
                  <a:lnTo>
                    <a:pt x="6" y="1404"/>
                  </a:lnTo>
                  <a:lnTo>
                    <a:pt x="6" y="1404"/>
                  </a:lnTo>
                  <a:lnTo>
                    <a:pt x="4" y="1406"/>
                  </a:lnTo>
                  <a:lnTo>
                    <a:pt x="4" y="1402"/>
                  </a:lnTo>
                  <a:lnTo>
                    <a:pt x="4" y="1402"/>
                  </a:lnTo>
                  <a:lnTo>
                    <a:pt x="4" y="1416"/>
                  </a:lnTo>
                  <a:lnTo>
                    <a:pt x="6" y="1432"/>
                  </a:lnTo>
                  <a:lnTo>
                    <a:pt x="4" y="1426"/>
                  </a:lnTo>
                  <a:lnTo>
                    <a:pt x="4" y="1426"/>
                  </a:lnTo>
                  <a:lnTo>
                    <a:pt x="4" y="1440"/>
                  </a:lnTo>
                  <a:lnTo>
                    <a:pt x="6" y="1450"/>
                  </a:lnTo>
                  <a:lnTo>
                    <a:pt x="6" y="1450"/>
                  </a:lnTo>
                  <a:lnTo>
                    <a:pt x="6" y="1470"/>
                  </a:lnTo>
                  <a:lnTo>
                    <a:pt x="4" y="1482"/>
                  </a:lnTo>
                  <a:lnTo>
                    <a:pt x="4" y="1482"/>
                  </a:lnTo>
                  <a:lnTo>
                    <a:pt x="6" y="1490"/>
                  </a:lnTo>
                  <a:lnTo>
                    <a:pt x="6" y="1504"/>
                  </a:lnTo>
                  <a:lnTo>
                    <a:pt x="6" y="1504"/>
                  </a:lnTo>
                  <a:lnTo>
                    <a:pt x="4" y="1502"/>
                  </a:lnTo>
                  <a:lnTo>
                    <a:pt x="4" y="1500"/>
                  </a:lnTo>
                  <a:lnTo>
                    <a:pt x="4" y="1500"/>
                  </a:lnTo>
                  <a:lnTo>
                    <a:pt x="4" y="1532"/>
                  </a:lnTo>
                  <a:lnTo>
                    <a:pt x="6" y="1546"/>
                  </a:lnTo>
                  <a:lnTo>
                    <a:pt x="4" y="1558"/>
                  </a:lnTo>
                  <a:lnTo>
                    <a:pt x="4" y="1558"/>
                  </a:lnTo>
                  <a:lnTo>
                    <a:pt x="4" y="1562"/>
                  </a:lnTo>
                  <a:lnTo>
                    <a:pt x="4" y="1562"/>
                  </a:lnTo>
                  <a:lnTo>
                    <a:pt x="4" y="1524"/>
                  </a:lnTo>
                  <a:lnTo>
                    <a:pt x="4" y="1524"/>
                  </a:lnTo>
                  <a:lnTo>
                    <a:pt x="2" y="1532"/>
                  </a:lnTo>
                  <a:lnTo>
                    <a:pt x="2" y="1534"/>
                  </a:lnTo>
                  <a:lnTo>
                    <a:pt x="0" y="1528"/>
                  </a:lnTo>
                  <a:lnTo>
                    <a:pt x="0" y="1528"/>
                  </a:lnTo>
                  <a:lnTo>
                    <a:pt x="2" y="1554"/>
                  </a:lnTo>
                  <a:lnTo>
                    <a:pt x="2" y="1554"/>
                  </a:lnTo>
                  <a:lnTo>
                    <a:pt x="2" y="1558"/>
                  </a:lnTo>
                  <a:lnTo>
                    <a:pt x="2" y="1562"/>
                  </a:lnTo>
                  <a:lnTo>
                    <a:pt x="4" y="1566"/>
                  </a:lnTo>
                  <a:lnTo>
                    <a:pt x="10" y="1574"/>
                  </a:lnTo>
                  <a:lnTo>
                    <a:pt x="10" y="1574"/>
                  </a:lnTo>
                  <a:lnTo>
                    <a:pt x="24" y="1574"/>
                  </a:lnTo>
                  <a:lnTo>
                    <a:pt x="26" y="1574"/>
                  </a:lnTo>
                  <a:lnTo>
                    <a:pt x="24" y="1574"/>
                  </a:lnTo>
                  <a:lnTo>
                    <a:pt x="24" y="1574"/>
                  </a:lnTo>
                  <a:lnTo>
                    <a:pt x="34" y="1574"/>
                  </a:lnTo>
                  <a:lnTo>
                    <a:pt x="34" y="1574"/>
                  </a:lnTo>
                  <a:lnTo>
                    <a:pt x="48" y="1574"/>
                  </a:lnTo>
                  <a:lnTo>
                    <a:pt x="48" y="1574"/>
                  </a:lnTo>
                  <a:lnTo>
                    <a:pt x="60" y="1576"/>
                  </a:lnTo>
                  <a:lnTo>
                    <a:pt x="78" y="1576"/>
                  </a:lnTo>
                  <a:lnTo>
                    <a:pt x="78" y="1576"/>
                  </a:lnTo>
                  <a:lnTo>
                    <a:pt x="78" y="1574"/>
                  </a:lnTo>
                  <a:lnTo>
                    <a:pt x="82" y="1574"/>
                  </a:lnTo>
                  <a:lnTo>
                    <a:pt x="82" y="1574"/>
                  </a:lnTo>
                  <a:lnTo>
                    <a:pt x="78" y="1572"/>
                  </a:lnTo>
                  <a:lnTo>
                    <a:pt x="78" y="1572"/>
                  </a:lnTo>
                  <a:lnTo>
                    <a:pt x="70" y="1574"/>
                  </a:lnTo>
                  <a:lnTo>
                    <a:pt x="70" y="1574"/>
                  </a:lnTo>
                  <a:lnTo>
                    <a:pt x="66" y="1574"/>
                  </a:lnTo>
                  <a:lnTo>
                    <a:pt x="66" y="1574"/>
                  </a:lnTo>
                  <a:lnTo>
                    <a:pt x="66" y="1574"/>
                  </a:lnTo>
                  <a:lnTo>
                    <a:pt x="46" y="1574"/>
                  </a:lnTo>
                  <a:lnTo>
                    <a:pt x="46" y="1574"/>
                  </a:lnTo>
                  <a:lnTo>
                    <a:pt x="56" y="1572"/>
                  </a:lnTo>
                  <a:lnTo>
                    <a:pt x="70" y="1572"/>
                  </a:lnTo>
                  <a:lnTo>
                    <a:pt x="70" y="1572"/>
                  </a:lnTo>
                  <a:lnTo>
                    <a:pt x="82" y="1570"/>
                  </a:lnTo>
                  <a:lnTo>
                    <a:pt x="82" y="1570"/>
                  </a:lnTo>
                  <a:lnTo>
                    <a:pt x="104" y="1572"/>
                  </a:lnTo>
                  <a:lnTo>
                    <a:pt x="120" y="1576"/>
                  </a:lnTo>
                  <a:lnTo>
                    <a:pt x="120" y="1576"/>
                  </a:lnTo>
                  <a:lnTo>
                    <a:pt x="162" y="1574"/>
                  </a:lnTo>
                  <a:lnTo>
                    <a:pt x="182" y="1574"/>
                  </a:lnTo>
                  <a:lnTo>
                    <a:pt x="198" y="1572"/>
                  </a:lnTo>
                  <a:lnTo>
                    <a:pt x="198" y="1572"/>
                  </a:lnTo>
                  <a:lnTo>
                    <a:pt x="206" y="1572"/>
                  </a:lnTo>
                  <a:lnTo>
                    <a:pt x="210" y="1572"/>
                  </a:lnTo>
                  <a:lnTo>
                    <a:pt x="210" y="1572"/>
                  </a:lnTo>
                  <a:lnTo>
                    <a:pt x="198" y="1574"/>
                  </a:lnTo>
                  <a:lnTo>
                    <a:pt x="198" y="1574"/>
                  </a:lnTo>
                  <a:lnTo>
                    <a:pt x="226" y="1572"/>
                  </a:lnTo>
                  <a:lnTo>
                    <a:pt x="240" y="1572"/>
                  </a:lnTo>
                  <a:lnTo>
                    <a:pt x="246" y="1570"/>
                  </a:lnTo>
                  <a:lnTo>
                    <a:pt x="246" y="1570"/>
                  </a:lnTo>
                  <a:lnTo>
                    <a:pt x="252" y="1572"/>
                  </a:lnTo>
                  <a:lnTo>
                    <a:pt x="252" y="1572"/>
                  </a:lnTo>
                  <a:lnTo>
                    <a:pt x="262" y="1572"/>
                  </a:lnTo>
                  <a:lnTo>
                    <a:pt x="258" y="1574"/>
                  </a:lnTo>
                  <a:lnTo>
                    <a:pt x="258" y="1574"/>
                  </a:lnTo>
                  <a:lnTo>
                    <a:pt x="294" y="1574"/>
                  </a:lnTo>
                  <a:lnTo>
                    <a:pt x="326" y="1572"/>
                  </a:lnTo>
                  <a:lnTo>
                    <a:pt x="360" y="1570"/>
                  </a:lnTo>
                  <a:lnTo>
                    <a:pt x="398" y="1572"/>
                  </a:lnTo>
                  <a:lnTo>
                    <a:pt x="398" y="1572"/>
                  </a:lnTo>
                  <a:lnTo>
                    <a:pt x="392" y="1572"/>
                  </a:lnTo>
                  <a:lnTo>
                    <a:pt x="392" y="1572"/>
                  </a:lnTo>
                  <a:lnTo>
                    <a:pt x="442" y="1572"/>
                  </a:lnTo>
                  <a:lnTo>
                    <a:pt x="492" y="1572"/>
                  </a:lnTo>
                  <a:lnTo>
                    <a:pt x="540" y="1572"/>
                  </a:lnTo>
                  <a:lnTo>
                    <a:pt x="590" y="1572"/>
                  </a:lnTo>
                  <a:lnTo>
                    <a:pt x="590" y="1572"/>
                  </a:lnTo>
                  <a:lnTo>
                    <a:pt x="608" y="1572"/>
                  </a:lnTo>
                  <a:lnTo>
                    <a:pt x="622" y="1570"/>
                  </a:lnTo>
                  <a:lnTo>
                    <a:pt x="626" y="1572"/>
                  </a:lnTo>
                  <a:lnTo>
                    <a:pt x="644" y="1570"/>
                  </a:lnTo>
                  <a:lnTo>
                    <a:pt x="644" y="1570"/>
                  </a:lnTo>
                  <a:lnTo>
                    <a:pt x="664" y="1570"/>
                  </a:lnTo>
                  <a:lnTo>
                    <a:pt x="682" y="1572"/>
                  </a:lnTo>
                  <a:lnTo>
                    <a:pt x="702" y="1572"/>
                  </a:lnTo>
                  <a:lnTo>
                    <a:pt x="724" y="1572"/>
                  </a:lnTo>
                  <a:lnTo>
                    <a:pt x="720" y="1570"/>
                  </a:lnTo>
                  <a:lnTo>
                    <a:pt x="720" y="1570"/>
                  </a:lnTo>
                  <a:lnTo>
                    <a:pt x="744" y="1570"/>
                  </a:lnTo>
                  <a:lnTo>
                    <a:pt x="758" y="1572"/>
                  </a:lnTo>
                  <a:lnTo>
                    <a:pt x="758" y="1572"/>
                  </a:lnTo>
                  <a:lnTo>
                    <a:pt x="760" y="1570"/>
                  </a:lnTo>
                  <a:lnTo>
                    <a:pt x="766" y="1570"/>
                  </a:lnTo>
                  <a:lnTo>
                    <a:pt x="766" y="1572"/>
                  </a:lnTo>
                  <a:lnTo>
                    <a:pt x="796" y="1570"/>
                  </a:lnTo>
                  <a:lnTo>
                    <a:pt x="796" y="1570"/>
                  </a:lnTo>
                  <a:lnTo>
                    <a:pt x="806" y="1572"/>
                  </a:lnTo>
                  <a:lnTo>
                    <a:pt x="808" y="1572"/>
                  </a:lnTo>
                  <a:lnTo>
                    <a:pt x="812" y="1574"/>
                  </a:lnTo>
                  <a:lnTo>
                    <a:pt x="826" y="1574"/>
                  </a:lnTo>
                  <a:lnTo>
                    <a:pt x="826" y="1574"/>
                  </a:lnTo>
                  <a:lnTo>
                    <a:pt x="850" y="1572"/>
                  </a:lnTo>
                  <a:lnTo>
                    <a:pt x="858" y="1570"/>
                  </a:lnTo>
                  <a:lnTo>
                    <a:pt x="858" y="1570"/>
                  </a:lnTo>
                  <a:lnTo>
                    <a:pt x="850" y="1570"/>
                  </a:lnTo>
                  <a:lnTo>
                    <a:pt x="844" y="1570"/>
                  </a:lnTo>
                  <a:lnTo>
                    <a:pt x="856" y="1568"/>
                  </a:lnTo>
                  <a:lnTo>
                    <a:pt x="856" y="1568"/>
                  </a:lnTo>
                  <a:lnTo>
                    <a:pt x="858" y="1566"/>
                  </a:lnTo>
                  <a:lnTo>
                    <a:pt x="860" y="1564"/>
                  </a:lnTo>
                  <a:lnTo>
                    <a:pt x="854" y="1562"/>
                  </a:lnTo>
                  <a:lnTo>
                    <a:pt x="838" y="1562"/>
                  </a:lnTo>
                  <a:lnTo>
                    <a:pt x="820" y="1562"/>
                  </a:lnTo>
                  <a:lnTo>
                    <a:pt x="812" y="1562"/>
                  </a:lnTo>
                  <a:lnTo>
                    <a:pt x="830" y="1562"/>
                  </a:lnTo>
                  <a:lnTo>
                    <a:pt x="830" y="1562"/>
                  </a:lnTo>
                  <a:lnTo>
                    <a:pt x="818" y="1560"/>
                  </a:lnTo>
                  <a:lnTo>
                    <a:pt x="808" y="1562"/>
                  </a:lnTo>
                  <a:lnTo>
                    <a:pt x="808" y="1562"/>
                  </a:lnTo>
                  <a:lnTo>
                    <a:pt x="798" y="1560"/>
                  </a:lnTo>
                  <a:lnTo>
                    <a:pt x="780" y="1564"/>
                  </a:lnTo>
                  <a:lnTo>
                    <a:pt x="780" y="1564"/>
                  </a:lnTo>
                  <a:lnTo>
                    <a:pt x="780" y="1562"/>
                  </a:lnTo>
                  <a:lnTo>
                    <a:pt x="782" y="1562"/>
                  </a:lnTo>
                  <a:lnTo>
                    <a:pt x="782" y="1560"/>
                  </a:lnTo>
                  <a:lnTo>
                    <a:pt x="776" y="1560"/>
                  </a:lnTo>
                  <a:lnTo>
                    <a:pt x="776" y="1560"/>
                  </a:lnTo>
                  <a:lnTo>
                    <a:pt x="772" y="1562"/>
                  </a:lnTo>
                  <a:lnTo>
                    <a:pt x="774" y="1562"/>
                  </a:lnTo>
                  <a:lnTo>
                    <a:pt x="774" y="1564"/>
                  </a:lnTo>
                  <a:lnTo>
                    <a:pt x="768" y="1564"/>
                  </a:lnTo>
                  <a:lnTo>
                    <a:pt x="768" y="1564"/>
                  </a:lnTo>
                  <a:lnTo>
                    <a:pt x="760" y="1562"/>
                  </a:lnTo>
                  <a:lnTo>
                    <a:pt x="752" y="1562"/>
                  </a:lnTo>
                  <a:lnTo>
                    <a:pt x="752" y="1562"/>
                  </a:lnTo>
                  <a:lnTo>
                    <a:pt x="750" y="1562"/>
                  </a:lnTo>
                  <a:lnTo>
                    <a:pt x="752" y="1562"/>
                  </a:lnTo>
                  <a:lnTo>
                    <a:pt x="756" y="1560"/>
                  </a:lnTo>
                  <a:lnTo>
                    <a:pt x="756" y="1560"/>
                  </a:lnTo>
                  <a:lnTo>
                    <a:pt x="738" y="1562"/>
                  </a:lnTo>
                  <a:lnTo>
                    <a:pt x="724" y="1562"/>
                  </a:lnTo>
                  <a:lnTo>
                    <a:pt x="724" y="1562"/>
                  </a:lnTo>
                  <a:lnTo>
                    <a:pt x="704" y="1562"/>
                  </a:lnTo>
                  <a:lnTo>
                    <a:pt x="696" y="1562"/>
                  </a:lnTo>
                  <a:lnTo>
                    <a:pt x="692" y="1560"/>
                  </a:lnTo>
                  <a:lnTo>
                    <a:pt x="692" y="1560"/>
                  </a:lnTo>
                  <a:lnTo>
                    <a:pt x="666" y="1562"/>
                  </a:lnTo>
                  <a:lnTo>
                    <a:pt x="666" y="1562"/>
                  </a:lnTo>
                  <a:lnTo>
                    <a:pt x="670" y="1562"/>
                  </a:lnTo>
                  <a:lnTo>
                    <a:pt x="668" y="1562"/>
                  </a:lnTo>
                  <a:lnTo>
                    <a:pt x="656" y="1562"/>
                  </a:lnTo>
                  <a:lnTo>
                    <a:pt x="642" y="1560"/>
                  </a:lnTo>
                  <a:lnTo>
                    <a:pt x="636" y="1560"/>
                  </a:lnTo>
                  <a:lnTo>
                    <a:pt x="636" y="1560"/>
                  </a:lnTo>
                  <a:lnTo>
                    <a:pt x="636" y="1560"/>
                  </a:lnTo>
                  <a:lnTo>
                    <a:pt x="624" y="1560"/>
                  </a:lnTo>
                  <a:lnTo>
                    <a:pt x="606" y="1562"/>
                  </a:lnTo>
                  <a:lnTo>
                    <a:pt x="570" y="1562"/>
                  </a:lnTo>
                  <a:lnTo>
                    <a:pt x="570" y="1562"/>
                  </a:lnTo>
                  <a:lnTo>
                    <a:pt x="576" y="1562"/>
                  </a:lnTo>
                  <a:lnTo>
                    <a:pt x="576" y="1562"/>
                  </a:lnTo>
                  <a:lnTo>
                    <a:pt x="552" y="1560"/>
                  </a:lnTo>
                  <a:lnTo>
                    <a:pt x="552" y="1560"/>
                  </a:lnTo>
                  <a:lnTo>
                    <a:pt x="548" y="1562"/>
                  </a:lnTo>
                  <a:lnTo>
                    <a:pt x="540" y="1562"/>
                  </a:lnTo>
                  <a:lnTo>
                    <a:pt x="522" y="1564"/>
                  </a:lnTo>
                  <a:lnTo>
                    <a:pt x="522" y="1564"/>
                  </a:lnTo>
                  <a:lnTo>
                    <a:pt x="516" y="1562"/>
                  </a:lnTo>
                  <a:lnTo>
                    <a:pt x="520" y="1562"/>
                  </a:lnTo>
                  <a:lnTo>
                    <a:pt x="524" y="1560"/>
                  </a:lnTo>
                  <a:lnTo>
                    <a:pt x="526" y="1560"/>
                  </a:lnTo>
                  <a:lnTo>
                    <a:pt x="526" y="1560"/>
                  </a:lnTo>
                  <a:lnTo>
                    <a:pt x="526" y="1560"/>
                  </a:lnTo>
                  <a:lnTo>
                    <a:pt x="522" y="1560"/>
                  </a:lnTo>
                  <a:lnTo>
                    <a:pt x="514" y="1562"/>
                  </a:lnTo>
                  <a:lnTo>
                    <a:pt x="506" y="1562"/>
                  </a:lnTo>
                  <a:lnTo>
                    <a:pt x="504" y="1562"/>
                  </a:lnTo>
                  <a:lnTo>
                    <a:pt x="504" y="1562"/>
                  </a:lnTo>
                  <a:lnTo>
                    <a:pt x="504" y="1562"/>
                  </a:lnTo>
                  <a:lnTo>
                    <a:pt x="494" y="1562"/>
                  </a:lnTo>
                  <a:lnTo>
                    <a:pt x="488" y="1560"/>
                  </a:lnTo>
                  <a:lnTo>
                    <a:pt x="488" y="1560"/>
                  </a:lnTo>
                  <a:lnTo>
                    <a:pt x="486" y="1562"/>
                  </a:lnTo>
                  <a:lnTo>
                    <a:pt x="482" y="1562"/>
                  </a:lnTo>
                  <a:lnTo>
                    <a:pt x="468" y="1562"/>
                  </a:lnTo>
                  <a:lnTo>
                    <a:pt x="468" y="1562"/>
                  </a:lnTo>
                  <a:lnTo>
                    <a:pt x="458" y="1560"/>
                  </a:lnTo>
                  <a:lnTo>
                    <a:pt x="446" y="1560"/>
                  </a:lnTo>
                  <a:lnTo>
                    <a:pt x="446" y="1560"/>
                  </a:lnTo>
                  <a:lnTo>
                    <a:pt x="444" y="1560"/>
                  </a:lnTo>
                  <a:lnTo>
                    <a:pt x="446" y="1560"/>
                  </a:lnTo>
                  <a:lnTo>
                    <a:pt x="454" y="1558"/>
                  </a:lnTo>
                  <a:lnTo>
                    <a:pt x="454" y="1558"/>
                  </a:lnTo>
                  <a:close/>
                  <a:moveTo>
                    <a:pt x="18" y="1564"/>
                  </a:moveTo>
                  <a:lnTo>
                    <a:pt x="18" y="1564"/>
                  </a:lnTo>
                  <a:lnTo>
                    <a:pt x="18" y="1564"/>
                  </a:lnTo>
                  <a:lnTo>
                    <a:pt x="28" y="1564"/>
                  </a:lnTo>
                  <a:lnTo>
                    <a:pt x="28" y="1564"/>
                  </a:lnTo>
                  <a:lnTo>
                    <a:pt x="18" y="1564"/>
                  </a:lnTo>
                  <a:lnTo>
                    <a:pt x="18" y="1564"/>
                  </a:lnTo>
                  <a:close/>
                  <a:moveTo>
                    <a:pt x="14" y="1542"/>
                  </a:moveTo>
                  <a:lnTo>
                    <a:pt x="14" y="1542"/>
                  </a:lnTo>
                  <a:lnTo>
                    <a:pt x="14" y="1558"/>
                  </a:lnTo>
                  <a:lnTo>
                    <a:pt x="14" y="1558"/>
                  </a:lnTo>
                  <a:lnTo>
                    <a:pt x="12" y="1558"/>
                  </a:lnTo>
                  <a:lnTo>
                    <a:pt x="12" y="1554"/>
                  </a:lnTo>
                  <a:lnTo>
                    <a:pt x="12" y="1554"/>
                  </a:lnTo>
                  <a:lnTo>
                    <a:pt x="14" y="1542"/>
                  </a:lnTo>
                  <a:lnTo>
                    <a:pt x="14" y="1542"/>
                  </a:lnTo>
                  <a:close/>
                  <a:moveTo>
                    <a:pt x="60" y="1576"/>
                  </a:moveTo>
                  <a:lnTo>
                    <a:pt x="60" y="1576"/>
                  </a:lnTo>
                  <a:lnTo>
                    <a:pt x="52" y="1574"/>
                  </a:lnTo>
                  <a:lnTo>
                    <a:pt x="52" y="1574"/>
                  </a:lnTo>
                  <a:lnTo>
                    <a:pt x="62" y="1574"/>
                  </a:lnTo>
                  <a:lnTo>
                    <a:pt x="62" y="1574"/>
                  </a:lnTo>
                  <a:lnTo>
                    <a:pt x="62" y="1574"/>
                  </a:lnTo>
                  <a:lnTo>
                    <a:pt x="60" y="1576"/>
                  </a:lnTo>
                  <a:lnTo>
                    <a:pt x="60" y="1576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21" name="Freeform 399"/>
            <p:cNvSpPr>
              <a:spLocks/>
            </p:cNvSpPr>
            <p:nvPr/>
          </p:nvSpPr>
          <p:spPr bwMode="auto">
            <a:xfrm>
              <a:off x="4395809" y="6191596"/>
              <a:ext cx="9861" cy="3362"/>
            </a:xfrm>
            <a:custGeom>
              <a:avLst/>
              <a:gdLst>
                <a:gd name="T0" fmla="*/ 4 w 6"/>
                <a:gd name="T1" fmla="*/ 2 h 2"/>
                <a:gd name="T2" fmla="*/ 6 w 6"/>
                <a:gd name="T3" fmla="*/ 2 h 2"/>
                <a:gd name="T4" fmla="*/ 4 w 6"/>
                <a:gd name="T5" fmla="*/ 0 h 2"/>
                <a:gd name="T6" fmla="*/ 0 w 6"/>
                <a:gd name="T7" fmla="*/ 2 h 2"/>
                <a:gd name="T8" fmla="*/ 4 w 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6" y="2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2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22" name="Rectangle 400"/>
            <p:cNvSpPr>
              <a:spLocks noChangeArrowheads="1"/>
            </p:cNvSpPr>
            <p:nvPr/>
          </p:nvSpPr>
          <p:spPr bwMode="auto">
            <a:xfrm>
              <a:off x="5777394" y="4962398"/>
              <a:ext cx="1972" cy="3361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23" name="Freeform 401"/>
            <p:cNvSpPr>
              <a:spLocks/>
            </p:cNvSpPr>
            <p:nvPr/>
          </p:nvSpPr>
          <p:spPr bwMode="auto">
            <a:xfrm>
              <a:off x="4310014" y="5304153"/>
              <a:ext cx="0" cy="336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24" name="Freeform 402"/>
            <p:cNvSpPr>
              <a:spLocks/>
            </p:cNvSpPr>
            <p:nvPr/>
          </p:nvSpPr>
          <p:spPr bwMode="auto">
            <a:xfrm>
              <a:off x="5767533" y="5297430"/>
              <a:ext cx="2959" cy="3362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2 h 2"/>
                <a:gd name="T8" fmla="*/ 2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25" name="Rectangle 403"/>
            <p:cNvSpPr>
              <a:spLocks noChangeArrowheads="1"/>
            </p:cNvSpPr>
            <p:nvPr/>
          </p:nvSpPr>
          <p:spPr bwMode="auto">
            <a:xfrm>
              <a:off x="5767533" y="5440855"/>
              <a:ext cx="986" cy="20169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26" name="Rectangle 404"/>
            <p:cNvSpPr>
              <a:spLocks noChangeArrowheads="1"/>
            </p:cNvSpPr>
            <p:nvPr/>
          </p:nvSpPr>
          <p:spPr bwMode="auto">
            <a:xfrm>
              <a:off x="5767533" y="5554027"/>
              <a:ext cx="986" cy="1120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27" name="Rectangle 405"/>
            <p:cNvSpPr>
              <a:spLocks noChangeArrowheads="1"/>
            </p:cNvSpPr>
            <p:nvPr/>
          </p:nvSpPr>
          <p:spPr bwMode="auto">
            <a:xfrm>
              <a:off x="5763588" y="3782502"/>
              <a:ext cx="1972" cy="6723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8" name="Freeform 407"/>
            <p:cNvSpPr>
              <a:spLocks/>
            </p:cNvSpPr>
            <p:nvPr/>
          </p:nvSpPr>
          <p:spPr bwMode="auto">
            <a:xfrm>
              <a:off x="5770491" y="4297936"/>
              <a:ext cx="0" cy="15687"/>
            </a:xfrm>
            <a:custGeom>
              <a:avLst/>
              <a:gdLst>
                <a:gd name="T0" fmla="*/ 10 h 10"/>
                <a:gd name="T1" fmla="*/ 0 h 10"/>
                <a:gd name="T2" fmla="*/ 0 h 10"/>
                <a:gd name="T3" fmla="*/ 6 h 10"/>
                <a:gd name="T4" fmla="*/ 10 h 10"/>
                <a:gd name="T5" fmla="*/ 10 h 1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0">
                  <a:moveTo>
                    <a:pt x="0" y="1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9" name="Freeform 408"/>
            <p:cNvSpPr>
              <a:spLocks/>
            </p:cNvSpPr>
            <p:nvPr/>
          </p:nvSpPr>
          <p:spPr bwMode="auto">
            <a:xfrm>
              <a:off x="5368145" y="3603220"/>
              <a:ext cx="6903" cy="0"/>
            </a:xfrm>
            <a:custGeom>
              <a:avLst/>
              <a:gdLst>
                <a:gd name="T0" fmla="*/ 2 w 4"/>
                <a:gd name="T1" fmla="*/ 4 w 4"/>
                <a:gd name="T2" fmla="*/ 0 w 4"/>
                <a:gd name="T3" fmla="*/ 2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2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0" name="Freeform 409"/>
            <p:cNvSpPr>
              <a:spLocks/>
            </p:cNvSpPr>
            <p:nvPr/>
          </p:nvSpPr>
          <p:spPr bwMode="auto">
            <a:xfrm>
              <a:off x="5770491" y="4271044"/>
              <a:ext cx="0" cy="26892"/>
            </a:xfrm>
            <a:custGeom>
              <a:avLst/>
              <a:gdLst>
                <a:gd name="T0" fmla="*/ 0 h 16"/>
                <a:gd name="T1" fmla="*/ 0 h 16"/>
                <a:gd name="T2" fmla="*/ 16 h 16"/>
                <a:gd name="T3" fmla="*/ 0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6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1" name="Rectangle 410"/>
            <p:cNvSpPr>
              <a:spLocks noChangeArrowheads="1"/>
            </p:cNvSpPr>
            <p:nvPr/>
          </p:nvSpPr>
          <p:spPr bwMode="auto">
            <a:xfrm>
              <a:off x="5767533" y="6032484"/>
              <a:ext cx="986" cy="6723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2" name="Rectangle 411"/>
            <p:cNvSpPr>
              <a:spLocks noChangeArrowheads="1"/>
            </p:cNvSpPr>
            <p:nvPr/>
          </p:nvSpPr>
          <p:spPr bwMode="auto">
            <a:xfrm>
              <a:off x="5767533" y="6039207"/>
              <a:ext cx="986" cy="6723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3" name="Rectangle 412"/>
            <p:cNvSpPr>
              <a:spLocks noChangeArrowheads="1"/>
            </p:cNvSpPr>
            <p:nvPr/>
          </p:nvSpPr>
          <p:spPr bwMode="auto">
            <a:xfrm>
              <a:off x="5767533" y="6045930"/>
              <a:ext cx="986" cy="12326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4" name="Freeform 413"/>
            <p:cNvSpPr>
              <a:spLocks/>
            </p:cNvSpPr>
            <p:nvPr/>
          </p:nvSpPr>
          <p:spPr bwMode="auto">
            <a:xfrm>
              <a:off x="5767533" y="58856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5" name="Freeform 414"/>
            <p:cNvSpPr>
              <a:spLocks/>
            </p:cNvSpPr>
            <p:nvPr/>
          </p:nvSpPr>
          <p:spPr bwMode="auto">
            <a:xfrm>
              <a:off x="5763588" y="5843118"/>
              <a:ext cx="3945" cy="42579"/>
            </a:xfrm>
            <a:custGeom>
              <a:avLst/>
              <a:gdLst>
                <a:gd name="T0" fmla="*/ 2 w 2"/>
                <a:gd name="T1" fmla="*/ 0 h 26"/>
                <a:gd name="T2" fmla="*/ 2 w 2"/>
                <a:gd name="T3" fmla="*/ 0 h 26"/>
                <a:gd name="T4" fmla="*/ 0 w 2"/>
                <a:gd name="T5" fmla="*/ 24 h 26"/>
                <a:gd name="T6" fmla="*/ 2 w 2"/>
                <a:gd name="T7" fmla="*/ 26 h 26"/>
                <a:gd name="T8" fmla="*/ 2 w 2"/>
                <a:gd name="T9" fmla="*/ 26 h 26"/>
                <a:gd name="T10" fmla="*/ 2 w 2"/>
                <a:gd name="T11" fmla="*/ 14 h 26"/>
                <a:gd name="T12" fmla="*/ 2 w 2"/>
                <a:gd name="T13" fmla="*/ 0 h 26"/>
                <a:gd name="T14" fmla="*/ 2 w 2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6">
                  <a:moveTo>
                    <a:pt x="2" y="0"/>
                  </a:moveTo>
                  <a:lnTo>
                    <a:pt x="2" y="0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1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6" name="Freeform 415"/>
            <p:cNvSpPr>
              <a:spLocks/>
            </p:cNvSpPr>
            <p:nvPr/>
          </p:nvSpPr>
          <p:spPr bwMode="auto">
            <a:xfrm>
              <a:off x="5777394" y="5657114"/>
              <a:ext cx="6903" cy="35856"/>
            </a:xfrm>
            <a:custGeom>
              <a:avLst/>
              <a:gdLst>
                <a:gd name="T0" fmla="*/ 2 w 4"/>
                <a:gd name="T1" fmla="*/ 0 h 22"/>
                <a:gd name="T2" fmla="*/ 0 w 4"/>
                <a:gd name="T3" fmla="*/ 22 h 22"/>
                <a:gd name="T4" fmla="*/ 0 w 4"/>
                <a:gd name="T5" fmla="*/ 22 h 22"/>
                <a:gd name="T6" fmla="*/ 2 w 4"/>
                <a:gd name="T7" fmla="*/ 18 h 22"/>
                <a:gd name="T8" fmla="*/ 2 w 4"/>
                <a:gd name="T9" fmla="*/ 22 h 22"/>
                <a:gd name="T10" fmla="*/ 2 w 4"/>
                <a:gd name="T11" fmla="*/ 22 h 22"/>
                <a:gd name="T12" fmla="*/ 4 w 4"/>
                <a:gd name="T13" fmla="*/ 12 h 22"/>
                <a:gd name="T14" fmla="*/ 2 w 4"/>
                <a:gd name="T15" fmla="*/ 10 h 22"/>
                <a:gd name="T16" fmla="*/ 2 w 4"/>
                <a:gd name="T17" fmla="*/ 12 h 22"/>
                <a:gd name="T18" fmla="*/ 2 w 4"/>
                <a:gd name="T19" fmla="*/ 12 h 22"/>
                <a:gd name="T20" fmla="*/ 2 w 4"/>
                <a:gd name="T21" fmla="*/ 12 h 22"/>
                <a:gd name="T22" fmla="*/ 2 w 4"/>
                <a:gd name="T23" fmla="*/ 0 h 22"/>
                <a:gd name="T24" fmla="*/ 2 w 4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22">
                  <a:moveTo>
                    <a:pt x="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7" name="Freeform 416"/>
            <p:cNvSpPr>
              <a:spLocks/>
            </p:cNvSpPr>
            <p:nvPr/>
          </p:nvSpPr>
          <p:spPr bwMode="auto">
            <a:xfrm>
              <a:off x="5781339" y="5530496"/>
              <a:ext cx="2959" cy="16808"/>
            </a:xfrm>
            <a:custGeom>
              <a:avLst/>
              <a:gdLst>
                <a:gd name="T0" fmla="*/ 0 w 2"/>
                <a:gd name="T1" fmla="*/ 6 h 10"/>
                <a:gd name="T2" fmla="*/ 0 w 2"/>
                <a:gd name="T3" fmla="*/ 6 h 10"/>
                <a:gd name="T4" fmla="*/ 0 w 2"/>
                <a:gd name="T5" fmla="*/ 10 h 10"/>
                <a:gd name="T6" fmla="*/ 2 w 2"/>
                <a:gd name="T7" fmla="*/ 6 h 10"/>
                <a:gd name="T8" fmla="*/ 2 w 2"/>
                <a:gd name="T9" fmla="*/ 6 h 10"/>
                <a:gd name="T10" fmla="*/ 0 w 2"/>
                <a:gd name="T11" fmla="*/ 0 h 10"/>
                <a:gd name="T12" fmla="*/ 0 w 2"/>
                <a:gd name="T13" fmla="*/ 6 h 10"/>
                <a:gd name="T14" fmla="*/ 0 w 2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0">
                  <a:moveTo>
                    <a:pt x="0" y="6"/>
                  </a:moveTo>
                  <a:lnTo>
                    <a:pt x="0" y="6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8" name="Freeform 417"/>
            <p:cNvSpPr>
              <a:spLocks/>
            </p:cNvSpPr>
            <p:nvPr/>
          </p:nvSpPr>
          <p:spPr bwMode="auto">
            <a:xfrm>
              <a:off x="5781339" y="4695717"/>
              <a:ext cx="2959" cy="6723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2 w 2"/>
                <a:gd name="T5" fmla="*/ 4 h 4"/>
                <a:gd name="T6" fmla="*/ 2 w 2"/>
                <a:gd name="T7" fmla="*/ 0 h 4"/>
                <a:gd name="T8" fmla="*/ 0 w 2"/>
                <a:gd name="T9" fmla="*/ 4 h 4"/>
                <a:gd name="T10" fmla="*/ 0 w 2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lnTo>
                    <a:pt x="2" y="4"/>
                  </a:lnTo>
                  <a:lnTo>
                    <a:pt x="2" y="4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9" name="Freeform 418"/>
            <p:cNvSpPr>
              <a:spLocks/>
            </p:cNvSpPr>
            <p:nvPr/>
          </p:nvSpPr>
          <p:spPr bwMode="auto">
            <a:xfrm>
              <a:off x="5767533" y="4539966"/>
              <a:ext cx="0" cy="23531"/>
            </a:xfrm>
            <a:custGeom>
              <a:avLst/>
              <a:gdLst>
                <a:gd name="T0" fmla="*/ 0 h 14"/>
                <a:gd name="T1" fmla="*/ 10 h 14"/>
                <a:gd name="T2" fmla="*/ 14 h 14"/>
                <a:gd name="T3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4">
                  <a:moveTo>
                    <a:pt x="0" y="0"/>
                  </a:moveTo>
                  <a:lnTo>
                    <a:pt x="0" y="10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0" name="Freeform 419"/>
            <p:cNvSpPr>
              <a:spLocks/>
            </p:cNvSpPr>
            <p:nvPr/>
          </p:nvSpPr>
          <p:spPr bwMode="auto">
            <a:xfrm>
              <a:off x="5784297" y="4426795"/>
              <a:ext cx="3945" cy="26892"/>
            </a:xfrm>
            <a:custGeom>
              <a:avLst/>
              <a:gdLst>
                <a:gd name="T0" fmla="*/ 2 w 2"/>
                <a:gd name="T1" fmla="*/ 12 h 16"/>
                <a:gd name="T2" fmla="*/ 2 w 2"/>
                <a:gd name="T3" fmla="*/ 16 h 16"/>
                <a:gd name="T4" fmla="*/ 0 w 2"/>
                <a:gd name="T5" fmla="*/ 0 h 16"/>
                <a:gd name="T6" fmla="*/ 2 w 2"/>
                <a:gd name="T7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6">
                  <a:moveTo>
                    <a:pt x="2" y="12"/>
                  </a:moveTo>
                  <a:lnTo>
                    <a:pt x="2" y="16"/>
                  </a:lnTo>
                  <a:lnTo>
                    <a:pt x="0" y="0"/>
                  </a:lnTo>
                  <a:lnTo>
                    <a:pt x="2" y="12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1" name="Freeform 420"/>
            <p:cNvSpPr>
              <a:spLocks/>
            </p:cNvSpPr>
            <p:nvPr/>
          </p:nvSpPr>
          <p:spPr bwMode="auto">
            <a:xfrm>
              <a:off x="5203459" y="3579690"/>
              <a:ext cx="13806" cy="3361"/>
            </a:xfrm>
            <a:custGeom>
              <a:avLst/>
              <a:gdLst>
                <a:gd name="T0" fmla="*/ 0 w 8"/>
                <a:gd name="T1" fmla="*/ 0 h 2"/>
                <a:gd name="T2" fmla="*/ 4 w 8"/>
                <a:gd name="T3" fmla="*/ 2 h 2"/>
                <a:gd name="T4" fmla="*/ 4 w 8"/>
                <a:gd name="T5" fmla="*/ 2 h 2"/>
                <a:gd name="T6" fmla="*/ 8 w 8"/>
                <a:gd name="T7" fmla="*/ 0 h 2"/>
                <a:gd name="T8" fmla="*/ 0 w 8"/>
                <a:gd name="T9" fmla="*/ 0 h 2"/>
                <a:gd name="T10" fmla="*/ 0 w 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2" name="Freeform 421"/>
            <p:cNvSpPr>
              <a:spLocks/>
            </p:cNvSpPr>
            <p:nvPr/>
          </p:nvSpPr>
          <p:spPr bwMode="auto">
            <a:xfrm>
              <a:off x="4539785" y="3579690"/>
              <a:ext cx="38459" cy="3361"/>
            </a:xfrm>
            <a:custGeom>
              <a:avLst/>
              <a:gdLst>
                <a:gd name="T0" fmla="*/ 22 w 22"/>
                <a:gd name="T1" fmla="*/ 2 h 2"/>
                <a:gd name="T2" fmla="*/ 22 w 22"/>
                <a:gd name="T3" fmla="*/ 2 h 2"/>
                <a:gd name="T4" fmla="*/ 12 w 22"/>
                <a:gd name="T5" fmla="*/ 0 h 2"/>
                <a:gd name="T6" fmla="*/ 0 w 22"/>
                <a:gd name="T7" fmla="*/ 2 h 2"/>
                <a:gd name="T8" fmla="*/ 0 w 22"/>
                <a:gd name="T9" fmla="*/ 2 h 2"/>
                <a:gd name="T10" fmla="*/ 22 w 22"/>
                <a:gd name="T11" fmla="*/ 2 h 2"/>
                <a:gd name="T12" fmla="*/ 22 w 22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">
                  <a:moveTo>
                    <a:pt x="22" y="2"/>
                  </a:moveTo>
                  <a:lnTo>
                    <a:pt x="22" y="2"/>
                  </a:lnTo>
                  <a:lnTo>
                    <a:pt x="1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2" y="2"/>
                  </a:lnTo>
                  <a:lnTo>
                    <a:pt x="22" y="2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3" name="Freeform 422"/>
            <p:cNvSpPr>
              <a:spLocks/>
            </p:cNvSpPr>
            <p:nvPr/>
          </p:nvSpPr>
          <p:spPr bwMode="auto">
            <a:xfrm>
              <a:off x="4282402" y="5131594"/>
              <a:ext cx="2959" cy="23531"/>
            </a:xfrm>
            <a:custGeom>
              <a:avLst/>
              <a:gdLst>
                <a:gd name="T0" fmla="*/ 2 w 2"/>
                <a:gd name="T1" fmla="*/ 6 h 14"/>
                <a:gd name="T2" fmla="*/ 0 w 2"/>
                <a:gd name="T3" fmla="*/ 0 h 14"/>
                <a:gd name="T4" fmla="*/ 2 w 2"/>
                <a:gd name="T5" fmla="*/ 14 h 14"/>
                <a:gd name="T6" fmla="*/ 2 w 2"/>
                <a:gd name="T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6"/>
                  </a:moveTo>
                  <a:lnTo>
                    <a:pt x="0" y="0"/>
                  </a:lnTo>
                  <a:lnTo>
                    <a:pt x="2" y="14"/>
                  </a:lnTo>
                  <a:lnTo>
                    <a:pt x="2" y="6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</p:grpSp>
      <p:sp>
        <p:nvSpPr>
          <p:cNvPr id="123909" name="Rectangle 510"/>
          <p:cNvSpPr>
            <a:spLocks noChangeArrowheads="1"/>
          </p:cNvSpPr>
          <p:nvPr/>
        </p:nvSpPr>
        <p:spPr bwMode="auto">
          <a:xfrm>
            <a:off x="3224213" y="4021138"/>
            <a:ext cx="6350" cy="1587"/>
          </a:xfrm>
          <a:prstGeom prst="rect">
            <a:avLst/>
          </a:prstGeom>
          <a:solidFill>
            <a:srgbClr val="20202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id-ID"/>
          </a:p>
        </p:txBody>
      </p:sp>
      <p:grpSp>
        <p:nvGrpSpPr>
          <p:cNvPr id="123910" name="Group 536"/>
          <p:cNvGrpSpPr>
            <a:grpSpLocks/>
          </p:cNvGrpSpPr>
          <p:nvPr/>
        </p:nvGrpSpPr>
        <p:grpSpPr bwMode="auto">
          <a:xfrm>
            <a:off x="357188" y="2643188"/>
            <a:ext cx="2857500" cy="3786187"/>
            <a:chOff x="426203" y="3516511"/>
            <a:chExt cx="1532857" cy="2681808"/>
          </a:xfrm>
        </p:grpSpPr>
        <p:sp>
          <p:nvSpPr>
            <p:cNvPr id="240" name="Rectangle 318"/>
            <p:cNvSpPr>
              <a:spLocks noChangeArrowheads="1"/>
            </p:cNvSpPr>
            <p:nvPr/>
          </p:nvSpPr>
          <p:spPr bwMode="auto">
            <a:xfrm>
              <a:off x="443235" y="3589600"/>
              <a:ext cx="1478355" cy="2595226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41" name="Freeform 319"/>
            <p:cNvSpPr>
              <a:spLocks/>
            </p:cNvSpPr>
            <p:nvPr/>
          </p:nvSpPr>
          <p:spPr bwMode="auto">
            <a:xfrm>
              <a:off x="1910519" y="6152217"/>
              <a:ext cx="4258" cy="19115"/>
            </a:xfrm>
            <a:custGeom>
              <a:avLst/>
              <a:gdLst>
                <a:gd name="T0" fmla="*/ 2 w 2"/>
                <a:gd name="T1" fmla="*/ 10 h 12"/>
                <a:gd name="T2" fmla="*/ 2 w 2"/>
                <a:gd name="T3" fmla="*/ 10 h 12"/>
                <a:gd name="T4" fmla="*/ 2 w 2"/>
                <a:gd name="T5" fmla="*/ 12 h 12"/>
                <a:gd name="T6" fmla="*/ 2 w 2"/>
                <a:gd name="T7" fmla="*/ 12 h 12"/>
                <a:gd name="T8" fmla="*/ 2 w 2"/>
                <a:gd name="T9" fmla="*/ 4 h 12"/>
                <a:gd name="T10" fmla="*/ 0 w 2"/>
                <a:gd name="T11" fmla="*/ 0 h 12"/>
                <a:gd name="T12" fmla="*/ 2 w 2"/>
                <a:gd name="T1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2">
                  <a:moveTo>
                    <a:pt x="2" y="10"/>
                  </a:moveTo>
                  <a:lnTo>
                    <a:pt x="2" y="1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4"/>
                  </a:lnTo>
                  <a:lnTo>
                    <a:pt x="0" y="0"/>
                  </a:lnTo>
                  <a:lnTo>
                    <a:pt x="2" y="1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42" name="Freeform 320"/>
            <p:cNvSpPr>
              <a:spLocks/>
            </p:cNvSpPr>
            <p:nvPr/>
          </p:nvSpPr>
          <p:spPr bwMode="auto">
            <a:xfrm>
              <a:off x="1910519" y="6069008"/>
              <a:ext cx="7665" cy="76462"/>
            </a:xfrm>
            <a:custGeom>
              <a:avLst/>
              <a:gdLst>
                <a:gd name="T0" fmla="*/ 4 w 4"/>
                <a:gd name="T1" fmla="*/ 14 h 46"/>
                <a:gd name="T2" fmla="*/ 4 w 4"/>
                <a:gd name="T3" fmla="*/ 14 h 46"/>
                <a:gd name="T4" fmla="*/ 2 w 4"/>
                <a:gd name="T5" fmla="*/ 2 h 46"/>
                <a:gd name="T6" fmla="*/ 2 w 4"/>
                <a:gd name="T7" fmla="*/ 0 h 46"/>
                <a:gd name="T8" fmla="*/ 0 w 4"/>
                <a:gd name="T9" fmla="*/ 2 h 46"/>
                <a:gd name="T10" fmla="*/ 0 w 4"/>
                <a:gd name="T11" fmla="*/ 2 h 46"/>
                <a:gd name="T12" fmla="*/ 4 w 4"/>
                <a:gd name="T13" fmla="*/ 20 h 46"/>
                <a:gd name="T14" fmla="*/ 4 w 4"/>
                <a:gd name="T15" fmla="*/ 20 h 46"/>
                <a:gd name="T16" fmla="*/ 4 w 4"/>
                <a:gd name="T17" fmla="*/ 28 h 46"/>
                <a:gd name="T18" fmla="*/ 2 w 4"/>
                <a:gd name="T19" fmla="*/ 30 h 46"/>
                <a:gd name="T20" fmla="*/ 2 w 4"/>
                <a:gd name="T21" fmla="*/ 30 h 46"/>
                <a:gd name="T22" fmla="*/ 2 w 4"/>
                <a:gd name="T23" fmla="*/ 38 h 46"/>
                <a:gd name="T24" fmla="*/ 4 w 4"/>
                <a:gd name="T25" fmla="*/ 46 h 46"/>
                <a:gd name="T26" fmla="*/ 4 w 4"/>
                <a:gd name="T27" fmla="*/ 46 h 46"/>
                <a:gd name="T28" fmla="*/ 4 w 4"/>
                <a:gd name="T29" fmla="*/ 30 h 46"/>
                <a:gd name="T30" fmla="*/ 4 w 4"/>
                <a:gd name="T31" fmla="*/ 12 h 46"/>
                <a:gd name="T32" fmla="*/ 4 w 4"/>
                <a:gd name="T33" fmla="*/ 12 h 46"/>
                <a:gd name="T34" fmla="*/ 4 w 4"/>
                <a:gd name="T35" fmla="*/ 12 h 46"/>
                <a:gd name="T36" fmla="*/ 4 w 4"/>
                <a:gd name="T37" fmla="*/ 14 h 46"/>
                <a:gd name="T38" fmla="*/ 4 w 4"/>
                <a:gd name="T39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" h="46">
                  <a:moveTo>
                    <a:pt x="4" y="14"/>
                  </a:moveTo>
                  <a:lnTo>
                    <a:pt x="4" y="14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4" y="28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38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43" name="Freeform 321"/>
            <p:cNvSpPr>
              <a:spLocks/>
            </p:cNvSpPr>
            <p:nvPr/>
          </p:nvSpPr>
          <p:spPr bwMode="auto">
            <a:xfrm>
              <a:off x="1924997" y="4955804"/>
              <a:ext cx="0" cy="6747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44" name="Freeform 322"/>
            <p:cNvSpPr>
              <a:spLocks/>
            </p:cNvSpPr>
            <p:nvPr/>
          </p:nvSpPr>
          <p:spPr bwMode="auto">
            <a:xfrm>
              <a:off x="1928403" y="4250775"/>
              <a:ext cx="0" cy="6747"/>
            </a:xfrm>
            <a:custGeom>
              <a:avLst/>
              <a:gdLst>
                <a:gd name="T0" fmla="*/ 0 h 4"/>
                <a:gd name="T1" fmla="*/ 0 h 4"/>
                <a:gd name="T2" fmla="*/ 4 h 4"/>
                <a:gd name="T3" fmla="*/ 4 h 4"/>
                <a:gd name="T4" fmla="*/ 0 h 4"/>
                <a:gd name="T5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45" name="Rectangle 323"/>
            <p:cNvSpPr>
              <a:spLocks noChangeArrowheads="1"/>
            </p:cNvSpPr>
            <p:nvPr/>
          </p:nvSpPr>
          <p:spPr bwMode="auto">
            <a:xfrm>
              <a:off x="1931809" y="4131584"/>
              <a:ext cx="1703" cy="6747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46" name="Rectangle 324"/>
            <p:cNvSpPr>
              <a:spLocks noChangeArrowheads="1"/>
            </p:cNvSpPr>
            <p:nvPr/>
          </p:nvSpPr>
          <p:spPr bwMode="auto">
            <a:xfrm>
              <a:off x="1924997" y="4935564"/>
              <a:ext cx="1703" cy="20240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47" name="Freeform 325"/>
            <p:cNvSpPr>
              <a:spLocks/>
            </p:cNvSpPr>
            <p:nvPr/>
          </p:nvSpPr>
          <p:spPr bwMode="auto">
            <a:xfrm>
              <a:off x="1910519" y="5936323"/>
              <a:ext cx="0" cy="8996"/>
            </a:xfrm>
            <a:custGeom>
              <a:avLst/>
              <a:gdLst>
                <a:gd name="T0" fmla="*/ 0 h 6"/>
                <a:gd name="T1" fmla="*/ 0 h 6"/>
                <a:gd name="T2" fmla="*/ 6 h 6"/>
                <a:gd name="T3" fmla="*/ 0 h 6"/>
                <a:gd name="T4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48" name="Freeform 326"/>
            <p:cNvSpPr>
              <a:spLocks/>
            </p:cNvSpPr>
            <p:nvPr/>
          </p:nvSpPr>
          <p:spPr bwMode="auto">
            <a:xfrm>
              <a:off x="1928403" y="5265027"/>
              <a:ext cx="0" cy="8996"/>
            </a:xfrm>
            <a:custGeom>
              <a:avLst/>
              <a:gdLst>
                <a:gd name="T0" fmla="*/ 0 h 6"/>
                <a:gd name="T1" fmla="*/ 4 h 6"/>
                <a:gd name="T2" fmla="*/ 6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4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49" name="Freeform 327"/>
            <p:cNvSpPr>
              <a:spLocks/>
            </p:cNvSpPr>
            <p:nvPr/>
          </p:nvSpPr>
          <p:spPr bwMode="auto">
            <a:xfrm>
              <a:off x="1924997" y="5493290"/>
              <a:ext cx="3406" cy="13493"/>
            </a:xfrm>
            <a:custGeom>
              <a:avLst/>
              <a:gdLst>
                <a:gd name="T0" fmla="*/ 2 w 2"/>
                <a:gd name="T1" fmla="*/ 6 h 8"/>
                <a:gd name="T2" fmla="*/ 2 w 2"/>
                <a:gd name="T3" fmla="*/ 6 h 8"/>
                <a:gd name="T4" fmla="*/ 0 w 2"/>
                <a:gd name="T5" fmla="*/ 2 h 8"/>
                <a:gd name="T6" fmla="*/ 0 w 2"/>
                <a:gd name="T7" fmla="*/ 0 h 8"/>
                <a:gd name="T8" fmla="*/ 0 w 2"/>
                <a:gd name="T9" fmla="*/ 0 h 8"/>
                <a:gd name="T10" fmla="*/ 0 w 2"/>
                <a:gd name="T11" fmla="*/ 8 h 8"/>
                <a:gd name="T12" fmla="*/ 0 w 2"/>
                <a:gd name="T13" fmla="*/ 8 h 8"/>
                <a:gd name="T14" fmla="*/ 2 w 2"/>
                <a:gd name="T15" fmla="*/ 6 h 8"/>
                <a:gd name="T16" fmla="*/ 2 w 2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8">
                  <a:moveTo>
                    <a:pt x="2" y="6"/>
                  </a:moveTo>
                  <a:lnTo>
                    <a:pt x="2" y="6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50" name="Freeform 328"/>
            <p:cNvSpPr>
              <a:spLocks/>
            </p:cNvSpPr>
            <p:nvPr/>
          </p:nvSpPr>
          <p:spPr bwMode="auto">
            <a:xfrm>
              <a:off x="1921590" y="5878976"/>
              <a:ext cx="3406" cy="6747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0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51" name="Rectangle 329"/>
            <p:cNvSpPr>
              <a:spLocks noChangeArrowheads="1"/>
            </p:cNvSpPr>
            <p:nvPr/>
          </p:nvSpPr>
          <p:spPr bwMode="auto">
            <a:xfrm>
              <a:off x="1928403" y="5091862"/>
              <a:ext cx="1703" cy="3374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52" name="Freeform 330"/>
            <p:cNvSpPr>
              <a:spLocks/>
            </p:cNvSpPr>
            <p:nvPr/>
          </p:nvSpPr>
          <p:spPr bwMode="auto">
            <a:xfrm>
              <a:off x="1618425" y="61713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53" name="Freeform 331"/>
            <p:cNvSpPr>
              <a:spLocks/>
            </p:cNvSpPr>
            <p:nvPr/>
          </p:nvSpPr>
          <p:spPr bwMode="auto">
            <a:xfrm>
              <a:off x="1896894" y="6184826"/>
              <a:ext cx="6813" cy="3374"/>
            </a:xfrm>
            <a:custGeom>
              <a:avLst/>
              <a:gdLst>
                <a:gd name="T0" fmla="*/ 4 w 4"/>
                <a:gd name="T1" fmla="*/ 0 h 2"/>
                <a:gd name="T2" fmla="*/ 2 w 4"/>
                <a:gd name="T3" fmla="*/ 0 h 2"/>
                <a:gd name="T4" fmla="*/ 0 w 4"/>
                <a:gd name="T5" fmla="*/ 2 h 2"/>
                <a:gd name="T6" fmla="*/ 4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54" name="Rectangle 332"/>
            <p:cNvSpPr>
              <a:spLocks noChangeArrowheads="1"/>
            </p:cNvSpPr>
            <p:nvPr/>
          </p:nvSpPr>
          <p:spPr bwMode="auto">
            <a:xfrm>
              <a:off x="1935216" y="3908943"/>
              <a:ext cx="1703" cy="3374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55" name="Freeform 333"/>
            <p:cNvSpPr>
              <a:spLocks/>
            </p:cNvSpPr>
            <p:nvPr/>
          </p:nvSpPr>
          <p:spPr bwMode="auto">
            <a:xfrm>
              <a:off x="429609" y="3851596"/>
              <a:ext cx="6813" cy="23613"/>
            </a:xfrm>
            <a:custGeom>
              <a:avLst/>
              <a:gdLst>
                <a:gd name="T0" fmla="*/ 0 w 4"/>
                <a:gd name="T1" fmla="*/ 6 h 14"/>
                <a:gd name="T2" fmla="*/ 0 w 4"/>
                <a:gd name="T3" fmla="*/ 6 h 14"/>
                <a:gd name="T4" fmla="*/ 2 w 4"/>
                <a:gd name="T5" fmla="*/ 2 h 14"/>
                <a:gd name="T6" fmla="*/ 2 w 4"/>
                <a:gd name="T7" fmla="*/ 4 h 14"/>
                <a:gd name="T8" fmla="*/ 2 w 4"/>
                <a:gd name="T9" fmla="*/ 10 h 14"/>
                <a:gd name="T10" fmla="*/ 4 w 4"/>
                <a:gd name="T11" fmla="*/ 14 h 14"/>
                <a:gd name="T12" fmla="*/ 4 w 4"/>
                <a:gd name="T13" fmla="*/ 8 h 14"/>
                <a:gd name="T14" fmla="*/ 4 w 4"/>
                <a:gd name="T15" fmla="*/ 8 h 14"/>
                <a:gd name="T16" fmla="*/ 2 w 4"/>
                <a:gd name="T17" fmla="*/ 0 h 14"/>
                <a:gd name="T18" fmla="*/ 2 w 4"/>
                <a:gd name="T19" fmla="*/ 0 h 14"/>
                <a:gd name="T20" fmla="*/ 0 w 4"/>
                <a:gd name="T21" fmla="*/ 6 h 14"/>
                <a:gd name="T22" fmla="*/ 0 w 4"/>
                <a:gd name="T2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14">
                  <a:moveTo>
                    <a:pt x="0" y="6"/>
                  </a:moveTo>
                  <a:lnTo>
                    <a:pt x="0" y="6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10"/>
                  </a:lnTo>
                  <a:lnTo>
                    <a:pt x="4" y="14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56" name="Rectangle 334"/>
            <p:cNvSpPr>
              <a:spLocks noChangeArrowheads="1"/>
            </p:cNvSpPr>
            <p:nvPr/>
          </p:nvSpPr>
          <p:spPr bwMode="auto">
            <a:xfrm>
              <a:off x="1910519" y="5919456"/>
              <a:ext cx="2555" cy="10120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57" name="Freeform 335"/>
            <p:cNvSpPr>
              <a:spLocks/>
            </p:cNvSpPr>
            <p:nvPr/>
          </p:nvSpPr>
          <p:spPr bwMode="auto">
            <a:xfrm>
              <a:off x="436422" y="3861716"/>
              <a:ext cx="0" cy="3374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58" name="Freeform 336"/>
            <p:cNvSpPr>
              <a:spLocks/>
            </p:cNvSpPr>
            <p:nvPr/>
          </p:nvSpPr>
          <p:spPr bwMode="auto">
            <a:xfrm>
              <a:off x="1725725" y="3576106"/>
              <a:ext cx="6813" cy="3374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2 h 2"/>
                <a:gd name="T6" fmla="*/ 4 w 4"/>
                <a:gd name="T7" fmla="*/ 2 h 2"/>
                <a:gd name="T8" fmla="*/ 0 w 4"/>
                <a:gd name="T9" fmla="*/ 0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59" name="Rectangle 337"/>
            <p:cNvSpPr>
              <a:spLocks noChangeArrowheads="1"/>
            </p:cNvSpPr>
            <p:nvPr/>
          </p:nvSpPr>
          <p:spPr bwMode="auto">
            <a:xfrm>
              <a:off x="1928403" y="3772885"/>
              <a:ext cx="1703" cy="5622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60" name="Freeform 338"/>
            <p:cNvSpPr>
              <a:spLocks/>
            </p:cNvSpPr>
            <p:nvPr/>
          </p:nvSpPr>
          <p:spPr bwMode="auto">
            <a:xfrm>
              <a:off x="1508570" y="3582853"/>
              <a:ext cx="13625" cy="0"/>
            </a:xfrm>
            <a:custGeom>
              <a:avLst/>
              <a:gdLst>
                <a:gd name="T0" fmla="*/ 8 w 8"/>
                <a:gd name="T1" fmla="*/ 8 w 8"/>
                <a:gd name="T2" fmla="*/ 0 w 8"/>
                <a:gd name="T3" fmla="*/ 2 w 8"/>
                <a:gd name="T4" fmla="*/ 2 w 8"/>
                <a:gd name="T5" fmla="*/ 8 w 8"/>
                <a:gd name="T6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61" name="Freeform 339"/>
            <p:cNvSpPr>
              <a:spLocks/>
            </p:cNvSpPr>
            <p:nvPr/>
          </p:nvSpPr>
          <p:spPr bwMode="auto">
            <a:xfrm>
              <a:off x="1312705" y="3582853"/>
              <a:ext cx="10219" cy="0"/>
            </a:xfrm>
            <a:custGeom>
              <a:avLst/>
              <a:gdLst>
                <a:gd name="T0" fmla="*/ 0 w 6"/>
                <a:gd name="T1" fmla="*/ 2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62" name="Freeform 340"/>
            <p:cNvSpPr>
              <a:spLocks/>
            </p:cNvSpPr>
            <p:nvPr/>
          </p:nvSpPr>
          <p:spPr bwMode="auto">
            <a:xfrm>
              <a:off x="976328" y="6174706"/>
              <a:ext cx="17032" cy="0"/>
            </a:xfrm>
            <a:custGeom>
              <a:avLst/>
              <a:gdLst>
                <a:gd name="T0" fmla="*/ 0 w 10"/>
                <a:gd name="T1" fmla="*/ 0 w 10"/>
                <a:gd name="T2" fmla="*/ 6 w 10"/>
                <a:gd name="T3" fmla="*/ 6 w 10"/>
                <a:gd name="T4" fmla="*/ 6 w 10"/>
                <a:gd name="T5" fmla="*/ 10 w 10"/>
                <a:gd name="T6" fmla="*/ 0 w 10"/>
                <a:gd name="T7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63" name="Freeform 341"/>
            <p:cNvSpPr>
              <a:spLocks/>
            </p:cNvSpPr>
            <p:nvPr/>
          </p:nvSpPr>
          <p:spPr bwMode="auto">
            <a:xfrm>
              <a:off x="1910519" y="5929576"/>
              <a:ext cx="0" cy="6747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4 h 4"/>
                <a:gd name="T4" fmla="*/ 4 h 4"/>
                <a:gd name="T5" fmla="*/ 4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64" name="Rectangle 342"/>
            <p:cNvSpPr>
              <a:spLocks noChangeArrowheads="1"/>
            </p:cNvSpPr>
            <p:nvPr/>
          </p:nvSpPr>
          <p:spPr bwMode="auto">
            <a:xfrm>
              <a:off x="1481319" y="3603093"/>
              <a:ext cx="34063" cy="1125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65" name="Rectangle 343"/>
            <p:cNvSpPr>
              <a:spLocks noChangeArrowheads="1"/>
            </p:cNvSpPr>
            <p:nvPr/>
          </p:nvSpPr>
          <p:spPr bwMode="auto">
            <a:xfrm>
              <a:off x="453454" y="5234667"/>
              <a:ext cx="1703" cy="10120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66" name="Freeform 344"/>
            <p:cNvSpPr>
              <a:spLocks/>
            </p:cNvSpPr>
            <p:nvPr/>
          </p:nvSpPr>
          <p:spPr bwMode="auto">
            <a:xfrm>
              <a:off x="1357839" y="3603093"/>
              <a:ext cx="23844" cy="0"/>
            </a:xfrm>
            <a:custGeom>
              <a:avLst/>
              <a:gdLst>
                <a:gd name="T0" fmla="*/ 14 w 14"/>
                <a:gd name="T1" fmla="*/ 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67" name="Freeform 345"/>
            <p:cNvSpPr>
              <a:spLocks/>
            </p:cNvSpPr>
            <p:nvPr/>
          </p:nvSpPr>
          <p:spPr bwMode="auto">
            <a:xfrm>
              <a:off x="986547" y="617470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68" name="Freeform 346"/>
            <p:cNvSpPr>
              <a:spLocks noEditPoints="1"/>
            </p:cNvSpPr>
            <p:nvPr/>
          </p:nvSpPr>
          <p:spPr bwMode="auto">
            <a:xfrm>
              <a:off x="426203" y="3579480"/>
              <a:ext cx="1509013" cy="2618839"/>
            </a:xfrm>
            <a:custGeom>
              <a:avLst/>
              <a:gdLst>
                <a:gd name="T0" fmla="*/ 328 w 878"/>
                <a:gd name="T1" fmla="*/ 1564 h 1576"/>
                <a:gd name="T2" fmla="*/ 288 w 878"/>
                <a:gd name="T3" fmla="*/ 1564 h 1576"/>
                <a:gd name="T4" fmla="*/ 184 w 878"/>
                <a:gd name="T5" fmla="*/ 1560 h 1576"/>
                <a:gd name="T6" fmla="*/ 20 w 878"/>
                <a:gd name="T7" fmla="*/ 1562 h 1576"/>
                <a:gd name="T8" fmla="*/ 16 w 878"/>
                <a:gd name="T9" fmla="*/ 1428 h 1576"/>
                <a:gd name="T10" fmla="*/ 14 w 878"/>
                <a:gd name="T11" fmla="*/ 1120 h 1576"/>
                <a:gd name="T12" fmla="*/ 18 w 878"/>
                <a:gd name="T13" fmla="*/ 926 h 1576"/>
                <a:gd name="T14" fmla="*/ 16 w 878"/>
                <a:gd name="T15" fmla="*/ 764 h 1576"/>
                <a:gd name="T16" fmla="*/ 16 w 878"/>
                <a:gd name="T17" fmla="*/ 540 h 1576"/>
                <a:gd name="T18" fmla="*/ 16 w 878"/>
                <a:gd name="T19" fmla="*/ 362 h 1576"/>
                <a:gd name="T20" fmla="*/ 18 w 878"/>
                <a:gd name="T21" fmla="*/ 48 h 1576"/>
                <a:gd name="T22" fmla="*/ 232 w 878"/>
                <a:gd name="T23" fmla="*/ 14 h 1576"/>
                <a:gd name="T24" fmla="*/ 492 w 878"/>
                <a:gd name="T25" fmla="*/ 14 h 1576"/>
                <a:gd name="T26" fmla="*/ 660 w 878"/>
                <a:gd name="T27" fmla="*/ 14 h 1576"/>
                <a:gd name="T28" fmla="*/ 864 w 878"/>
                <a:gd name="T29" fmla="*/ 6 h 1576"/>
                <a:gd name="T30" fmla="*/ 866 w 878"/>
                <a:gd name="T31" fmla="*/ 142 h 1576"/>
                <a:gd name="T32" fmla="*/ 864 w 878"/>
                <a:gd name="T33" fmla="*/ 230 h 1576"/>
                <a:gd name="T34" fmla="*/ 866 w 878"/>
                <a:gd name="T35" fmla="*/ 398 h 1576"/>
                <a:gd name="T36" fmla="*/ 866 w 878"/>
                <a:gd name="T37" fmla="*/ 512 h 1576"/>
                <a:gd name="T38" fmla="*/ 864 w 878"/>
                <a:gd name="T39" fmla="*/ 598 h 1576"/>
                <a:gd name="T40" fmla="*/ 864 w 878"/>
                <a:gd name="T41" fmla="*/ 858 h 1576"/>
                <a:gd name="T42" fmla="*/ 866 w 878"/>
                <a:gd name="T43" fmla="*/ 1034 h 1576"/>
                <a:gd name="T44" fmla="*/ 868 w 878"/>
                <a:gd name="T45" fmla="*/ 1096 h 1576"/>
                <a:gd name="T46" fmla="*/ 864 w 878"/>
                <a:gd name="T47" fmla="*/ 1234 h 1576"/>
                <a:gd name="T48" fmla="*/ 868 w 878"/>
                <a:gd name="T49" fmla="*/ 1372 h 1576"/>
                <a:gd name="T50" fmla="*/ 868 w 878"/>
                <a:gd name="T51" fmla="*/ 1480 h 1576"/>
                <a:gd name="T52" fmla="*/ 870 w 878"/>
                <a:gd name="T53" fmla="*/ 1384 h 1576"/>
                <a:gd name="T54" fmla="*/ 872 w 878"/>
                <a:gd name="T55" fmla="*/ 1282 h 1576"/>
                <a:gd name="T56" fmla="*/ 872 w 878"/>
                <a:gd name="T57" fmla="*/ 1198 h 1576"/>
                <a:gd name="T58" fmla="*/ 874 w 878"/>
                <a:gd name="T59" fmla="*/ 1006 h 1576"/>
                <a:gd name="T60" fmla="*/ 872 w 878"/>
                <a:gd name="T61" fmla="*/ 926 h 1576"/>
                <a:gd name="T62" fmla="*/ 872 w 878"/>
                <a:gd name="T63" fmla="*/ 832 h 1576"/>
                <a:gd name="T64" fmla="*/ 872 w 878"/>
                <a:gd name="T65" fmla="*/ 646 h 1576"/>
                <a:gd name="T66" fmla="*/ 874 w 878"/>
                <a:gd name="T67" fmla="*/ 494 h 1576"/>
                <a:gd name="T68" fmla="*/ 874 w 878"/>
                <a:gd name="T69" fmla="*/ 398 h 1576"/>
                <a:gd name="T70" fmla="*/ 874 w 878"/>
                <a:gd name="T71" fmla="*/ 338 h 1576"/>
                <a:gd name="T72" fmla="*/ 876 w 878"/>
                <a:gd name="T73" fmla="*/ 240 h 1576"/>
                <a:gd name="T74" fmla="*/ 878 w 878"/>
                <a:gd name="T75" fmla="*/ 198 h 1576"/>
                <a:gd name="T76" fmla="*/ 872 w 878"/>
                <a:gd name="T77" fmla="*/ 108 h 1576"/>
                <a:gd name="T78" fmla="*/ 874 w 878"/>
                <a:gd name="T79" fmla="*/ 22 h 1576"/>
                <a:gd name="T80" fmla="*/ 766 w 878"/>
                <a:gd name="T81" fmla="*/ 0 h 1576"/>
                <a:gd name="T82" fmla="*/ 632 w 878"/>
                <a:gd name="T83" fmla="*/ 2 h 1576"/>
                <a:gd name="T84" fmla="*/ 452 w 878"/>
                <a:gd name="T85" fmla="*/ 2 h 1576"/>
                <a:gd name="T86" fmla="*/ 304 w 878"/>
                <a:gd name="T87" fmla="*/ 4 h 1576"/>
                <a:gd name="T88" fmla="*/ 198 w 878"/>
                <a:gd name="T89" fmla="*/ 2 h 1576"/>
                <a:gd name="T90" fmla="*/ 52 w 878"/>
                <a:gd name="T91" fmla="*/ 4 h 1576"/>
                <a:gd name="T92" fmla="*/ 6 w 878"/>
                <a:gd name="T93" fmla="*/ 156 h 1576"/>
                <a:gd name="T94" fmla="*/ 0 w 878"/>
                <a:gd name="T95" fmla="*/ 266 h 1576"/>
                <a:gd name="T96" fmla="*/ 4 w 878"/>
                <a:gd name="T97" fmla="*/ 496 h 1576"/>
                <a:gd name="T98" fmla="*/ 4 w 878"/>
                <a:gd name="T99" fmla="*/ 858 h 1576"/>
                <a:gd name="T100" fmla="*/ 0 w 878"/>
                <a:gd name="T101" fmla="*/ 1138 h 1576"/>
                <a:gd name="T102" fmla="*/ 2 w 878"/>
                <a:gd name="T103" fmla="*/ 1340 h 1576"/>
                <a:gd name="T104" fmla="*/ 6 w 878"/>
                <a:gd name="T105" fmla="*/ 1504 h 1576"/>
                <a:gd name="T106" fmla="*/ 4 w 878"/>
                <a:gd name="T107" fmla="*/ 1566 h 1576"/>
                <a:gd name="T108" fmla="*/ 68 w 878"/>
                <a:gd name="T109" fmla="*/ 1574 h 1576"/>
                <a:gd name="T110" fmla="*/ 198 w 878"/>
                <a:gd name="T111" fmla="*/ 1574 h 1576"/>
                <a:gd name="T112" fmla="*/ 590 w 878"/>
                <a:gd name="T113" fmla="*/ 1572 h 1576"/>
                <a:gd name="T114" fmla="*/ 808 w 878"/>
                <a:gd name="T115" fmla="*/ 1572 h 1576"/>
                <a:gd name="T116" fmla="*/ 808 w 878"/>
                <a:gd name="T117" fmla="*/ 1562 h 1576"/>
                <a:gd name="T118" fmla="*/ 740 w 878"/>
                <a:gd name="T119" fmla="*/ 1562 h 1576"/>
                <a:gd name="T120" fmla="*/ 576 w 878"/>
                <a:gd name="T121" fmla="*/ 1562 h 1576"/>
                <a:gd name="T122" fmla="*/ 490 w 878"/>
                <a:gd name="T123" fmla="*/ 1560 h 1576"/>
                <a:gd name="T124" fmla="*/ 14 w 878"/>
                <a:gd name="T125" fmla="*/ 1558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78" h="1576">
                  <a:moveTo>
                    <a:pt x="454" y="1558"/>
                  </a:moveTo>
                  <a:lnTo>
                    <a:pt x="454" y="1558"/>
                  </a:lnTo>
                  <a:lnTo>
                    <a:pt x="444" y="1558"/>
                  </a:lnTo>
                  <a:lnTo>
                    <a:pt x="442" y="1560"/>
                  </a:lnTo>
                  <a:lnTo>
                    <a:pt x="442" y="1560"/>
                  </a:lnTo>
                  <a:lnTo>
                    <a:pt x="442" y="1562"/>
                  </a:lnTo>
                  <a:lnTo>
                    <a:pt x="442" y="1562"/>
                  </a:lnTo>
                  <a:lnTo>
                    <a:pt x="430" y="1562"/>
                  </a:lnTo>
                  <a:lnTo>
                    <a:pt x="428" y="1562"/>
                  </a:lnTo>
                  <a:lnTo>
                    <a:pt x="426" y="1560"/>
                  </a:lnTo>
                  <a:lnTo>
                    <a:pt x="424" y="1560"/>
                  </a:lnTo>
                  <a:lnTo>
                    <a:pt x="424" y="1560"/>
                  </a:lnTo>
                  <a:lnTo>
                    <a:pt x="404" y="1560"/>
                  </a:lnTo>
                  <a:lnTo>
                    <a:pt x="388" y="1562"/>
                  </a:lnTo>
                  <a:lnTo>
                    <a:pt x="388" y="1562"/>
                  </a:lnTo>
                  <a:lnTo>
                    <a:pt x="388" y="1562"/>
                  </a:lnTo>
                  <a:lnTo>
                    <a:pt x="388" y="1560"/>
                  </a:lnTo>
                  <a:lnTo>
                    <a:pt x="388" y="1560"/>
                  </a:lnTo>
                  <a:lnTo>
                    <a:pt x="358" y="1562"/>
                  </a:lnTo>
                  <a:lnTo>
                    <a:pt x="328" y="1564"/>
                  </a:lnTo>
                  <a:lnTo>
                    <a:pt x="328" y="1564"/>
                  </a:lnTo>
                  <a:lnTo>
                    <a:pt x="326" y="1562"/>
                  </a:lnTo>
                  <a:lnTo>
                    <a:pt x="326" y="1562"/>
                  </a:lnTo>
                  <a:lnTo>
                    <a:pt x="328" y="1564"/>
                  </a:lnTo>
                  <a:lnTo>
                    <a:pt x="328" y="1566"/>
                  </a:lnTo>
                  <a:lnTo>
                    <a:pt x="328" y="1566"/>
                  </a:lnTo>
                  <a:lnTo>
                    <a:pt x="316" y="1566"/>
                  </a:lnTo>
                  <a:lnTo>
                    <a:pt x="310" y="1566"/>
                  </a:lnTo>
                  <a:lnTo>
                    <a:pt x="310" y="1566"/>
                  </a:lnTo>
                  <a:lnTo>
                    <a:pt x="318" y="1564"/>
                  </a:lnTo>
                  <a:lnTo>
                    <a:pt x="308" y="1566"/>
                  </a:lnTo>
                  <a:lnTo>
                    <a:pt x="308" y="1566"/>
                  </a:lnTo>
                  <a:lnTo>
                    <a:pt x="308" y="1564"/>
                  </a:lnTo>
                  <a:lnTo>
                    <a:pt x="312" y="1564"/>
                  </a:lnTo>
                  <a:lnTo>
                    <a:pt x="320" y="1564"/>
                  </a:lnTo>
                  <a:lnTo>
                    <a:pt x="320" y="1564"/>
                  </a:lnTo>
                  <a:lnTo>
                    <a:pt x="294" y="1564"/>
                  </a:lnTo>
                  <a:lnTo>
                    <a:pt x="270" y="1564"/>
                  </a:lnTo>
                  <a:lnTo>
                    <a:pt x="270" y="1564"/>
                  </a:lnTo>
                  <a:lnTo>
                    <a:pt x="274" y="1564"/>
                  </a:lnTo>
                  <a:lnTo>
                    <a:pt x="282" y="1564"/>
                  </a:lnTo>
                  <a:lnTo>
                    <a:pt x="288" y="1564"/>
                  </a:lnTo>
                  <a:lnTo>
                    <a:pt x="284" y="1562"/>
                  </a:lnTo>
                  <a:lnTo>
                    <a:pt x="304" y="1564"/>
                  </a:lnTo>
                  <a:lnTo>
                    <a:pt x="304" y="1564"/>
                  </a:lnTo>
                  <a:lnTo>
                    <a:pt x="300" y="1562"/>
                  </a:lnTo>
                  <a:lnTo>
                    <a:pt x="302" y="1562"/>
                  </a:lnTo>
                  <a:lnTo>
                    <a:pt x="306" y="1562"/>
                  </a:lnTo>
                  <a:lnTo>
                    <a:pt x="302" y="1560"/>
                  </a:lnTo>
                  <a:lnTo>
                    <a:pt x="302" y="1560"/>
                  </a:lnTo>
                  <a:lnTo>
                    <a:pt x="274" y="1560"/>
                  </a:lnTo>
                  <a:lnTo>
                    <a:pt x="246" y="1560"/>
                  </a:lnTo>
                  <a:lnTo>
                    <a:pt x="246" y="1560"/>
                  </a:lnTo>
                  <a:lnTo>
                    <a:pt x="244" y="1562"/>
                  </a:lnTo>
                  <a:lnTo>
                    <a:pt x="244" y="1562"/>
                  </a:lnTo>
                  <a:lnTo>
                    <a:pt x="244" y="1562"/>
                  </a:lnTo>
                  <a:lnTo>
                    <a:pt x="242" y="1564"/>
                  </a:lnTo>
                  <a:lnTo>
                    <a:pt x="242" y="1564"/>
                  </a:lnTo>
                  <a:lnTo>
                    <a:pt x="220" y="1564"/>
                  </a:lnTo>
                  <a:lnTo>
                    <a:pt x="210" y="1562"/>
                  </a:lnTo>
                  <a:lnTo>
                    <a:pt x="200" y="1560"/>
                  </a:lnTo>
                  <a:lnTo>
                    <a:pt x="184" y="1560"/>
                  </a:lnTo>
                  <a:lnTo>
                    <a:pt x="184" y="1560"/>
                  </a:lnTo>
                  <a:lnTo>
                    <a:pt x="174" y="1564"/>
                  </a:lnTo>
                  <a:lnTo>
                    <a:pt x="166" y="1564"/>
                  </a:lnTo>
                  <a:lnTo>
                    <a:pt x="154" y="1564"/>
                  </a:lnTo>
                  <a:lnTo>
                    <a:pt x="162" y="1560"/>
                  </a:lnTo>
                  <a:lnTo>
                    <a:pt x="162" y="1560"/>
                  </a:lnTo>
                  <a:lnTo>
                    <a:pt x="148" y="1562"/>
                  </a:lnTo>
                  <a:lnTo>
                    <a:pt x="142" y="1562"/>
                  </a:lnTo>
                  <a:lnTo>
                    <a:pt x="134" y="1564"/>
                  </a:lnTo>
                  <a:lnTo>
                    <a:pt x="120" y="1562"/>
                  </a:lnTo>
                  <a:lnTo>
                    <a:pt x="120" y="1562"/>
                  </a:lnTo>
                  <a:lnTo>
                    <a:pt x="136" y="1562"/>
                  </a:lnTo>
                  <a:lnTo>
                    <a:pt x="136" y="1562"/>
                  </a:lnTo>
                  <a:lnTo>
                    <a:pt x="126" y="1562"/>
                  </a:lnTo>
                  <a:lnTo>
                    <a:pt x="122" y="1562"/>
                  </a:lnTo>
                  <a:lnTo>
                    <a:pt x="110" y="1564"/>
                  </a:lnTo>
                  <a:lnTo>
                    <a:pt x="108" y="1560"/>
                  </a:lnTo>
                  <a:lnTo>
                    <a:pt x="108" y="1560"/>
                  </a:lnTo>
                  <a:lnTo>
                    <a:pt x="20" y="1564"/>
                  </a:lnTo>
                  <a:lnTo>
                    <a:pt x="20" y="1564"/>
                  </a:lnTo>
                  <a:lnTo>
                    <a:pt x="22" y="1562"/>
                  </a:lnTo>
                  <a:lnTo>
                    <a:pt x="20" y="1562"/>
                  </a:lnTo>
                  <a:lnTo>
                    <a:pt x="12" y="1562"/>
                  </a:lnTo>
                  <a:lnTo>
                    <a:pt x="10" y="1562"/>
                  </a:lnTo>
                  <a:lnTo>
                    <a:pt x="10" y="1562"/>
                  </a:lnTo>
                  <a:lnTo>
                    <a:pt x="10" y="1560"/>
                  </a:lnTo>
                  <a:lnTo>
                    <a:pt x="16" y="1568"/>
                  </a:lnTo>
                  <a:lnTo>
                    <a:pt x="16" y="1568"/>
                  </a:lnTo>
                  <a:lnTo>
                    <a:pt x="16" y="1564"/>
                  </a:lnTo>
                  <a:lnTo>
                    <a:pt x="16" y="1548"/>
                  </a:lnTo>
                  <a:lnTo>
                    <a:pt x="16" y="1518"/>
                  </a:lnTo>
                  <a:lnTo>
                    <a:pt x="16" y="1518"/>
                  </a:lnTo>
                  <a:lnTo>
                    <a:pt x="18" y="1460"/>
                  </a:lnTo>
                  <a:lnTo>
                    <a:pt x="16" y="1446"/>
                  </a:lnTo>
                  <a:lnTo>
                    <a:pt x="16" y="1446"/>
                  </a:lnTo>
                  <a:lnTo>
                    <a:pt x="16" y="1442"/>
                  </a:lnTo>
                  <a:lnTo>
                    <a:pt x="18" y="1442"/>
                  </a:lnTo>
                  <a:lnTo>
                    <a:pt x="18" y="1442"/>
                  </a:lnTo>
                  <a:lnTo>
                    <a:pt x="18" y="1436"/>
                  </a:lnTo>
                  <a:lnTo>
                    <a:pt x="16" y="1438"/>
                  </a:lnTo>
                  <a:lnTo>
                    <a:pt x="16" y="1436"/>
                  </a:lnTo>
                  <a:lnTo>
                    <a:pt x="16" y="1436"/>
                  </a:lnTo>
                  <a:lnTo>
                    <a:pt x="16" y="1428"/>
                  </a:lnTo>
                  <a:lnTo>
                    <a:pt x="16" y="1428"/>
                  </a:lnTo>
                  <a:lnTo>
                    <a:pt x="18" y="1430"/>
                  </a:lnTo>
                  <a:lnTo>
                    <a:pt x="18" y="1430"/>
                  </a:lnTo>
                  <a:lnTo>
                    <a:pt x="16" y="1380"/>
                  </a:lnTo>
                  <a:lnTo>
                    <a:pt x="16" y="1330"/>
                  </a:lnTo>
                  <a:lnTo>
                    <a:pt x="16" y="1336"/>
                  </a:lnTo>
                  <a:lnTo>
                    <a:pt x="16" y="1336"/>
                  </a:lnTo>
                  <a:lnTo>
                    <a:pt x="16" y="1322"/>
                  </a:lnTo>
                  <a:lnTo>
                    <a:pt x="16" y="1314"/>
                  </a:lnTo>
                  <a:lnTo>
                    <a:pt x="14" y="1304"/>
                  </a:lnTo>
                  <a:lnTo>
                    <a:pt x="14" y="1292"/>
                  </a:lnTo>
                  <a:lnTo>
                    <a:pt x="14" y="1296"/>
                  </a:lnTo>
                  <a:lnTo>
                    <a:pt x="14" y="1296"/>
                  </a:lnTo>
                  <a:lnTo>
                    <a:pt x="14" y="1228"/>
                  </a:lnTo>
                  <a:lnTo>
                    <a:pt x="16" y="1196"/>
                  </a:lnTo>
                  <a:lnTo>
                    <a:pt x="16" y="1166"/>
                  </a:lnTo>
                  <a:lnTo>
                    <a:pt x="16" y="1166"/>
                  </a:lnTo>
                  <a:lnTo>
                    <a:pt x="16" y="1158"/>
                  </a:lnTo>
                  <a:lnTo>
                    <a:pt x="16" y="1142"/>
                  </a:lnTo>
                  <a:lnTo>
                    <a:pt x="16" y="1128"/>
                  </a:lnTo>
                  <a:lnTo>
                    <a:pt x="14" y="1120"/>
                  </a:lnTo>
                  <a:lnTo>
                    <a:pt x="14" y="1120"/>
                  </a:lnTo>
                  <a:lnTo>
                    <a:pt x="16" y="1096"/>
                  </a:lnTo>
                  <a:lnTo>
                    <a:pt x="18" y="1064"/>
                  </a:lnTo>
                  <a:lnTo>
                    <a:pt x="18" y="1064"/>
                  </a:lnTo>
                  <a:lnTo>
                    <a:pt x="16" y="1052"/>
                  </a:lnTo>
                  <a:lnTo>
                    <a:pt x="16" y="1038"/>
                  </a:lnTo>
                  <a:lnTo>
                    <a:pt x="16" y="1038"/>
                  </a:lnTo>
                  <a:lnTo>
                    <a:pt x="16" y="1022"/>
                  </a:lnTo>
                  <a:lnTo>
                    <a:pt x="18" y="1012"/>
                  </a:lnTo>
                  <a:lnTo>
                    <a:pt x="16" y="1002"/>
                  </a:lnTo>
                  <a:lnTo>
                    <a:pt x="16" y="1002"/>
                  </a:lnTo>
                  <a:lnTo>
                    <a:pt x="16" y="1010"/>
                  </a:lnTo>
                  <a:lnTo>
                    <a:pt x="16" y="1010"/>
                  </a:lnTo>
                  <a:lnTo>
                    <a:pt x="16" y="982"/>
                  </a:lnTo>
                  <a:lnTo>
                    <a:pt x="18" y="968"/>
                  </a:lnTo>
                  <a:lnTo>
                    <a:pt x="16" y="926"/>
                  </a:lnTo>
                  <a:lnTo>
                    <a:pt x="16" y="926"/>
                  </a:lnTo>
                  <a:lnTo>
                    <a:pt x="18" y="938"/>
                  </a:lnTo>
                  <a:lnTo>
                    <a:pt x="18" y="938"/>
                  </a:lnTo>
                  <a:lnTo>
                    <a:pt x="18" y="928"/>
                  </a:lnTo>
                  <a:lnTo>
                    <a:pt x="18" y="926"/>
                  </a:lnTo>
                  <a:lnTo>
                    <a:pt x="18" y="924"/>
                  </a:lnTo>
                  <a:lnTo>
                    <a:pt x="18" y="914"/>
                  </a:lnTo>
                  <a:lnTo>
                    <a:pt x="18" y="914"/>
                  </a:lnTo>
                  <a:lnTo>
                    <a:pt x="18" y="916"/>
                  </a:lnTo>
                  <a:lnTo>
                    <a:pt x="16" y="914"/>
                  </a:lnTo>
                  <a:lnTo>
                    <a:pt x="16" y="912"/>
                  </a:lnTo>
                  <a:lnTo>
                    <a:pt x="16" y="912"/>
                  </a:lnTo>
                  <a:lnTo>
                    <a:pt x="18" y="890"/>
                  </a:lnTo>
                  <a:lnTo>
                    <a:pt x="16" y="862"/>
                  </a:lnTo>
                  <a:lnTo>
                    <a:pt x="18" y="866"/>
                  </a:lnTo>
                  <a:lnTo>
                    <a:pt x="18" y="866"/>
                  </a:lnTo>
                  <a:lnTo>
                    <a:pt x="18" y="766"/>
                  </a:lnTo>
                  <a:lnTo>
                    <a:pt x="18" y="766"/>
                  </a:lnTo>
                  <a:lnTo>
                    <a:pt x="16" y="772"/>
                  </a:lnTo>
                  <a:lnTo>
                    <a:pt x="16" y="774"/>
                  </a:lnTo>
                  <a:lnTo>
                    <a:pt x="14" y="766"/>
                  </a:lnTo>
                  <a:lnTo>
                    <a:pt x="16" y="762"/>
                  </a:lnTo>
                  <a:lnTo>
                    <a:pt x="16" y="762"/>
                  </a:lnTo>
                  <a:lnTo>
                    <a:pt x="16" y="760"/>
                  </a:lnTo>
                  <a:lnTo>
                    <a:pt x="16" y="762"/>
                  </a:lnTo>
                  <a:lnTo>
                    <a:pt x="16" y="764"/>
                  </a:lnTo>
                  <a:lnTo>
                    <a:pt x="14" y="758"/>
                  </a:lnTo>
                  <a:lnTo>
                    <a:pt x="14" y="758"/>
                  </a:lnTo>
                  <a:lnTo>
                    <a:pt x="14" y="752"/>
                  </a:lnTo>
                  <a:lnTo>
                    <a:pt x="16" y="750"/>
                  </a:lnTo>
                  <a:lnTo>
                    <a:pt x="18" y="756"/>
                  </a:lnTo>
                  <a:lnTo>
                    <a:pt x="16" y="742"/>
                  </a:lnTo>
                  <a:lnTo>
                    <a:pt x="16" y="742"/>
                  </a:lnTo>
                  <a:lnTo>
                    <a:pt x="18" y="742"/>
                  </a:lnTo>
                  <a:lnTo>
                    <a:pt x="18" y="744"/>
                  </a:lnTo>
                  <a:lnTo>
                    <a:pt x="18" y="744"/>
                  </a:lnTo>
                  <a:lnTo>
                    <a:pt x="18" y="728"/>
                  </a:lnTo>
                  <a:lnTo>
                    <a:pt x="18" y="718"/>
                  </a:lnTo>
                  <a:lnTo>
                    <a:pt x="18" y="708"/>
                  </a:lnTo>
                  <a:lnTo>
                    <a:pt x="18" y="708"/>
                  </a:lnTo>
                  <a:lnTo>
                    <a:pt x="18" y="708"/>
                  </a:lnTo>
                  <a:lnTo>
                    <a:pt x="18" y="630"/>
                  </a:lnTo>
                  <a:lnTo>
                    <a:pt x="18" y="630"/>
                  </a:lnTo>
                  <a:lnTo>
                    <a:pt x="16" y="622"/>
                  </a:lnTo>
                  <a:lnTo>
                    <a:pt x="16" y="610"/>
                  </a:lnTo>
                  <a:lnTo>
                    <a:pt x="16" y="610"/>
                  </a:lnTo>
                  <a:lnTo>
                    <a:pt x="16" y="540"/>
                  </a:lnTo>
                  <a:lnTo>
                    <a:pt x="16" y="540"/>
                  </a:lnTo>
                  <a:lnTo>
                    <a:pt x="16" y="530"/>
                  </a:lnTo>
                  <a:lnTo>
                    <a:pt x="16" y="530"/>
                  </a:lnTo>
                  <a:lnTo>
                    <a:pt x="14" y="528"/>
                  </a:lnTo>
                  <a:lnTo>
                    <a:pt x="14" y="528"/>
                  </a:lnTo>
                  <a:lnTo>
                    <a:pt x="16" y="516"/>
                  </a:lnTo>
                  <a:lnTo>
                    <a:pt x="16" y="510"/>
                  </a:lnTo>
                  <a:lnTo>
                    <a:pt x="16" y="514"/>
                  </a:lnTo>
                  <a:lnTo>
                    <a:pt x="16" y="514"/>
                  </a:lnTo>
                  <a:lnTo>
                    <a:pt x="16" y="438"/>
                  </a:lnTo>
                  <a:lnTo>
                    <a:pt x="16" y="438"/>
                  </a:lnTo>
                  <a:lnTo>
                    <a:pt x="14" y="444"/>
                  </a:lnTo>
                  <a:lnTo>
                    <a:pt x="14" y="444"/>
                  </a:lnTo>
                  <a:lnTo>
                    <a:pt x="14" y="444"/>
                  </a:lnTo>
                  <a:lnTo>
                    <a:pt x="14" y="444"/>
                  </a:lnTo>
                  <a:lnTo>
                    <a:pt x="14" y="434"/>
                  </a:lnTo>
                  <a:lnTo>
                    <a:pt x="16" y="430"/>
                  </a:lnTo>
                  <a:lnTo>
                    <a:pt x="16" y="432"/>
                  </a:lnTo>
                  <a:lnTo>
                    <a:pt x="16" y="432"/>
                  </a:lnTo>
                  <a:lnTo>
                    <a:pt x="16" y="398"/>
                  </a:lnTo>
                  <a:lnTo>
                    <a:pt x="16" y="362"/>
                  </a:lnTo>
                  <a:lnTo>
                    <a:pt x="18" y="328"/>
                  </a:lnTo>
                  <a:lnTo>
                    <a:pt x="16" y="300"/>
                  </a:lnTo>
                  <a:lnTo>
                    <a:pt x="16" y="302"/>
                  </a:lnTo>
                  <a:lnTo>
                    <a:pt x="16" y="266"/>
                  </a:lnTo>
                  <a:lnTo>
                    <a:pt x="16" y="266"/>
                  </a:lnTo>
                  <a:lnTo>
                    <a:pt x="16" y="260"/>
                  </a:lnTo>
                  <a:lnTo>
                    <a:pt x="16" y="264"/>
                  </a:lnTo>
                  <a:lnTo>
                    <a:pt x="16" y="266"/>
                  </a:lnTo>
                  <a:lnTo>
                    <a:pt x="18" y="264"/>
                  </a:lnTo>
                  <a:lnTo>
                    <a:pt x="18" y="264"/>
                  </a:lnTo>
                  <a:lnTo>
                    <a:pt x="16" y="238"/>
                  </a:lnTo>
                  <a:lnTo>
                    <a:pt x="16" y="216"/>
                  </a:lnTo>
                  <a:lnTo>
                    <a:pt x="16" y="172"/>
                  </a:lnTo>
                  <a:lnTo>
                    <a:pt x="16" y="172"/>
                  </a:lnTo>
                  <a:lnTo>
                    <a:pt x="18" y="148"/>
                  </a:lnTo>
                  <a:lnTo>
                    <a:pt x="18" y="116"/>
                  </a:lnTo>
                  <a:lnTo>
                    <a:pt x="18" y="84"/>
                  </a:lnTo>
                  <a:lnTo>
                    <a:pt x="18" y="54"/>
                  </a:lnTo>
                  <a:lnTo>
                    <a:pt x="18" y="56"/>
                  </a:lnTo>
                  <a:lnTo>
                    <a:pt x="18" y="56"/>
                  </a:lnTo>
                  <a:lnTo>
                    <a:pt x="18" y="48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16" y="4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2" y="12"/>
                  </a:lnTo>
                  <a:lnTo>
                    <a:pt x="26" y="12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192" y="16"/>
                  </a:lnTo>
                  <a:lnTo>
                    <a:pt x="192" y="16"/>
                  </a:lnTo>
                  <a:lnTo>
                    <a:pt x="206" y="16"/>
                  </a:lnTo>
                  <a:lnTo>
                    <a:pt x="214" y="14"/>
                  </a:lnTo>
                  <a:lnTo>
                    <a:pt x="224" y="12"/>
                  </a:lnTo>
                  <a:lnTo>
                    <a:pt x="242" y="12"/>
                  </a:lnTo>
                  <a:lnTo>
                    <a:pt x="232" y="14"/>
                  </a:lnTo>
                  <a:lnTo>
                    <a:pt x="232" y="14"/>
                  </a:lnTo>
                  <a:lnTo>
                    <a:pt x="272" y="14"/>
                  </a:lnTo>
                  <a:lnTo>
                    <a:pt x="314" y="14"/>
                  </a:lnTo>
                  <a:lnTo>
                    <a:pt x="396" y="12"/>
                  </a:lnTo>
                  <a:lnTo>
                    <a:pt x="396" y="12"/>
                  </a:lnTo>
                  <a:lnTo>
                    <a:pt x="386" y="14"/>
                  </a:lnTo>
                  <a:lnTo>
                    <a:pt x="386" y="14"/>
                  </a:lnTo>
                  <a:lnTo>
                    <a:pt x="412" y="14"/>
                  </a:lnTo>
                  <a:lnTo>
                    <a:pt x="428" y="12"/>
                  </a:lnTo>
                  <a:lnTo>
                    <a:pt x="428" y="12"/>
                  </a:lnTo>
                  <a:lnTo>
                    <a:pt x="434" y="14"/>
                  </a:lnTo>
                  <a:lnTo>
                    <a:pt x="436" y="14"/>
                  </a:lnTo>
                  <a:lnTo>
                    <a:pt x="436" y="14"/>
                  </a:lnTo>
                  <a:lnTo>
                    <a:pt x="454" y="14"/>
                  </a:lnTo>
                  <a:lnTo>
                    <a:pt x="470" y="14"/>
                  </a:lnTo>
                  <a:lnTo>
                    <a:pt x="470" y="14"/>
                  </a:lnTo>
                  <a:lnTo>
                    <a:pt x="464" y="14"/>
                  </a:lnTo>
                  <a:lnTo>
                    <a:pt x="464" y="14"/>
                  </a:lnTo>
                  <a:lnTo>
                    <a:pt x="484" y="14"/>
                  </a:lnTo>
                  <a:lnTo>
                    <a:pt x="492" y="14"/>
                  </a:lnTo>
                  <a:lnTo>
                    <a:pt x="492" y="14"/>
                  </a:lnTo>
                  <a:lnTo>
                    <a:pt x="492" y="14"/>
                  </a:lnTo>
                  <a:lnTo>
                    <a:pt x="492" y="14"/>
                  </a:lnTo>
                  <a:lnTo>
                    <a:pt x="520" y="14"/>
                  </a:lnTo>
                  <a:lnTo>
                    <a:pt x="546" y="14"/>
                  </a:lnTo>
                  <a:lnTo>
                    <a:pt x="546" y="14"/>
                  </a:lnTo>
                  <a:lnTo>
                    <a:pt x="566" y="12"/>
                  </a:lnTo>
                  <a:lnTo>
                    <a:pt x="576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8" y="14"/>
                  </a:lnTo>
                  <a:lnTo>
                    <a:pt x="600" y="14"/>
                  </a:lnTo>
                  <a:lnTo>
                    <a:pt x="630" y="12"/>
                  </a:lnTo>
                  <a:lnTo>
                    <a:pt x="630" y="12"/>
                  </a:lnTo>
                  <a:lnTo>
                    <a:pt x="630" y="12"/>
                  </a:lnTo>
                  <a:lnTo>
                    <a:pt x="630" y="14"/>
                  </a:lnTo>
                  <a:lnTo>
                    <a:pt x="634" y="14"/>
                  </a:lnTo>
                  <a:lnTo>
                    <a:pt x="636" y="14"/>
                  </a:lnTo>
                  <a:lnTo>
                    <a:pt x="636" y="14"/>
                  </a:lnTo>
                  <a:lnTo>
                    <a:pt x="636" y="14"/>
                  </a:lnTo>
                  <a:lnTo>
                    <a:pt x="654" y="14"/>
                  </a:lnTo>
                  <a:lnTo>
                    <a:pt x="660" y="14"/>
                  </a:lnTo>
                  <a:lnTo>
                    <a:pt x="660" y="12"/>
                  </a:lnTo>
                  <a:lnTo>
                    <a:pt x="660" y="12"/>
                  </a:lnTo>
                  <a:lnTo>
                    <a:pt x="680" y="14"/>
                  </a:lnTo>
                  <a:lnTo>
                    <a:pt x="700" y="14"/>
                  </a:lnTo>
                  <a:lnTo>
                    <a:pt x="716" y="12"/>
                  </a:lnTo>
                  <a:lnTo>
                    <a:pt x="728" y="14"/>
                  </a:lnTo>
                  <a:lnTo>
                    <a:pt x="728" y="14"/>
                  </a:lnTo>
                  <a:lnTo>
                    <a:pt x="848" y="12"/>
                  </a:lnTo>
                  <a:lnTo>
                    <a:pt x="848" y="12"/>
                  </a:lnTo>
                  <a:lnTo>
                    <a:pt x="842" y="12"/>
                  </a:lnTo>
                  <a:lnTo>
                    <a:pt x="828" y="12"/>
                  </a:lnTo>
                  <a:lnTo>
                    <a:pt x="814" y="12"/>
                  </a:lnTo>
                  <a:lnTo>
                    <a:pt x="808" y="14"/>
                  </a:lnTo>
                  <a:lnTo>
                    <a:pt x="808" y="14"/>
                  </a:lnTo>
                  <a:lnTo>
                    <a:pt x="854" y="12"/>
                  </a:lnTo>
                  <a:lnTo>
                    <a:pt x="866" y="12"/>
                  </a:lnTo>
                  <a:lnTo>
                    <a:pt x="868" y="12"/>
                  </a:lnTo>
                  <a:lnTo>
                    <a:pt x="870" y="12"/>
                  </a:lnTo>
                  <a:lnTo>
                    <a:pt x="870" y="12"/>
                  </a:lnTo>
                  <a:lnTo>
                    <a:pt x="864" y="6"/>
                  </a:lnTo>
                  <a:lnTo>
                    <a:pt x="864" y="6"/>
                  </a:lnTo>
                  <a:lnTo>
                    <a:pt x="864" y="8"/>
                  </a:lnTo>
                  <a:lnTo>
                    <a:pt x="864" y="14"/>
                  </a:lnTo>
                  <a:lnTo>
                    <a:pt x="864" y="14"/>
                  </a:lnTo>
                  <a:lnTo>
                    <a:pt x="864" y="38"/>
                  </a:lnTo>
                  <a:lnTo>
                    <a:pt x="864" y="38"/>
                  </a:lnTo>
                  <a:lnTo>
                    <a:pt x="864" y="42"/>
                  </a:lnTo>
                  <a:lnTo>
                    <a:pt x="864" y="38"/>
                  </a:lnTo>
                  <a:lnTo>
                    <a:pt x="862" y="30"/>
                  </a:lnTo>
                  <a:lnTo>
                    <a:pt x="862" y="30"/>
                  </a:lnTo>
                  <a:lnTo>
                    <a:pt x="862" y="82"/>
                  </a:lnTo>
                  <a:lnTo>
                    <a:pt x="864" y="132"/>
                  </a:lnTo>
                  <a:lnTo>
                    <a:pt x="864" y="132"/>
                  </a:lnTo>
                  <a:lnTo>
                    <a:pt x="862" y="126"/>
                  </a:lnTo>
                  <a:lnTo>
                    <a:pt x="862" y="126"/>
                  </a:lnTo>
                  <a:lnTo>
                    <a:pt x="862" y="136"/>
                  </a:lnTo>
                  <a:lnTo>
                    <a:pt x="864" y="140"/>
                  </a:lnTo>
                  <a:lnTo>
                    <a:pt x="864" y="134"/>
                  </a:lnTo>
                  <a:lnTo>
                    <a:pt x="864" y="134"/>
                  </a:lnTo>
                  <a:lnTo>
                    <a:pt x="864" y="132"/>
                  </a:lnTo>
                  <a:lnTo>
                    <a:pt x="864" y="134"/>
                  </a:lnTo>
                  <a:lnTo>
                    <a:pt x="866" y="142"/>
                  </a:lnTo>
                  <a:lnTo>
                    <a:pt x="868" y="160"/>
                  </a:lnTo>
                  <a:lnTo>
                    <a:pt x="868" y="160"/>
                  </a:lnTo>
                  <a:lnTo>
                    <a:pt x="866" y="158"/>
                  </a:lnTo>
                  <a:lnTo>
                    <a:pt x="866" y="160"/>
                  </a:lnTo>
                  <a:lnTo>
                    <a:pt x="866" y="170"/>
                  </a:lnTo>
                  <a:lnTo>
                    <a:pt x="864" y="178"/>
                  </a:lnTo>
                  <a:lnTo>
                    <a:pt x="864" y="178"/>
                  </a:lnTo>
                  <a:lnTo>
                    <a:pt x="862" y="174"/>
                  </a:lnTo>
                  <a:lnTo>
                    <a:pt x="862" y="174"/>
                  </a:lnTo>
                  <a:lnTo>
                    <a:pt x="864" y="180"/>
                  </a:lnTo>
                  <a:lnTo>
                    <a:pt x="864" y="182"/>
                  </a:lnTo>
                  <a:lnTo>
                    <a:pt x="864" y="182"/>
                  </a:lnTo>
                  <a:lnTo>
                    <a:pt x="864" y="188"/>
                  </a:lnTo>
                  <a:lnTo>
                    <a:pt x="862" y="184"/>
                  </a:lnTo>
                  <a:lnTo>
                    <a:pt x="862" y="184"/>
                  </a:lnTo>
                  <a:lnTo>
                    <a:pt x="864" y="204"/>
                  </a:lnTo>
                  <a:lnTo>
                    <a:pt x="864" y="220"/>
                  </a:lnTo>
                  <a:lnTo>
                    <a:pt x="864" y="220"/>
                  </a:lnTo>
                  <a:lnTo>
                    <a:pt x="862" y="214"/>
                  </a:lnTo>
                  <a:lnTo>
                    <a:pt x="862" y="214"/>
                  </a:lnTo>
                  <a:lnTo>
                    <a:pt x="864" y="230"/>
                  </a:lnTo>
                  <a:lnTo>
                    <a:pt x="864" y="252"/>
                  </a:lnTo>
                  <a:lnTo>
                    <a:pt x="864" y="252"/>
                  </a:lnTo>
                  <a:lnTo>
                    <a:pt x="864" y="252"/>
                  </a:lnTo>
                  <a:lnTo>
                    <a:pt x="864" y="248"/>
                  </a:lnTo>
                  <a:lnTo>
                    <a:pt x="864" y="248"/>
                  </a:lnTo>
                  <a:lnTo>
                    <a:pt x="866" y="288"/>
                  </a:lnTo>
                  <a:lnTo>
                    <a:pt x="866" y="332"/>
                  </a:lnTo>
                  <a:lnTo>
                    <a:pt x="866" y="332"/>
                  </a:lnTo>
                  <a:lnTo>
                    <a:pt x="864" y="330"/>
                  </a:lnTo>
                  <a:lnTo>
                    <a:pt x="864" y="334"/>
                  </a:lnTo>
                  <a:lnTo>
                    <a:pt x="864" y="340"/>
                  </a:lnTo>
                  <a:lnTo>
                    <a:pt x="862" y="344"/>
                  </a:lnTo>
                  <a:lnTo>
                    <a:pt x="864" y="362"/>
                  </a:lnTo>
                  <a:lnTo>
                    <a:pt x="864" y="356"/>
                  </a:lnTo>
                  <a:lnTo>
                    <a:pt x="864" y="356"/>
                  </a:lnTo>
                  <a:lnTo>
                    <a:pt x="866" y="378"/>
                  </a:lnTo>
                  <a:lnTo>
                    <a:pt x="866" y="398"/>
                  </a:lnTo>
                  <a:lnTo>
                    <a:pt x="864" y="386"/>
                  </a:lnTo>
                  <a:lnTo>
                    <a:pt x="864" y="416"/>
                  </a:lnTo>
                  <a:lnTo>
                    <a:pt x="866" y="398"/>
                  </a:lnTo>
                  <a:lnTo>
                    <a:pt x="866" y="398"/>
                  </a:lnTo>
                  <a:lnTo>
                    <a:pt x="866" y="406"/>
                  </a:lnTo>
                  <a:lnTo>
                    <a:pt x="868" y="406"/>
                  </a:lnTo>
                  <a:lnTo>
                    <a:pt x="868" y="418"/>
                  </a:lnTo>
                  <a:lnTo>
                    <a:pt x="868" y="418"/>
                  </a:lnTo>
                  <a:lnTo>
                    <a:pt x="868" y="426"/>
                  </a:lnTo>
                  <a:lnTo>
                    <a:pt x="866" y="442"/>
                  </a:lnTo>
                  <a:lnTo>
                    <a:pt x="866" y="442"/>
                  </a:lnTo>
                  <a:lnTo>
                    <a:pt x="866" y="442"/>
                  </a:lnTo>
                  <a:lnTo>
                    <a:pt x="868" y="454"/>
                  </a:lnTo>
                  <a:lnTo>
                    <a:pt x="868" y="468"/>
                  </a:lnTo>
                  <a:lnTo>
                    <a:pt x="868" y="468"/>
                  </a:lnTo>
                  <a:lnTo>
                    <a:pt x="866" y="470"/>
                  </a:lnTo>
                  <a:lnTo>
                    <a:pt x="866" y="468"/>
                  </a:lnTo>
                  <a:lnTo>
                    <a:pt x="866" y="468"/>
                  </a:lnTo>
                  <a:lnTo>
                    <a:pt x="864" y="468"/>
                  </a:lnTo>
                  <a:lnTo>
                    <a:pt x="864" y="468"/>
                  </a:lnTo>
                  <a:lnTo>
                    <a:pt x="866" y="490"/>
                  </a:lnTo>
                  <a:lnTo>
                    <a:pt x="868" y="514"/>
                  </a:lnTo>
                  <a:lnTo>
                    <a:pt x="868" y="514"/>
                  </a:lnTo>
                  <a:lnTo>
                    <a:pt x="866" y="512"/>
                  </a:lnTo>
                  <a:lnTo>
                    <a:pt x="866" y="512"/>
                  </a:lnTo>
                  <a:lnTo>
                    <a:pt x="866" y="518"/>
                  </a:lnTo>
                  <a:lnTo>
                    <a:pt x="866" y="518"/>
                  </a:lnTo>
                  <a:lnTo>
                    <a:pt x="866" y="524"/>
                  </a:lnTo>
                  <a:lnTo>
                    <a:pt x="866" y="526"/>
                  </a:lnTo>
                  <a:lnTo>
                    <a:pt x="866" y="524"/>
                  </a:lnTo>
                  <a:lnTo>
                    <a:pt x="866" y="524"/>
                  </a:lnTo>
                  <a:lnTo>
                    <a:pt x="866" y="534"/>
                  </a:lnTo>
                  <a:lnTo>
                    <a:pt x="866" y="532"/>
                  </a:lnTo>
                  <a:lnTo>
                    <a:pt x="866" y="532"/>
                  </a:lnTo>
                  <a:lnTo>
                    <a:pt x="866" y="532"/>
                  </a:lnTo>
                  <a:lnTo>
                    <a:pt x="866" y="544"/>
                  </a:lnTo>
                  <a:lnTo>
                    <a:pt x="866" y="544"/>
                  </a:lnTo>
                  <a:lnTo>
                    <a:pt x="866" y="538"/>
                  </a:lnTo>
                  <a:lnTo>
                    <a:pt x="866" y="538"/>
                  </a:lnTo>
                  <a:lnTo>
                    <a:pt x="866" y="576"/>
                  </a:lnTo>
                  <a:lnTo>
                    <a:pt x="866" y="612"/>
                  </a:lnTo>
                  <a:lnTo>
                    <a:pt x="866" y="612"/>
                  </a:lnTo>
                  <a:lnTo>
                    <a:pt x="866" y="612"/>
                  </a:lnTo>
                  <a:lnTo>
                    <a:pt x="866" y="612"/>
                  </a:lnTo>
                  <a:lnTo>
                    <a:pt x="864" y="606"/>
                  </a:lnTo>
                  <a:lnTo>
                    <a:pt x="864" y="598"/>
                  </a:lnTo>
                  <a:lnTo>
                    <a:pt x="864" y="598"/>
                  </a:lnTo>
                  <a:lnTo>
                    <a:pt x="864" y="600"/>
                  </a:lnTo>
                  <a:lnTo>
                    <a:pt x="864" y="600"/>
                  </a:lnTo>
                  <a:lnTo>
                    <a:pt x="866" y="652"/>
                  </a:lnTo>
                  <a:lnTo>
                    <a:pt x="866" y="702"/>
                  </a:lnTo>
                  <a:lnTo>
                    <a:pt x="866" y="696"/>
                  </a:lnTo>
                  <a:lnTo>
                    <a:pt x="866" y="696"/>
                  </a:lnTo>
                  <a:lnTo>
                    <a:pt x="868" y="702"/>
                  </a:lnTo>
                  <a:lnTo>
                    <a:pt x="866" y="712"/>
                  </a:lnTo>
                  <a:lnTo>
                    <a:pt x="866" y="724"/>
                  </a:lnTo>
                  <a:lnTo>
                    <a:pt x="866" y="738"/>
                  </a:lnTo>
                  <a:lnTo>
                    <a:pt x="866" y="738"/>
                  </a:lnTo>
                  <a:lnTo>
                    <a:pt x="866" y="734"/>
                  </a:lnTo>
                  <a:lnTo>
                    <a:pt x="864" y="734"/>
                  </a:lnTo>
                  <a:lnTo>
                    <a:pt x="864" y="734"/>
                  </a:lnTo>
                  <a:lnTo>
                    <a:pt x="866" y="770"/>
                  </a:lnTo>
                  <a:lnTo>
                    <a:pt x="866" y="814"/>
                  </a:lnTo>
                  <a:lnTo>
                    <a:pt x="866" y="810"/>
                  </a:lnTo>
                  <a:lnTo>
                    <a:pt x="866" y="810"/>
                  </a:lnTo>
                  <a:lnTo>
                    <a:pt x="864" y="858"/>
                  </a:lnTo>
                  <a:lnTo>
                    <a:pt x="864" y="858"/>
                  </a:lnTo>
                  <a:lnTo>
                    <a:pt x="866" y="866"/>
                  </a:lnTo>
                  <a:lnTo>
                    <a:pt x="866" y="868"/>
                  </a:lnTo>
                  <a:lnTo>
                    <a:pt x="866" y="866"/>
                  </a:lnTo>
                  <a:lnTo>
                    <a:pt x="866" y="866"/>
                  </a:lnTo>
                  <a:lnTo>
                    <a:pt x="866" y="900"/>
                  </a:lnTo>
                  <a:lnTo>
                    <a:pt x="866" y="930"/>
                  </a:lnTo>
                  <a:lnTo>
                    <a:pt x="866" y="960"/>
                  </a:lnTo>
                  <a:lnTo>
                    <a:pt x="866" y="990"/>
                  </a:lnTo>
                  <a:lnTo>
                    <a:pt x="866" y="990"/>
                  </a:lnTo>
                  <a:lnTo>
                    <a:pt x="864" y="982"/>
                  </a:lnTo>
                  <a:lnTo>
                    <a:pt x="866" y="1016"/>
                  </a:lnTo>
                  <a:lnTo>
                    <a:pt x="866" y="1016"/>
                  </a:lnTo>
                  <a:lnTo>
                    <a:pt x="866" y="1012"/>
                  </a:lnTo>
                  <a:lnTo>
                    <a:pt x="868" y="1004"/>
                  </a:lnTo>
                  <a:lnTo>
                    <a:pt x="868" y="1004"/>
                  </a:lnTo>
                  <a:lnTo>
                    <a:pt x="868" y="1026"/>
                  </a:lnTo>
                  <a:lnTo>
                    <a:pt x="868" y="1026"/>
                  </a:lnTo>
                  <a:lnTo>
                    <a:pt x="868" y="1020"/>
                  </a:lnTo>
                  <a:lnTo>
                    <a:pt x="868" y="1022"/>
                  </a:lnTo>
                  <a:lnTo>
                    <a:pt x="866" y="1034"/>
                  </a:lnTo>
                  <a:lnTo>
                    <a:pt x="866" y="1034"/>
                  </a:lnTo>
                  <a:lnTo>
                    <a:pt x="866" y="1034"/>
                  </a:lnTo>
                  <a:lnTo>
                    <a:pt x="868" y="1034"/>
                  </a:lnTo>
                  <a:lnTo>
                    <a:pt x="868" y="1034"/>
                  </a:lnTo>
                  <a:lnTo>
                    <a:pt x="866" y="1042"/>
                  </a:lnTo>
                  <a:lnTo>
                    <a:pt x="868" y="1046"/>
                  </a:lnTo>
                  <a:lnTo>
                    <a:pt x="868" y="1050"/>
                  </a:lnTo>
                  <a:lnTo>
                    <a:pt x="868" y="1060"/>
                  </a:lnTo>
                  <a:lnTo>
                    <a:pt x="868" y="1060"/>
                  </a:lnTo>
                  <a:lnTo>
                    <a:pt x="868" y="1060"/>
                  </a:lnTo>
                  <a:lnTo>
                    <a:pt x="868" y="1086"/>
                  </a:lnTo>
                  <a:lnTo>
                    <a:pt x="868" y="1086"/>
                  </a:lnTo>
                  <a:lnTo>
                    <a:pt x="868" y="1088"/>
                  </a:lnTo>
                  <a:lnTo>
                    <a:pt x="868" y="1086"/>
                  </a:lnTo>
                  <a:lnTo>
                    <a:pt x="868" y="1084"/>
                  </a:lnTo>
                  <a:lnTo>
                    <a:pt x="866" y="1076"/>
                  </a:lnTo>
                  <a:lnTo>
                    <a:pt x="866" y="1076"/>
                  </a:lnTo>
                  <a:lnTo>
                    <a:pt x="868" y="1096"/>
                  </a:lnTo>
                  <a:lnTo>
                    <a:pt x="868" y="1106"/>
                  </a:lnTo>
                  <a:lnTo>
                    <a:pt x="868" y="1116"/>
                  </a:lnTo>
                  <a:lnTo>
                    <a:pt x="868" y="1116"/>
                  </a:lnTo>
                  <a:lnTo>
                    <a:pt x="868" y="1096"/>
                  </a:lnTo>
                  <a:lnTo>
                    <a:pt x="868" y="1096"/>
                  </a:lnTo>
                  <a:lnTo>
                    <a:pt x="866" y="1110"/>
                  </a:lnTo>
                  <a:lnTo>
                    <a:pt x="866" y="1120"/>
                  </a:lnTo>
                  <a:lnTo>
                    <a:pt x="866" y="1120"/>
                  </a:lnTo>
                  <a:lnTo>
                    <a:pt x="864" y="1142"/>
                  </a:lnTo>
                  <a:lnTo>
                    <a:pt x="866" y="1136"/>
                  </a:lnTo>
                  <a:lnTo>
                    <a:pt x="866" y="1136"/>
                  </a:lnTo>
                  <a:lnTo>
                    <a:pt x="868" y="1150"/>
                  </a:lnTo>
                  <a:lnTo>
                    <a:pt x="868" y="1164"/>
                  </a:lnTo>
                  <a:lnTo>
                    <a:pt x="868" y="1178"/>
                  </a:lnTo>
                  <a:lnTo>
                    <a:pt x="868" y="1194"/>
                  </a:lnTo>
                  <a:lnTo>
                    <a:pt x="868" y="1194"/>
                  </a:lnTo>
                  <a:lnTo>
                    <a:pt x="866" y="1184"/>
                  </a:lnTo>
                  <a:lnTo>
                    <a:pt x="866" y="1186"/>
                  </a:lnTo>
                  <a:lnTo>
                    <a:pt x="866" y="1188"/>
                  </a:lnTo>
                  <a:lnTo>
                    <a:pt x="866" y="1188"/>
                  </a:lnTo>
                  <a:lnTo>
                    <a:pt x="864" y="1198"/>
                  </a:lnTo>
                  <a:lnTo>
                    <a:pt x="864" y="1200"/>
                  </a:lnTo>
                  <a:lnTo>
                    <a:pt x="864" y="1200"/>
                  </a:lnTo>
                  <a:lnTo>
                    <a:pt x="864" y="1216"/>
                  </a:lnTo>
                  <a:lnTo>
                    <a:pt x="864" y="1234"/>
                  </a:lnTo>
                  <a:lnTo>
                    <a:pt x="864" y="1234"/>
                  </a:lnTo>
                  <a:lnTo>
                    <a:pt x="864" y="1240"/>
                  </a:lnTo>
                  <a:lnTo>
                    <a:pt x="864" y="1242"/>
                  </a:lnTo>
                  <a:lnTo>
                    <a:pt x="864" y="1244"/>
                  </a:lnTo>
                  <a:lnTo>
                    <a:pt x="864" y="1244"/>
                  </a:lnTo>
                  <a:lnTo>
                    <a:pt x="864" y="1248"/>
                  </a:lnTo>
                  <a:lnTo>
                    <a:pt x="864" y="1246"/>
                  </a:lnTo>
                  <a:lnTo>
                    <a:pt x="866" y="1240"/>
                  </a:lnTo>
                  <a:lnTo>
                    <a:pt x="866" y="1240"/>
                  </a:lnTo>
                  <a:lnTo>
                    <a:pt x="866" y="1258"/>
                  </a:lnTo>
                  <a:lnTo>
                    <a:pt x="864" y="1278"/>
                  </a:lnTo>
                  <a:lnTo>
                    <a:pt x="864" y="1300"/>
                  </a:lnTo>
                  <a:lnTo>
                    <a:pt x="866" y="1322"/>
                  </a:lnTo>
                  <a:lnTo>
                    <a:pt x="866" y="1322"/>
                  </a:lnTo>
                  <a:lnTo>
                    <a:pt x="868" y="1352"/>
                  </a:lnTo>
                  <a:lnTo>
                    <a:pt x="870" y="1380"/>
                  </a:lnTo>
                  <a:lnTo>
                    <a:pt x="870" y="1380"/>
                  </a:lnTo>
                  <a:lnTo>
                    <a:pt x="868" y="1382"/>
                  </a:lnTo>
                  <a:lnTo>
                    <a:pt x="868" y="1380"/>
                  </a:lnTo>
                  <a:lnTo>
                    <a:pt x="868" y="1372"/>
                  </a:lnTo>
                  <a:lnTo>
                    <a:pt x="868" y="1372"/>
                  </a:lnTo>
                  <a:lnTo>
                    <a:pt x="866" y="1392"/>
                  </a:lnTo>
                  <a:lnTo>
                    <a:pt x="868" y="1410"/>
                  </a:lnTo>
                  <a:lnTo>
                    <a:pt x="868" y="1410"/>
                  </a:lnTo>
                  <a:lnTo>
                    <a:pt x="866" y="1408"/>
                  </a:lnTo>
                  <a:lnTo>
                    <a:pt x="866" y="1408"/>
                  </a:lnTo>
                  <a:lnTo>
                    <a:pt x="866" y="1414"/>
                  </a:lnTo>
                  <a:lnTo>
                    <a:pt x="866" y="1414"/>
                  </a:lnTo>
                  <a:lnTo>
                    <a:pt x="866" y="1422"/>
                  </a:lnTo>
                  <a:lnTo>
                    <a:pt x="866" y="1434"/>
                  </a:lnTo>
                  <a:lnTo>
                    <a:pt x="866" y="1434"/>
                  </a:lnTo>
                  <a:lnTo>
                    <a:pt x="864" y="1424"/>
                  </a:lnTo>
                  <a:lnTo>
                    <a:pt x="864" y="1424"/>
                  </a:lnTo>
                  <a:lnTo>
                    <a:pt x="866" y="1460"/>
                  </a:lnTo>
                  <a:lnTo>
                    <a:pt x="866" y="1460"/>
                  </a:lnTo>
                  <a:lnTo>
                    <a:pt x="866" y="1460"/>
                  </a:lnTo>
                  <a:lnTo>
                    <a:pt x="866" y="1456"/>
                  </a:lnTo>
                  <a:lnTo>
                    <a:pt x="864" y="1448"/>
                  </a:lnTo>
                  <a:lnTo>
                    <a:pt x="864" y="1448"/>
                  </a:lnTo>
                  <a:lnTo>
                    <a:pt x="866" y="1472"/>
                  </a:lnTo>
                  <a:lnTo>
                    <a:pt x="868" y="1488"/>
                  </a:lnTo>
                  <a:lnTo>
                    <a:pt x="868" y="1480"/>
                  </a:lnTo>
                  <a:lnTo>
                    <a:pt x="868" y="1480"/>
                  </a:lnTo>
                  <a:lnTo>
                    <a:pt x="866" y="1482"/>
                  </a:lnTo>
                  <a:lnTo>
                    <a:pt x="866" y="1478"/>
                  </a:lnTo>
                  <a:lnTo>
                    <a:pt x="866" y="1478"/>
                  </a:lnTo>
                  <a:lnTo>
                    <a:pt x="866" y="1466"/>
                  </a:lnTo>
                  <a:lnTo>
                    <a:pt x="868" y="1460"/>
                  </a:lnTo>
                  <a:lnTo>
                    <a:pt x="868" y="1470"/>
                  </a:lnTo>
                  <a:lnTo>
                    <a:pt x="868" y="1470"/>
                  </a:lnTo>
                  <a:lnTo>
                    <a:pt x="868" y="1460"/>
                  </a:lnTo>
                  <a:lnTo>
                    <a:pt x="868" y="1446"/>
                  </a:lnTo>
                  <a:lnTo>
                    <a:pt x="868" y="1416"/>
                  </a:lnTo>
                  <a:lnTo>
                    <a:pt x="870" y="1424"/>
                  </a:lnTo>
                  <a:lnTo>
                    <a:pt x="868" y="1404"/>
                  </a:lnTo>
                  <a:lnTo>
                    <a:pt x="868" y="1404"/>
                  </a:lnTo>
                  <a:lnTo>
                    <a:pt x="868" y="1400"/>
                  </a:lnTo>
                  <a:lnTo>
                    <a:pt x="870" y="1406"/>
                  </a:lnTo>
                  <a:lnTo>
                    <a:pt x="870" y="1406"/>
                  </a:lnTo>
                  <a:lnTo>
                    <a:pt x="870" y="1396"/>
                  </a:lnTo>
                  <a:lnTo>
                    <a:pt x="870" y="1384"/>
                  </a:lnTo>
                  <a:lnTo>
                    <a:pt x="870" y="1384"/>
                  </a:lnTo>
                  <a:lnTo>
                    <a:pt x="870" y="1384"/>
                  </a:lnTo>
                  <a:lnTo>
                    <a:pt x="870" y="1384"/>
                  </a:lnTo>
                  <a:lnTo>
                    <a:pt x="870" y="1372"/>
                  </a:lnTo>
                  <a:lnTo>
                    <a:pt x="870" y="1372"/>
                  </a:lnTo>
                  <a:lnTo>
                    <a:pt x="872" y="1374"/>
                  </a:lnTo>
                  <a:lnTo>
                    <a:pt x="872" y="1378"/>
                  </a:lnTo>
                  <a:lnTo>
                    <a:pt x="872" y="1378"/>
                  </a:lnTo>
                  <a:lnTo>
                    <a:pt x="872" y="1350"/>
                  </a:lnTo>
                  <a:lnTo>
                    <a:pt x="870" y="1340"/>
                  </a:lnTo>
                  <a:lnTo>
                    <a:pt x="872" y="1334"/>
                  </a:lnTo>
                  <a:lnTo>
                    <a:pt x="872" y="1336"/>
                  </a:lnTo>
                  <a:lnTo>
                    <a:pt x="872" y="1336"/>
                  </a:lnTo>
                  <a:lnTo>
                    <a:pt x="872" y="1322"/>
                  </a:lnTo>
                  <a:lnTo>
                    <a:pt x="870" y="1318"/>
                  </a:lnTo>
                  <a:lnTo>
                    <a:pt x="870" y="1318"/>
                  </a:lnTo>
                  <a:lnTo>
                    <a:pt x="868" y="1308"/>
                  </a:lnTo>
                  <a:lnTo>
                    <a:pt x="872" y="1292"/>
                  </a:lnTo>
                  <a:lnTo>
                    <a:pt x="870" y="1290"/>
                  </a:lnTo>
                  <a:lnTo>
                    <a:pt x="870" y="1290"/>
                  </a:lnTo>
                  <a:lnTo>
                    <a:pt x="870" y="1284"/>
                  </a:lnTo>
                  <a:lnTo>
                    <a:pt x="872" y="1282"/>
                  </a:lnTo>
                  <a:lnTo>
                    <a:pt x="872" y="1282"/>
                  </a:lnTo>
                  <a:lnTo>
                    <a:pt x="870" y="1276"/>
                  </a:lnTo>
                  <a:lnTo>
                    <a:pt x="870" y="1278"/>
                  </a:lnTo>
                  <a:lnTo>
                    <a:pt x="870" y="1276"/>
                  </a:lnTo>
                  <a:lnTo>
                    <a:pt x="870" y="1276"/>
                  </a:lnTo>
                  <a:lnTo>
                    <a:pt x="870" y="1248"/>
                  </a:lnTo>
                  <a:lnTo>
                    <a:pt x="870" y="1236"/>
                  </a:lnTo>
                  <a:lnTo>
                    <a:pt x="872" y="1230"/>
                  </a:lnTo>
                  <a:lnTo>
                    <a:pt x="872" y="1230"/>
                  </a:lnTo>
                  <a:lnTo>
                    <a:pt x="872" y="1230"/>
                  </a:lnTo>
                  <a:lnTo>
                    <a:pt x="870" y="1230"/>
                  </a:lnTo>
                  <a:lnTo>
                    <a:pt x="870" y="1234"/>
                  </a:lnTo>
                  <a:lnTo>
                    <a:pt x="870" y="1234"/>
                  </a:lnTo>
                  <a:lnTo>
                    <a:pt x="870" y="1228"/>
                  </a:lnTo>
                  <a:lnTo>
                    <a:pt x="870" y="1228"/>
                  </a:lnTo>
                  <a:lnTo>
                    <a:pt x="870" y="1224"/>
                  </a:lnTo>
                  <a:lnTo>
                    <a:pt x="870" y="1216"/>
                  </a:lnTo>
                  <a:lnTo>
                    <a:pt x="870" y="1196"/>
                  </a:lnTo>
                  <a:lnTo>
                    <a:pt x="870" y="1196"/>
                  </a:lnTo>
                  <a:lnTo>
                    <a:pt x="872" y="1204"/>
                  </a:lnTo>
                  <a:lnTo>
                    <a:pt x="872" y="1198"/>
                  </a:lnTo>
                  <a:lnTo>
                    <a:pt x="872" y="1198"/>
                  </a:lnTo>
                  <a:lnTo>
                    <a:pt x="872" y="1190"/>
                  </a:lnTo>
                  <a:lnTo>
                    <a:pt x="872" y="1180"/>
                  </a:lnTo>
                  <a:lnTo>
                    <a:pt x="872" y="1160"/>
                  </a:lnTo>
                  <a:lnTo>
                    <a:pt x="872" y="1160"/>
                  </a:lnTo>
                  <a:lnTo>
                    <a:pt x="872" y="1154"/>
                  </a:lnTo>
                  <a:lnTo>
                    <a:pt x="872" y="1144"/>
                  </a:lnTo>
                  <a:lnTo>
                    <a:pt x="872" y="1112"/>
                  </a:lnTo>
                  <a:lnTo>
                    <a:pt x="872" y="1112"/>
                  </a:lnTo>
                  <a:lnTo>
                    <a:pt x="872" y="1056"/>
                  </a:lnTo>
                  <a:lnTo>
                    <a:pt x="874" y="1058"/>
                  </a:lnTo>
                  <a:lnTo>
                    <a:pt x="874" y="1058"/>
                  </a:lnTo>
                  <a:lnTo>
                    <a:pt x="872" y="1052"/>
                  </a:lnTo>
                  <a:lnTo>
                    <a:pt x="872" y="1042"/>
                  </a:lnTo>
                  <a:lnTo>
                    <a:pt x="872" y="1020"/>
                  </a:lnTo>
                  <a:lnTo>
                    <a:pt x="872" y="1020"/>
                  </a:lnTo>
                  <a:lnTo>
                    <a:pt x="872" y="1022"/>
                  </a:lnTo>
                  <a:lnTo>
                    <a:pt x="874" y="1030"/>
                  </a:lnTo>
                  <a:lnTo>
                    <a:pt x="874" y="1018"/>
                  </a:lnTo>
                  <a:lnTo>
                    <a:pt x="874" y="1018"/>
                  </a:lnTo>
                  <a:lnTo>
                    <a:pt x="872" y="1002"/>
                  </a:lnTo>
                  <a:lnTo>
                    <a:pt x="874" y="1006"/>
                  </a:lnTo>
                  <a:lnTo>
                    <a:pt x="874" y="1006"/>
                  </a:lnTo>
                  <a:lnTo>
                    <a:pt x="872" y="978"/>
                  </a:lnTo>
                  <a:lnTo>
                    <a:pt x="874" y="948"/>
                  </a:lnTo>
                  <a:lnTo>
                    <a:pt x="874" y="948"/>
                  </a:lnTo>
                  <a:lnTo>
                    <a:pt x="872" y="950"/>
                  </a:lnTo>
                  <a:lnTo>
                    <a:pt x="870" y="952"/>
                  </a:lnTo>
                  <a:lnTo>
                    <a:pt x="870" y="954"/>
                  </a:lnTo>
                  <a:lnTo>
                    <a:pt x="868" y="952"/>
                  </a:lnTo>
                  <a:lnTo>
                    <a:pt x="868" y="942"/>
                  </a:lnTo>
                  <a:lnTo>
                    <a:pt x="868" y="942"/>
                  </a:lnTo>
                  <a:lnTo>
                    <a:pt x="870" y="940"/>
                  </a:lnTo>
                  <a:lnTo>
                    <a:pt x="870" y="946"/>
                  </a:lnTo>
                  <a:lnTo>
                    <a:pt x="870" y="946"/>
                  </a:lnTo>
                  <a:lnTo>
                    <a:pt x="870" y="934"/>
                  </a:lnTo>
                  <a:lnTo>
                    <a:pt x="872" y="944"/>
                  </a:lnTo>
                  <a:lnTo>
                    <a:pt x="872" y="944"/>
                  </a:lnTo>
                  <a:lnTo>
                    <a:pt x="872" y="936"/>
                  </a:lnTo>
                  <a:lnTo>
                    <a:pt x="870" y="930"/>
                  </a:lnTo>
                  <a:lnTo>
                    <a:pt x="870" y="930"/>
                  </a:lnTo>
                  <a:lnTo>
                    <a:pt x="872" y="928"/>
                  </a:lnTo>
                  <a:lnTo>
                    <a:pt x="872" y="926"/>
                  </a:lnTo>
                  <a:lnTo>
                    <a:pt x="872" y="926"/>
                  </a:lnTo>
                  <a:lnTo>
                    <a:pt x="872" y="936"/>
                  </a:lnTo>
                  <a:lnTo>
                    <a:pt x="872" y="936"/>
                  </a:lnTo>
                  <a:lnTo>
                    <a:pt x="874" y="912"/>
                  </a:lnTo>
                  <a:lnTo>
                    <a:pt x="874" y="912"/>
                  </a:lnTo>
                  <a:lnTo>
                    <a:pt x="872" y="912"/>
                  </a:lnTo>
                  <a:lnTo>
                    <a:pt x="872" y="904"/>
                  </a:lnTo>
                  <a:lnTo>
                    <a:pt x="872" y="904"/>
                  </a:lnTo>
                  <a:lnTo>
                    <a:pt x="872" y="894"/>
                  </a:lnTo>
                  <a:lnTo>
                    <a:pt x="874" y="892"/>
                  </a:lnTo>
                  <a:lnTo>
                    <a:pt x="874" y="888"/>
                  </a:lnTo>
                  <a:lnTo>
                    <a:pt x="874" y="888"/>
                  </a:lnTo>
                  <a:lnTo>
                    <a:pt x="874" y="880"/>
                  </a:lnTo>
                  <a:lnTo>
                    <a:pt x="874" y="874"/>
                  </a:lnTo>
                  <a:lnTo>
                    <a:pt x="872" y="872"/>
                  </a:lnTo>
                  <a:lnTo>
                    <a:pt x="872" y="872"/>
                  </a:lnTo>
                  <a:lnTo>
                    <a:pt x="872" y="868"/>
                  </a:lnTo>
                  <a:lnTo>
                    <a:pt x="874" y="864"/>
                  </a:lnTo>
                  <a:lnTo>
                    <a:pt x="874" y="864"/>
                  </a:lnTo>
                  <a:lnTo>
                    <a:pt x="874" y="842"/>
                  </a:lnTo>
                  <a:lnTo>
                    <a:pt x="872" y="832"/>
                  </a:lnTo>
                  <a:lnTo>
                    <a:pt x="872" y="830"/>
                  </a:lnTo>
                  <a:lnTo>
                    <a:pt x="872" y="832"/>
                  </a:lnTo>
                  <a:lnTo>
                    <a:pt x="872" y="834"/>
                  </a:lnTo>
                  <a:lnTo>
                    <a:pt x="872" y="834"/>
                  </a:lnTo>
                  <a:lnTo>
                    <a:pt x="872" y="834"/>
                  </a:lnTo>
                  <a:lnTo>
                    <a:pt x="872" y="834"/>
                  </a:lnTo>
                  <a:lnTo>
                    <a:pt x="872" y="834"/>
                  </a:lnTo>
                  <a:lnTo>
                    <a:pt x="872" y="788"/>
                  </a:lnTo>
                  <a:lnTo>
                    <a:pt x="872" y="742"/>
                  </a:lnTo>
                  <a:lnTo>
                    <a:pt x="872" y="742"/>
                  </a:lnTo>
                  <a:lnTo>
                    <a:pt x="872" y="742"/>
                  </a:lnTo>
                  <a:lnTo>
                    <a:pt x="872" y="714"/>
                  </a:lnTo>
                  <a:lnTo>
                    <a:pt x="870" y="690"/>
                  </a:lnTo>
                  <a:lnTo>
                    <a:pt x="870" y="690"/>
                  </a:lnTo>
                  <a:lnTo>
                    <a:pt x="872" y="682"/>
                  </a:lnTo>
                  <a:lnTo>
                    <a:pt x="872" y="680"/>
                  </a:lnTo>
                  <a:lnTo>
                    <a:pt x="872" y="680"/>
                  </a:lnTo>
                  <a:lnTo>
                    <a:pt x="872" y="680"/>
                  </a:lnTo>
                  <a:lnTo>
                    <a:pt x="872" y="666"/>
                  </a:lnTo>
                  <a:lnTo>
                    <a:pt x="872" y="646"/>
                  </a:lnTo>
                  <a:lnTo>
                    <a:pt x="872" y="646"/>
                  </a:lnTo>
                  <a:lnTo>
                    <a:pt x="874" y="650"/>
                  </a:lnTo>
                  <a:lnTo>
                    <a:pt x="874" y="660"/>
                  </a:lnTo>
                  <a:lnTo>
                    <a:pt x="874" y="660"/>
                  </a:lnTo>
                  <a:lnTo>
                    <a:pt x="874" y="640"/>
                  </a:lnTo>
                  <a:lnTo>
                    <a:pt x="872" y="620"/>
                  </a:lnTo>
                  <a:lnTo>
                    <a:pt x="872" y="620"/>
                  </a:lnTo>
                  <a:lnTo>
                    <a:pt x="874" y="620"/>
                  </a:lnTo>
                  <a:lnTo>
                    <a:pt x="874" y="620"/>
                  </a:lnTo>
                  <a:lnTo>
                    <a:pt x="874" y="614"/>
                  </a:lnTo>
                  <a:lnTo>
                    <a:pt x="874" y="598"/>
                  </a:lnTo>
                  <a:lnTo>
                    <a:pt x="874" y="610"/>
                  </a:lnTo>
                  <a:lnTo>
                    <a:pt x="874" y="610"/>
                  </a:lnTo>
                  <a:lnTo>
                    <a:pt x="874" y="584"/>
                  </a:lnTo>
                  <a:lnTo>
                    <a:pt x="876" y="588"/>
                  </a:lnTo>
                  <a:lnTo>
                    <a:pt x="876" y="588"/>
                  </a:lnTo>
                  <a:lnTo>
                    <a:pt x="876" y="564"/>
                  </a:lnTo>
                  <a:lnTo>
                    <a:pt x="874" y="540"/>
                  </a:lnTo>
                  <a:lnTo>
                    <a:pt x="874" y="518"/>
                  </a:lnTo>
                  <a:lnTo>
                    <a:pt x="876" y="496"/>
                  </a:lnTo>
                  <a:lnTo>
                    <a:pt x="876" y="496"/>
                  </a:lnTo>
                  <a:lnTo>
                    <a:pt x="874" y="494"/>
                  </a:lnTo>
                  <a:lnTo>
                    <a:pt x="874" y="496"/>
                  </a:lnTo>
                  <a:lnTo>
                    <a:pt x="874" y="502"/>
                  </a:lnTo>
                  <a:lnTo>
                    <a:pt x="874" y="508"/>
                  </a:lnTo>
                  <a:lnTo>
                    <a:pt x="874" y="510"/>
                  </a:lnTo>
                  <a:lnTo>
                    <a:pt x="872" y="508"/>
                  </a:lnTo>
                  <a:lnTo>
                    <a:pt x="872" y="508"/>
                  </a:lnTo>
                  <a:lnTo>
                    <a:pt x="874" y="484"/>
                  </a:lnTo>
                  <a:lnTo>
                    <a:pt x="876" y="468"/>
                  </a:lnTo>
                  <a:lnTo>
                    <a:pt x="876" y="468"/>
                  </a:lnTo>
                  <a:lnTo>
                    <a:pt x="876" y="456"/>
                  </a:lnTo>
                  <a:lnTo>
                    <a:pt x="874" y="446"/>
                  </a:lnTo>
                  <a:lnTo>
                    <a:pt x="874" y="438"/>
                  </a:lnTo>
                  <a:lnTo>
                    <a:pt x="874" y="424"/>
                  </a:lnTo>
                  <a:lnTo>
                    <a:pt x="874" y="424"/>
                  </a:lnTo>
                  <a:lnTo>
                    <a:pt x="872" y="426"/>
                  </a:lnTo>
                  <a:lnTo>
                    <a:pt x="872" y="426"/>
                  </a:lnTo>
                  <a:lnTo>
                    <a:pt x="870" y="412"/>
                  </a:lnTo>
                  <a:lnTo>
                    <a:pt x="870" y="412"/>
                  </a:lnTo>
                  <a:lnTo>
                    <a:pt x="872" y="398"/>
                  </a:lnTo>
                  <a:lnTo>
                    <a:pt x="872" y="396"/>
                  </a:lnTo>
                  <a:lnTo>
                    <a:pt x="874" y="398"/>
                  </a:lnTo>
                  <a:lnTo>
                    <a:pt x="874" y="402"/>
                  </a:lnTo>
                  <a:lnTo>
                    <a:pt x="874" y="402"/>
                  </a:lnTo>
                  <a:lnTo>
                    <a:pt x="874" y="408"/>
                  </a:lnTo>
                  <a:lnTo>
                    <a:pt x="874" y="408"/>
                  </a:lnTo>
                  <a:lnTo>
                    <a:pt x="874" y="416"/>
                  </a:lnTo>
                  <a:lnTo>
                    <a:pt x="874" y="416"/>
                  </a:lnTo>
                  <a:lnTo>
                    <a:pt x="874" y="414"/>
                  </a:lnTo>
                  <a:lnTo>
                    <a:pt x="874" y="412"/>
                  </a:lnTo>
                  <a:lnTo>
                    <a:pt x="874" y="412"/>
                  </a:lnTo>
                  <a:lnTo>
                    <a:pt x="874" y="394"/>
                  </a:lnTo>
                  <a:lnTo>
                    <a:pt x="876" y="386"/>
                  </a:lnTo>
                  <a:lnTo>
                    <a:pt x="876" y="386"/>
                  </a:lnTo>
                  <a:lnTo>
                    <a:pt x="876" y="386"/>
                  </a:lnTo>
                  <a:lnTo>
                    <a:pt x="876" y="386"/>
                  </a:lnTo>
                  <a:lnTo>
                    <a:pt x="874" y="380"/>
                  </a:lnTo>
                  <a:lnTo>
                    <a:pt x="874" y="390"/>
                  </a:lnTo>
                  <a:lnTo>
                    <a:pt x="874" y="390"/>
                  </a:lnTo>
                  <a:lnTo>
                    <a:pt x="876" y="336"/>
                  </a:lnTo>
                  <a:lnTo>
                    <a:pt x="876" y="336"/>
                  </a:lnTo>
                  <a:lnTo>
                    <a:pt x="874" y="340"/>
                  </a:lnTo>
                  <a:lnTo>
                    <a:pt x="874" y="338"/>
                  </a:lnTo>
                  <a:lnTo>
                    <a:pt x="874" y="338"/>
                  </a:lnTo>
                  <a:lnTo>
                    <a:pt x="874" y="316"/>
                  </a:lnTo>
                  <a:lnTo>
                    <a:pt x="872" y="314"/>
                  </a:lnTo>
                  <a:lnTo>
                    <a:pt x="872" y="302"/>
                  </a:lnTo>
                  <a:lnTo>
                    <a:pt x="872" y="302"/>
                  </a:lnTo>
                  <a:lnTo>
                    <a:pt x="874" y="298"/>
                  </a:lnTo>
                  <a:lnTo>
                    <a:pt x="874" y="298"/>
                  </a:lnTo>
                  <a:lnTo>
                    <a:pt x="874" y="286"/>
                  </a:lnTo>
                  <a:lnTo>
                    <a:pt x="874" y="286"/>
                  </a:lnTo>
                  <a:lnTo>
                    <a:pt x="874" y="280"/>
                  </a:lnTo>
                  <a:lnTo>
                    <a:pt x="874" y="280"/>
                  </a:lnTo>
                  <a:lnTo>
                    <a:pt x="876" y="280"/>
                  </a:lnTo>
                  <a:lnTo>
                    <a:pt x="876" y="288"/>
                  </a:lnTo>
                  <a:lnTo>
                    <a:pt x="876" y="288"/>
                  </a:lnTo>
                  <a:lnTo>
                    <a:pt x="876" y="260"/>
                  </a:lnTo>
                  <a:lnTo>
                    <a:pt x="878" y="240"/>
                  </a:lnTo>
                  <a:lnTo>
                    <a:pt x="878" y="250"/>
                  </a:lnTo>
                  <a:lnTo>
                    <a:pt x="878" y="250"/>
                  </a:lnTo>
                  <a:lnTo>
                    <a:pt x="878" y="234"/>
                  </a:lnTo>
                  <a:lnTo>
                    <a:pt x="876" y="240"/>
                  </a:lnTo>
                  <a:lnTo>
                    <a:pt x="876" y="240"/>
                  </a:lnTo>
                  <a:lnTo>
                    <a:pt x="878" y="228"/>
                  </a:lnTo>
                  <a:lnTo>
                    <a:pt x="878" y="228"/>
                  </a:lnTo>
                  <a:lnTo>
                    <a:pt x="876" y="226"/>
                  </a:lnTo>
                  <a:lnTo>
                    <a:pt x="876" y="226"/>
                  </a:lnTo>
                  <a:lnTo>
                    <a:pt x="874" y="226"/>
                  </a:lnTo>
                  <a:lnTo>
                    <a:pt x="874" y="220"/>
                  </a:lnTo>
                  <a:lnTo>
                    <a:pt x="874" y="220"/>
                  </a:lnTo>
                  <a:lnTo>
                    <a:pt x="874" y="204"/>
                  </a:lnTo>
                  <a:lnTo>
                    <a:pt x="874" y="198"/>
                  </a:lnTo>
                  <a:lnTo>
                    <a:pt x="874" y="192"/>
                  </a:lnTo>
                  <a:lnTo>
                    <a:pt x="874" y="192"/>
                  </a:lnTo>
                  <a:lnTo>
                    <a:pt x="874" y="204"/>
                  </a:lnTo>
                  <a:lnTo>
                    <a:pt x="874" y="204"/>
                  </a:lnTo>
                  <a:lnTo>
                    <a:pt x="876" y="204"/>
                  </a:lnTo>
                  <a:lnTo>
                    <a:pt x="876" y="202"/>
                  </a:lnTo>
                  <a:lnTo>
                    <a:pt x="876" y="204"/>
                  </a:lnTo>
                  <a:lnTo>
                    <a:pt x="876" y="212"/>
                  </a:lnTo>
                  <a:lnTo>
                    <a:pt x="876" y="212"/>
                  </a:lnTo>
                  <a:lnTo>
                    <a:pt x="876" y="196"/>
                  </a:lnTo>
                  <a:lnTo>
                    <a:pt x="876" y="196"/>
                  </a:lnTo>
                  <a:lnTo>
                    <a:pt x="878" y="198"/>
                  </a:lnTo>
                  <a:lnTo>
                    <a:pt x="878" y="198"/>
                  </a:lnTo>
                  <a:lnTo>
                    <a:pt x="878" y="186"/>
                  </a:lnTo>
                  <a:lnTo>
                    <a:pt x="876" y="180"/>
                  </a:lnTo>
                  <a:lnTo>
                    <a:pt x="876" y="174"/>
                  </a:lnTo>
                  <a:lnTo>
                    <a:pt x="876" y="162"/>
                  </a:lnTo>
                  <a:lnTo>
                    <a:pt x="876" y="162"/>
                  </a:lnTo>
                  <a:lnTo>
                    <a:pt x="876" y="162"/>
                  </a:lnTo>
                  <a:lnTo>
                    <a:pt x="876" y="160"/>
                  </a:lnTo>
                  <a:lnTo>
                    <a:pt x="878" y="152"/>
                  </a:lnTo>
                  <a:lnTo>
                    <a:pt x="878" y="152"/>
                  </a:lnTo>
                  <a:lnTo>
                    <a:pt x="876" y="156"/>
                  </a:lnTo>
                  <a:lnTo>
                    <a:pt x="876" y="156"/>
                  </a:lnTo>
                  <a:lnTo>
                    <a:pt x="874" y="148"/>
                  </a:lnTo>
                  <a:lnTo>
                    <a:pt x="874" y="148"/>
                  </a:lnTo>
                  <a:lnTo>
                    <a:pt x="874" y="132"/>
                  </a:lnTo>
                  <a:lnTo>
                    <a:pt x="874" y="120"/>
                  </a:lnTo>
                  <a:lnTo>
                    <a:pt x="874" y="130"/>
                  </a:lnTo>
                  <a:lnTo>
                    <a:pt x="874" y="130"/>
                  </a:lnTo>
                  <a:lnTo>
                    <a:pt x="872" y="122"/>
                  </a:lnTo>
                  <a:lnTo>
                    <a:pt x="872" y="108"/>
                  </a:lnTo>
                  <a:lnTo>
                    <a:pt x="872" y="108"/>
                  </a:lnTo>
                  <a:lnTo>
                    <a:pt x="872" y="112"/>
                  </a:lnTo>
                  <a:lnTo>
                    <a:pt x="874" y="114"/>
                  </a:lnTo>
                  <a:lnTo>
                    <a:pt x="874" y="114"/>
                  </a:lnTo>
                  <a:lnTo>
                    <a:pt x="872" y="104"/>
                  </a:lnTo>
                  <a:lnTo>
                    <a:pt x="874" y="92"/>
                  </a:lnTo>
                  <a:lnTo>
                    <a:pt x="874" y="80"/>
                  </a:lnTo>
                  <a:lnTo>
                    <a:pt x="874" y="68"/>
                  </a:lnTo>
                  <a:lnTo>
                    <a:pt x="874" y="68"/>
                  </a:lnTo>
                  <a:lnTo>
                    <a:pt x="874" y="64"/>
                  </a:lnTo>
                  <a:lnTo>
                    <a:pt x="876" y="64"/>
                  </a:lnTo>
                  <a:lnTo>
                    <a:pt x="876" y="62"/>
                  </a:lnTo>
                  <a:lnTo>
                    <a:pt x="876" y="60"/>
                  </a:lnTo>
                  <a:lnTo>
                    <a:pt x="876" y="60"/>
                  </a:lnTo>
                  <a:lnTo>
                    <a:pt x="876" y="40"/>
                  </a:lnTo>
                  <a:lnTo>
                    <a:pt x="876" y="18"/>
                  </a:lnTo>
                  <a:lnTo>
                    <a:pt x="876" y="18"/>
                  </a:lnTo>
                  <a:lnTo>
                    <a:pt x="876" y="22"/>
                  </a:lnTo>
                  <a:lnTo>
                    <a:pt x="874" y="10"/>
                  </a:lnTo>
                  <a:lnTo>
                    <a:pt x="876" y="44"/>
                  </a:lnTo>
                  <a:lnTo>
                    <a:pt x="874" y="22"/>
                  </a:lnTo>
                  <a:lnTo>
                    <a:pt x="874" y="22"/>
                  </a:lnTo>
                  <a:lnTo>
                    <a:pt x="874" y="50"/>
                  </a:lnTo>
                  <a:lnTo>
                    <a:pt x="874" y="50"/>
                  </a:lnTo>
                  <a:lnTo>
                    <a:pt x="872" y="42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36"/>
                  </a:lnTo>
                  <a:lnTo>
                    <a:pt x="872" y="24"/>
                  </a:lnTo>
                  <a:lnTo>
                    <a:pt x="872" y="14"/>
                  </a:lnTo>
                  <a:lnTo>
                    <a:pt x="868" y="8"/>
                  </a:lnTo>
                  <a:lnTo>
                    <a:pt x="864" y="4"/>
                  </a:lnTo>
                  <a:lnTo>
                    <a:pt x="864" y="0"/>
                  </a:lnTo>
                  <a:lnTo>
                    <a:pt x="864" y="0"/>
                  </a:lnTo>
                  <a:lnTo>
                    <a:pt x="848" y="0"/>
                  </a:lnTo>
                  <a:lnTo>
                    <a:pt x="830" y="0"/>
                  </a:lnTo>
                  <a:lnTo>
                    <a:pt x="790" y="0"/>
                  </a:lnTo>
                  <a:lnTo>
                    <a:pt x="800" y="2"/>
                  </a:lnTo>
                  <a:lnTo>
                    <a:pt x="800" y="2"/>
                  </a:lnTo>
                  <a:lnTo>
                    <a:pt x="786" y="2"/>
                  </a:lnTo>
                  <a:lnTo>
                    <a:pt x="770" y="2"/>
                  </a:lnTo>
                  <a:lnTo>
                    <a:pt x="770" y="2"/>
                  </a:lnTo>
                  <a:lnTo>
                    <a:pt x="766" y="0"/>
                  </a:lnTo>
                  <a:lnTo>
                    <a:pt x="760" y="0"/>
                  </a:lnTo>
                  <a:lnTo>
                    <a:pt x="760" y="0"/>
                  </a:lnTo>
                  <a:lnTo>
                    <a:pt x="748" y="0"/>
                  </a:lnTo>
                  <a:lnTo>
                    <a:pt x="738" y="0"/>
                  </a:lnTo>
                  <a:lnTo>
                    <a:pt x="734" y="2"/>
                  </a:lnTo>
                  <a:lnTo>
                    <a:pt x="720" y="0"/>
                  </a:lnTo>
                  <a:lnTo>
                    <a:pt x="720" y="0"/>
                  </a:lnTo>
                  <a:lnTo>
                    <a:pt x="704" y="0"/>
                  </a:lnTo>
                  <a:lnTo>
                    <a:pt x="692" y="2"/>
                  </a:lnTo>
                  <a:lnTo>
                    <a:pt x="680" y="2"/>
                  </a:lnTo>
                  <a:lnTo>
                    <a:pt x="666" y="4"/>
                  </a:lnTo>
                  <a:lnTo>
                    <a:pt x="666" y="4"/>
                  </a:lnTo>
                  <a:lnTo>
                    <a:pt x="668" y="2"/>
                  </a:lnTo>
                  <a:lnTo>
                    <a:pt x="668" y="2"/>
                  </a:lnTo>
                  <a:lnTo>
                    <a:pt x="678" y="0"/>
                  </a:lnTo>
                  <a:lnTo>
                    <a:pt x="678" y="0"/>
                  </a:lnTo>
                  <a:lnTo>
                    <a:pt x="666" y="0"/>
                  </a:lnTo>
                  <a:lnTo>
                    <a:pt x="662" y="0"/>
                  </a:lnTo>
                  <a:lnTo>
                    <a:pt x="662" y="0"/>
                  </a:lnTo>
                  <a:lnTo>
                    <a:pt x="648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26" y="2"/>
                  </a:lnTo>
                  <a:lnTo>
                    <a:pt x="618" y="2"/>
                  </a:lnTo>
                  <a:lnTo>
                    <a:pt x="618" y="2"/>
                  </a:lnTo>
                  <a:lnTo>
                    <a:pt x="618" y="2"/>
                  </a:lnTo>
                  <a:lnTo>
                    <a:pt x="618" y="2"/>
                  </a:lnTo>
                  <a:lnTo>
                    <a:pt x="618" y="2"/>
                  </a:lnTo>
                  <a:lnTo>
                    <a:pt x="612" y="4"/>
                  </a:lnTo>
                  <a:lnTo>
                    <a:pt x="608" y="4"/>
                  </a:lnTo>
                  <a:lnTo>
                    <a:pt x="612" y="4"/>
                  </a:lnTo>
                  <a:lnTo>
                    <a:pt x="612" y="4"/>
                  </a:lnTo>
                  <a:lnTo>
                    <a:pt x="590" y="2"/>
                  </a:lnTo>
                  <a:lnTo>
                    <a:pt x="564" y="2"/>
                  </a:lnTo>
                  <a:lnTo>
                    <a:pt x="538" y="2"/>
                  </a:lnTo>
                  <a:lnTo>
                    <a:pt x="518" y="2"/>
                  </a:lnTo>
                  <a:lnTo>
                    <a:pt x="518" y="2"/>
                  </a:lnTo>
                  <a:lnTo>
                    <a:pt x="462" y="2"/>
                  </a:lnTo>
                  <a:lnTo>
                    <a:pt x="462" y="2"/>
                  </a:lnTo>
                  <a:lnTo>
                    <a:pt x="466" y="2"/>
                  </a:lnTo>
                  <a:lnTo>
                    <a:pt x="466" y="2"/>
                  </a:lnTo>
                  <a:lnTo>
                    <a:pt x="452" y="2"/>
                  </a:lnTo>
                  <a:lnTo>
                    <a:pt x="446" y="4"/>
                  </a:lnTo>
                  <a:lnTo>
                    <a:pt x="440" y="4"/>
                  </a:lnTo>
                  <a:lnTo>
                    <a:pt x="426" y="4"/>
                  </a:lnTo>
                  <a:lnTo>
                    <a:pt x="426" y="4"/>
                  </a:lnTo>
                  <a:lnTo>
                    <a:pt x="422" y="4"/>
                  </a:lnTo>
                  <a:lnTo>
                    <a:pt x="426" y="2"/>
                  </a:lnTo>
                  <a:lnTo>
                    <a:pt x="430" y="2"/>
                  </a:lnTo>
                  <a:lnTo>
                    <a:pt x="430" y="2"/>
                  </a:lnTo>
                  <a:lnTo>
                    <a:pt x="424" y="0"/>
                  </a:lnTo>
                  <a:lnTo>
                    <a:pt x="412" y="0"/>
                  </a:lnTo>
                  <a:lnTo>
                    <a:pt x="396" y="2"/>
                  </a:lnTo>
                  <a:lnTo>
                    <a:pt x="382" y="0"/>
                  </a:lnTo>
                  <a:lnTo>
                    <a:pt x="386" y="0"/>
                  </a:lnTo>
                  <a:lnTo>
                    <a:pt x="386" y="0"/>
                  </a:lnTo>
                  <a:lnTo>
                    <a:pt x="362" y="0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4" y="2"/>
                  </a:lnTo>
                  <a:lnTo>
                    <a:pt x="334" y="2"/>
                  </a:lnTo>
                  <a:lnTo>
                    <a:pt x="334" y="2"/>
                  </a:lnTo>
                  <a:lnTo>
                    <a:pt x="304" y="4"/>
                  </a:lnTo>
                  <a:lnTo>
                    <a:pt x="270" y="4"/>
                  </a:lnTo>
                  <a:lnTo>
                    <a:pt x="270" y="4"/>
                  </a:lnTo>
                  <a:lnTo>
                    <a:pt x="276" y="4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2" y="2"/>
                  </a:lnTo>
                  <a:lnTo>
                    <a:pt x="270" y="4"/>
                  </a:lnTo>
                  <a:lnTo>
                    <a:pt x="268" y="4"/>
                  </a:lnTo>
                  <a:lnTo>
                    <a:pt x="260" y="4"/>
                  </a:lnTo>
                  <a:lnTo>
                    <a:pt x="260" y="4"/>
                  </a:lnTo>
                  <a:lnTo>
                    <a:pt x="246" y="4"/>
                  </a:lnTo>
                  <a:lnTo>
                    <a:pt x="238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48" y="0"/>
                  </a:lnTo>
                  <a:lnTo>
                    <a:pt x="240" y="0"/>
                  </a:lnTo>
                  <a:lnTo>
                    <a:pt x="224" y="2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198" y="2"/>
                  </a:lnTo>
                  <a:lnTo>
                    <a:pt x="168" y="2"/>
                  </a:lnTo>
                  <a:lnTo>
                    <a:pt x="172" y="4"/>
                  </a:lnTo>
                  <a:lnTo>
                    <a:pt x="172" y="4"/>
                  </a:lnTo>
                  <a:lnTo>
                    <a:pt x="162" y="4"/>
                  </a:lnTo>
                  <a:lnTo>
                    <a:pt x="158" y="4"/>
                  </a:lnTo>
                  <a:lnTo>
                    <a:pt x="152" y="4"/>
                  </a:lnTo>
                  <a:lnTo>
                    <a:pt x="142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104" y="2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06" y="0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102" y="2"/>
                  </a:lnTo>
                  <a:lnTo>
                    <a:pt x="102" y="2"/>
                  </a:lnTo>
                  <a:lnTo>
                    <a:pt x="80" y="4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4" y="2"/>
                  </a:lnTo>
                  <a:lnTo>
                    <a:pt x="24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88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4" y="142"/>
                  </a:lnTo>
                  <a:lnTo>
                    <a:pt x="4" y="148"/>
                  </a:lnTo>
                  <a:lnTo>
                    <a:pt x="4" y="154"/>
                  </a:lnTo>
                  <a:lnTo>
                    <a:pt x="6" y="156"/>
                  </a:lnTo>
                  <a:lnTo>
                    <a:pt x="6" y="156"/>
                  </a:lnTo>
                  <a:lnTo>
                    <a:pt x="6" y="156"/>
                  </a:lnTo>
                  <a:lnTo>
                    <a:pt x="6" y="172"/>
                  </a:lnTo>
                  <a:lnTo>
                    <a:pt x="4" y="202"/>
                  </a:lnTo>
                  <a:lnTo>
                    <a:pt x="4" y="202"/>
                  </a:lnTo>
                  <a:lnTo>
                    <a:pt x="4" y="202"/>
                  </a:lnTo>
                  <a:lnTo>
                    <a:pt x="4" y="200"/>
                  </a:lnTo>
                  <a:lnTo>
                    <a:pt x="2" y="192"/>
                  </a:lnTo>
                  <a:lnTo>
                    <a:pt x="2" y="192"/>
                  </a:lnTo>
                  <a:lnTo>
                    <a:pt x="2" y="208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2" y="220"/>
                  </a:lnTo>
                  <a:lnTo>
                    <a:pt x="2" y="236"/>
                  </a:lnTo>
                  <a:lnTo>
                    <a:pt x="4" y="218"/>
                  </a:lnTo>
                  <a:lnTo>
                    <a:pt x="4" y="218"/>
                  </a:lnTo>
                  <a:lnTo>
                    <a:pt x="4" y="236"/>
                  </a:lnTo>
                  <a:lnTo>
                    <a:pt x="2" y="246"/>
                  </a:lnTo>
                  <a:lnTo>
                    <a:pt x="2" y="258"/>
                  </a:lnTo>
                  <a:lnTo>
                    <a:pt x="2" y="276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2" y="302"/>
                  </a:lnTo>
                  <a:lnTo>
                    <a:pt x="2" y="322"/>
                  </a:lnTo>
                  <a:lnTo>
                    <a:pt x="4" y="338"/>
                  </a:lnTo>
                  <a:lnTo>
                    <a:pt x="4" y="338"/>
                  </a:lnTo>
                  <a:lnTo>
                    <a:pt x="2" y="342"/>
                  </a:lnTo>
                  <a:lnTo>
                    <a:pt x="2" y="338"/>
                  </a:lnTo>
                  <a:lnTo>
                    <a:pt x="2" y="338"/>
                  </a:lnTo>
                  <a:lnTo>
                    <a:pt x="4" y="398"/>
                  </a:lnTo>
                  <a:lnTo>
                    <a:pt x="4" y="426"/>
                  </a:lnTo>
                  <a:lnTo>
                    <a:pt x="4" y="450"/>
                  </a:lnTo>
                  <a:lnTo>
                    <a:pt x="2" y="448"/>
                  </a:lnTo>
                  <a:lnTo>
                    <a:pt x="2" y="448"/>
                  </a:lnTo>
                  <a:lnTo>
                    <a:pt x="4" y="458"/>
                  </a:lnTo>
                  <a:lnTo>
                    <a:pt x="4" y="468"/>
                  </a:lnTo>
                  <a:lnTo>
                    <a:pt x="4" y="468"/>
                  </a:lnTo>
                  <a:lnTo>
                    <a:pt x="2" y="468"/>
                  </a:lnTo>
                  <a:lnTo>
                    <a:pt x="2" y="468"/>
                  </a:lnTo>
                  <a:lnTo>
                    <a:pt x="2" y="468"/>
                  </a:lnTo>
                  <a:lnTo>
                    <a:pt x="4" y="480"/>
                  </a:lnTo>
                  <a:lnTo>
                    <a:pt x="4" y="496"/>
                  </a:lnTo>
                  <a:lnTo>
                    <a:pt x="2" y="488"/>
                  </a:lnTo>
                  <a:lnTo>
                    <a:pt x="2" y="488"/>
                  </a:lnTo>
                  <a:lnTo>
                    <a:pt x="2" y="514"/>
                  </a:lnTo>
                  <a:lnTo>
                    <a:pt x="4" y="534"/>
                  </a:lnTo>
                  <a:lnTo>
                    <a:pt x="6" y="576"/>
                  </a:lnTo>
                  <a:lnTo>
                    <a:pt x="6" y="576"/>
                  </a:lnTo>
                  <a:lnTo>
                    <a:pt x="4" y="580"/>
                  </a:lnTo>
                  <a:lnTo>
                    <a:pt x="2" y="592"/>
                  </a:lnTo>
                  <a:lnTo>
                    <a:pt x="2" y="618"/>
                  </a:lnTo>
                  <a:lnTo>
                    <a:pt x="2" y="618"/>
                  </a:lnTo>
                  <a:lnTo>
                    <a:pt x="2" y="618"/>
                  </a:lnTo>
                  <a:lnTo>
                    <a:pt x="2" y="674"/>
                  </a:lnTo>
                  <a:lnTo>
                    <a:pt x="4" y="728"/>
                  </a:lnTo>
                  <a:lnTo>
                    <a:pt x="4" y="728"/>
                  </a:lnTo>
                  <a:lnTo>
                    <a:pt x="2" y="752"/>
                  </a:lnTo>
                  <a:lnTo>
                    <a:pt x="2" y="784"/>
                  </a:lnTo>
                  <a:lnTo>
                    <a:pt x="2" y="850"/>
                  </a:lnTo>
                  <a:lnTo>
                    <a:pt x="2" y="850"/>
                  </a:lnTo>
                  <a:lnTo>
                    <a:pt x="2" y="848"/>
                  </a:lnTo>
                  <a:lnTo>
                    <a:pt x="2" y="850"/>
                  </a:lnTo>
                  <a:lnTo>
                    <a:pt x="4" y="858"/>
                  </a:lnTo>
                  <a:lnTo>
                    <a:pt x="4" y="858"/>
                  </a:lnTo>
                  <a:lnTo>
                    <a:pt x="4" y="874"/>
                  </a:lnTo>
                  <a:lnTo>
                    <a:pt x="4" y="880"/>
                  </a:lnTo>
                  <a:lnTo>
                    <a:pt x="4" y="882"/>
                  </a:lnTo>
                  <a:lnTo>
                    <a:pt x="4" y="880"/>
                  </a:lnTo>
                  <a:lnTo>
                    <a:pt x="4" y="880"/>
                  </a:lnTo>
                  <a:lnTo>
                    <a:pt x="2" y="886"/>
                  </a:lnTo>
                  <a:lnTo>
                    <a:pt x="2" y="896"/>
                  </a:lnTo>
                  <a:lnTo>
                    <a:pt x="2" y="920"/>
                  </a:lnTo>
                  <a:lnTo>
                    <a:pt x="4" y="922"/>
                  </a:lnTo>
                  <a:lnTo>
                    <a:pt x="4" y="922"/>
                  </a:lnTo>
                  <a:lnTo>
                    <a:pt x="2" y="954"/>
                  </a:lnTo>
                  <a:lnTo>
                    <a:pt x="4" y="990"/>
                  </a:lnTo>
                  <a:lnTo>
                    <a:pt x="4" y="1022"/>
                  </a:lnTo>
                  <a:lnTo>
                    <a:pt x="2" y="1044"/>
                  </a:lnTo>
                  <a:lnTo>
                    <a:pt x="2" y="1044"/>
                  </a:lnTo>
                  <a:lnTo>
                    <a:pt x="4" y="1074"/>
                  </a:lnTo>
                  <a:lnTo>
                    <a:pt x="2" y="1074"/>
                  </a:lnTo>
                  <a:lnTo>
                    <a:pt x="2" y="1074"/>
                  </a:lnTo>
                  <a:lnTo>
                    <a:pt x="2" y="1144"/>
                  </a:lnTo>
                  <a:lnTo>
                    <a:pt x="0" y="1138"/>
                  </a:lnTo>
                  <a:lnTo>
                    <a:pt x="0" y="1138"/>
                  </a:lnTo>
                  <a:lnTo>
                    <a:pt x="2" y="1150"/>
                  </a:lnTo>
                  <a:lnTo>
                    <a:pt x="4" y="1158"/>
                  </a:lnTo>
                  <a:lnTo>
                    <a:pt x="4" y="1166"/>
                  </a:lnTo>
                  <a:lnTo>
                    <a:pt x="6" y="1178"/>
                  </a:lnTo>
                  <a:lnTo>
                    <a:pt x="4" y="1182"/>
                  </a:lnTo>
                  <a:lnTo>
                    <a:pt x="4" y="1182"/>
                  </a:lnTo>
                  <a:lnTo>
                    <a:pt x="2" y="1230"/>
                  </a:lnTo>
                  <a:lnTo>
                    <a:pt x="2" y="1254"/>
                  </a:lnTo>
                  <a:lnTo>
                    <a:pt x="4" y="1276"/>
                  </a:lnTo>
                  <a:lnTo>
                    <a:pt x="4" y="1276"/>
                  </a:lnTo>
                  <a:lnTo>
                    <a:pt x="2" y="1276"/>
                  </a:lnTo>
                  <a:lnTo>
                    <a:pt x="2" y="1270"/>
                  </a:lnTo>
                  <a:lnTo>
                    <a:pt x="2" y="1270"/>
                  </a:lnTo>
                  <a:lnTo>
                    <a:pt x="2" y="1304"/>
                  </a:lnTo>
                  <a:lnTo>
                    <a:pt x="2" y="1318"/>
                  </a:lnTo>
                  <a:lnTo>
                    <a:pt x="2" y="1322"/>
                  </a:lnTo>
                  <a:lnTo>
                    <a:pt x="4" y="1322"/>
                  </a:lnTo>
                  <a:lnTo>
                    <a:pt x="4" y="1322"/>
                  </a:lnTo>
                  <a:lnTo>
                    <a:pt x="2" y="1328"/>
                  </a:lnTo>
                  <a:lnTo>
                    <a:pt x="2" y="1340"/>
                  </a:lnTo>
                  <a:lnTo>
                    <a:pt x="4" y="1372"/>
                  </a:lnTo>
                  <a:lnTo>
                    <a:pt x="2" y="1368"/>
                  </a:lnTo>
                  <a:lnTo>
                    <a:pt x="2" y="1368"/>
                  </a:lnTo>
                  <a:lnTo>
                    <a:pt x="6" y="1384"/>
                  </a:lnTo>
                  <a:lnTo>
                    <a:pt x="6" y="1404"/>
                  </a:lnTo>
                  <a:lnTo>
                    <a:pt x="6" y="1404"/>
                  </a:lnTo>
                  <a:lnTo>
                    <a:pt x="6" y="1406"/>
                  </a:lnTo>
                  <a:lnTo>
                    <a:pt x="6" y="1402"/>
                  </a:lnTo>
                  <a:lnTo>
                    <a:pt x="6" y="1402"/>
                  </a:lnTo>
                  <a:lnTo>
                    <a:pt x="6" y="1416"/>
                  </a:lnTo>
                  <a:lnTo>
                    <a:pt x="6" y="1432"/>
                  </a:lnTo>
                  <a:lnTo>
                    <a:pt x="4" y="1426"/>
                  </a:lnTo>
                  <a:lnTo>
                    <a:pt x="4" y="1426"/>
                  </a:lnTo>
                  <a:lnTo>
                    <a:pt x="6" y="1440"/>
                  </a:lnTo>
                  <a:lnTo>
                    <a:pt x="6" y="1450"/>
                  </a:lnTo>
                  <a:lnTo>
                    <a:pt x="6" y="1450"/>
                  </a:lnTo>
                  <a:lnTo>
                    <a:pt x="6" y="1470"/>
                  </a:lnTo>
                  <a:lnTo>
                    <a:pt x="4" y="1482"/>
                  </a:lnTo>
                  <a:lnTo>
                    <a:pt x="4" y="1482"/>
                  </a:lnTo>
                  <a:lnTo>
                    <a:pt x="6" y="1490"/>
                  </a:lnTo>
                  <a:lnTo>
                    <a:pt x="6" y="1504"/>
                  </a:lnTo>
                  <a:lnTo>
                    <a:pt x="6" y="1504"/>
                  </a:lnTo>
                  <a:lnTo>
                    <a:pt x="6" y="1502"/>
                  </a:lnTo>
                  <a:lnTo>
                    <a:pt x="6" y="1500"/>
                  </a:lnTo>
                  <a:lnTo>
                    <a:pt x="6" y="1500"/>
                  </a:lnTo>
                  <a:lnTo>
                    <a:pt x="6" y="1532"/>
                  </a:lnTo>
                  <a:lnTo>
                    <a:pt x="6" y="1546"/>
                  </a:lnTo>
                  <a:lnTo>
                    <a:pt x="6" y="1558"/>
                  </a:lnTo>
                  <a:lnTo>
                    <a:pt x="6" y="1558"/>
                  </a:lnTo>
                  <a:lnTo>
                    <a:pt x="4" y="1562"/>
                  </a:lnTo>
                  <a:lnTo>
                    <a:pt x="4" y="1562"/>
                  </a:lnTo>
                  <a:lnTo>
                    <a:pt x="4" y="1524"/>
                  </a:lnTo>
                  <a:lnTo>
                    <a:pt x="4" y="1524"/>
                  </a:lnTo>
                  <a:lnTo>
                    <a:pt x="4" y="1532"/>
                  </a:lnTo>
                  <a:lnTo>
                    <a:pt x="2" y="1534"/>
                  </a:lnTo>
                  <a:lnTo>
                    <a:pt x="0" y="1528"/>
                  </a:lnTo>
                  <a:lnTo>
                    <a:pt x="0" y="1528"/>
                  </a:lnTo>
                  <a:lnTo>
                    <a:pt x="4" y="1554"/>
                  </a:lnTo>
                  <a:lnTo>
                    <a:pt x="4" y="1554"/>
                  </a:lnTo>
                  <a:lnTo>
                    <a:pt x="4" y="1558"/>
                  </a:lnTo>
                  <a:lnTo>
                    <a:pt x="2" y="1562"/>
                  </a:lnTo>
                  <a:lnTo>
                    <a:pt x="4" y="1566"/>
                  </a:lnTo>
                  <a:lnTo>
                    <a:pt x="10" y="1574"/>
                  </a:lnTo>
                  <a:lnTo>
                    <a:pt x="10" y="1574"/>
                  </a:lnTo>
                  <a:lnTo>
                    <a:pt x="24" y="1574"/>
                  </a:lnTo>
                  <a:lnTo>
                    <a:pt x="26" y="1574"/>
                  </a:lnTo>
                  <a:lnTo>
                    <a:pt x="24" y="1574"/>
                  </a:lnTo>
                  <a:lnTo>
                    <a:pt x="24" y="1574"/>
                  </a:lnTo>
                  <a:lnTo>
                    <a:pt x="36" y="1574"/>
                  </a:lnTo>
                  <a:lnTo>
                    <a:pt x="36" y="1574"/>
                  </a:lnTo>
                  <a:lnTo>
                    <a:pt x="50" y="1574"/>
                  </a:lnTo>
                  <a:lnTo>
                    <a:pt x="50" y="1574"/>
                  </a:lnTo>
                  <a:lnTo>
                    <a:pt x="62" y="1576"/>
                  </a:lnTo>
                  <a:lnTo>
                    <a:pt x="78" y="1576"/>
                  </a:lnTo>
                  <a:lnTo>
                    <a:pt x="78" y="1576"/>
                  </a:lnTo>
                  <a:lnTo>
                    <a:pt x="80" y="1574"/>
                  </a:lnTo>
                  <a:lnTo>
                    <a:pt x="82" y="1574"/>
                  </a:lnTo>
                  <a:lnTo>
                    <a:pt x="82" y="1574"/>
                  </a:lnTo>
                  <a:lnTo>
                    <a:pt x="78" y="1572"/>
                  </a:lnTo>
                  <a:lnTo>
                    <a:pt x="78" y="1572"/>
                  </a:lnTo>
                  <a:lnTo>
                    <a:pt x="70" y="1574"/>
                  </a:lnTo>
                  <a:lnTo>
                    <a:pt x="70" y="1574"/>
                  </a:lnTo>
                  <a:lnTo>
                    <a:pt x="68" y="1574"/>
                  </a:lnTo>
                  <a:lnTo>
                    <a:pt x="68" y="1574"/>
                  </a:lnTo>
                  <a:lnTo>
                    <a:pt x="68" y="1574"/>
                  </a:lnTo>
                  <a:lnTo>
                    <a:pt x="46" y="1574"/>
                  </a:lnTo>
                  <a:lnTo>
                    <a:pt x="46" y="1574"/>
                  </a:lnTo>
                  <a:lnTo>
                    <a:pt x="56" y="1572"/>
                  </a:lnTo>
                  <a:lnTo>
                    <a:pt x="70" y="1572"/>
                  </a:lnTo>
                  <a:lnTo>
                    <a:pt x="70" y="1572"/>
                  </a:lnTo>
                  <a:lnTo>
                    <a:pt x="82" y="1570"/>
                  </a:lnTo>
                  <a:lnTo>
                    <a:pt x="82" y="1570"/>
                  </a:lnTo>
                  <a:lnTo>
                    <a:pt x="104" y="1572"/>
                  </a:lnTo>
                  <a:lnTo>
                    <a:pt x="120" y="1576"/>
                  </a:lnTo>
                  <a:lnTo>
                    <a:pt x="120" y="1576"/>
                  </a:lnTo>
                  <a:lnTo>
                    <a:pt x="164" y="1574"/>
                  </a:lnTo>
                  <a:lnTo>
                    <a:pt x="184" y="1574"/>
                  </a:lnTo>
                  <a:lnTo>
                    <a:pt x="200" y="1572"/>
                  </a:lnTo>
                  <a:lnTo>
                    <a:pt x="200" y="1572"/>
                  </a:lnTo>
                  <a:lnTo>
                    <a:pt x="206" y="1572"/>
                  </a:lnTo>
                  <a:lnTo>
                    <a:pt x="210" y="1572"/>
                  </a:lnTo>
                  <a:lnTo>
                    <a:pt x="210" y="1572"/>
                  </a:lnTo>
                  <a:lnTo>
                    <a:pt x="198" y="1574"/>
                  </a:lnTo>
                  <a:lnTo>
                    <a:pt x="198" y="1574"/>
                  </a:lnTo>
                  <a:lnTo>
                    <a:pt x="228" y="1572"/>
                  </a:lnTo>
                  <a:lnTo>
                    <a:pt x="240" y="1572"/>
                  </a:lnTo>
                  <a:lnTo>
                    <a:pt x="246" y="1570"/>
                  </a:lnTo>
                  <a:lnTo>
                    <a:pt x="246" y="1570"/>
                  </a:lnTo>
                  <a:lnTo>
                    <a:pt x="254" y="1572"/>
                  </a:lnTo>
                  <a:lnTo>
                    <a:pt x="252" y="1572"/>
                  </a:lnTo>
                  <a:lnTo>
                    <a:pt x="262" y="1572"/>
                  </a:lnTo>
                  <a:lnTo>
                    <a:pt x="258" y="1574"/>
                  </a:lnTo>
                  <a:lnTo>
                    <a:pt x="258" y="1574"/>
                  </a:lnTo>
                  <a:lnTo>
                    <a:pt x="294" y="1574"/>
                  </a:lnTo>
                  <a:lnTo>
                    <a:pt x="328" y="1572"/>
                  </a:lnTo>
                  <a:lnTo>
                    <a:pt x="360" y="1570"/>
                  </a:lnTo>
                  <a:lnTo>
                    <a:pt x="400" y="1572"/>
                  </a:lnTo>
                  <a:lnTo>
                    <a:pt x="400" y="1572"/>
                  </a:lnTo>
                  <a:lnTo>
                    <a:pt x="392" y="1572"/>
                  </a:lnTo>
                  <a:lnTo>
                    <a:pt x="392" y="1572"/>
                  </a:lnTo>
                  <a:lnTo>
                    <a:pt x="442" y="1572"/>
                  </a:lnTo>
                  <a:lnTo>
                    <a:pt x="492" y="1572"/>
                  </a:lnTo>
                  <a:lnTo>
                    <a:pt x="542" y="1572"/>
                  </a:lnTo>
                  <a:lnTo>
                    <a:pt x="590" y="1572"/>
                  </a:lnTo>
                  <a:lnTo>
                    <a:pt x="590" y="1572"/>
                  </a:lnTo>
                  <a:lnTo>
                    <a:pt x="608" y="1572"/>
                  </a:lnTo>
                  <a:lnTo>
                    <a:pt x="622" y="1570"/>
                  </a:lnTo>
                  <a:lnTo>
                    <a:pt x="626" y="1572"/>
                  </a:lnTo>
                  <a:lnTo>
                    <a:pt x="644" y="1570"/>
                  </a:lnTo>
                  <a:lnTo>
                    <a:pt x="644" y="1570"/>
                  </a:lnTo>
                  <a:lnTo>
                    <a:pt x="664" y="1570"/>
                  </a:lnTo>
                  <a:lnTo>
                    <a:pt x="682" y="1572"/>
                  </a:lnTo>
                  <a:lnTo>
                    <a:pt x="702" y="1572"/>
                  </a:lnTo>
                  <a:lnTo>
                    <a:pt x="726" y="1572"/>
                  </a:lnTo>
                  <a:lnTo>
                    <a:pt x="722" y="1570"/>
                  </a:lnTo>
                  <a:lnTo>
                    <a:pt x="722" y="1570"/>
                  </a:lnTo>
                  <a:lnTo>
                    <a:pt x="744" y="1570"/>
                  </a:lnTo>
                  <a:lnTo>
                    <a:pt x="758" y="1572"/>
                  </a:lnTo>
                  <a:lnTo>
                    <a:pt x="758" y="1572"/>
                  </a:lnTo>
                  <a:lnTo>
                    <a:pt x="762" y="1570"/>
                  </a:lnTo>
                  <a:lnTo>
                    <a:pt x="766" y="1570"/>
                  </a:lnTo>
                  <a:lnTo>
                    <a:pt x="768" y="1572"/>
                  </a:lnTo>
                  <a:lnTo>
                    <a:pt x="798" y="1570"/>
                  </a:lnTo>
                  <a:lnTo>
                    <a:pt x="798" y="1570"/>
                  </a:lnTo>
                  <a:lnTo>
                    <a:pt x="808" y="1572"/>
                  </a:lnTo>
                  <a:lnTo>
                    <a:pt x="808" y="1572"/>
                  </a:lnTo>
                  <a:lnTo>
                    <a:pt x="812" y="1574"/>
                  </a:lnTo>
                  <a:lnTo>
                    <a:pt x="828" y="1574"/>
                  </a:lnTo>
                  <a:lnTo>
                    <a:pt x="828" y="1574"/>
                  </a:lnTo>
                  <a:lnTo>
                    <a:pt x="850" y="1572"/>
                  </a:lnTo>
                  <a:lnTo>
                    <a:pt x="858" y="1570"/>
                  </a:lnTo>
                  <a:lnTo>
                    <a:pt x="858" y="1570"/>
                  </a:lnTo>
                  <a:lnTo>
                    <a:pt x="850" y="1570"/>
                  </a:lnTo>
                  <a:lnTo>
                    <a:pt x="846" y="1570"/>
                  </a:lnTo>
                  <a:lnTo>
                    <a:pt x="858" y="1568"/>
                  </a:lnTo>
                  <a:lnTo>
                    <a:pt x="858" y="1568"/>
                  </a:lnTo>
                  <a:lnTo>
                    <a:pt x="860" y="1566"/>
                  </a:lnTo>
                  <a:lnTo>
                    <a:pt x="860" y="1564"/>
                  </a:lnTo>
                  <a:lnTo>
                    <a:pt x="854" y="1562"/>
                  </a:lnTo>
                  <a:lnTo>
                    <a:pt x="840" y="1562"/>
                  </a:lnTo>
                  <a:lnTo>
                    <a:pt x="820" y="1562"/>
                  </a:lnTo>
                  <a:lnTo>
                    <a:pt x="814" y="1562"/>
                  </a:lnTo>
                  <a:lnTo>
                    <a:pt x="830" y="1562"/>
                  </a:lnTo>
                  <a:lnTo>
                    <a:pt x="830" y="1562"/>
                  </a:lnTo>
                  <a:lnTo>
                    <a:pt x="818" y="1560"/>
                  </a:lnTo>
                  <a:lnTo>
                    <a:pt x="808" y="1562"/>
                  </a:lnTo>
                  <a:lnTo>
                    <a:pt x="808" y="1562"/>
                  </a:lnTo>
                  <a:lnTo>
                    <a:pt x="800" y="1560"/>
                  </a:lnTo>
                  <a:lnTo>
                    <a:pt x="780" y="1564"/>
                  </a:lnTo>
                  <a:lnTo>
                    <a:pt x="780" y="1564"/>
                  </a:lnTo>
                  <a:lnTo>
                    <a:pt x="780" y="1562"/>
                  </a:lnTo>
                  <a:lnTo>
                    <a:pt x="782" y="1562"/>
                  </a:lnTo>
                  <a:lnTo>
                    <a:pt x="782" y="1560"/>
                  </a:lnTo>
                  <a:lnTo>
                    <a:pt x="776" y="1560"/>
                  </a:lnTo>
                  <a:lnTo>
                    <a:pt x="776" y="1560"/>
                  </a:lnTo>
                  <a:lnTo>
                    <a:pt x="774" y="1562"/>
                  </a:lnTo>
                  <a:lnTo>
                    <a:pt x="776" y="1562"/>
                  </a:lnTo>
                  <a:lnTo>
                    <a:pt x="776" y="1564"/>
                  </a:lnTo>
                  <a:lnTo>
                    <a:pt x="770" y="1564"/>
                  </a:lnTo>
                  <a:lnTo>
                    <a:pt x="770" y="1564"/>
                  </a:lnTo>
                  <a:lnTo>
                    <a:pt x="762" y="1562"/>
                  </a:lnTo>
                  <a:lnTo>
                    <a:pt x="752" y="1562"/>
                  </a:lnTo>
                  <a:lnTo>
                    <a:pt x="752" y="1562"/>
                  </a:lnTo>
                  <a:lnTo>
                    <a:pt x="752" y="1562"/>
                  </a:lnTo>
                  <a:lnTo>
                    <a:pt x="752" y="1562"/>
                  </a:lnTo>
                  <a:lnTo>
                    <a:pt x="756" y="1560"/>
                  </a:lnTo>
                  <a:lnTo>
                    <a:pt x="756" y="1560"/>
                  </a:lnTo>
                  <a:lnTo>
                    <a:pt x="740" y="1562"/>
                  </a:lnTo>
                  <a:lnTo>
                    <a:pt x="726" y="1562"/>
                  </a:lnTo>
                  <a:lnTo>
                    <a:pt x="726" y="1562"/>
                  </a:lnTo>
                  <a:lnTo>
                    <a:pt x="706" y="1562"/>
                  </a:lnTo>
                  <a:lnTo>
                    <a:pt x="696" y="1562"/>
                  </a:lnTo>
                  <a:lnTo>
                    <a:pt x="694" y="1560"/>
                  </a:lnTo>
                  <a:lnTo>
                    <a:pt x="694" y="1560"/>
                  </a:lnTo>
                  <a:lnTo>
                    <a:pt x="666" y="1562"/>
                  </a:lnTo>
                  <a:lnTo>
                    <a:pt x="666" y="1562"/>
                  </a:lnTo>
                  <a:lnTo>
                    <a:pt x="670" y="1562"/>
                  </a:lnTo>
                  <a:lnTo>
                    <a:pt x="668" y="1562"/>
                  </a:lnTo>
                  <a:lnTo>
                    <a:pt x="656" y="1562"/>
                  </a:lnTo>
                  <a:lnTo>
                    <a:pt x="642" y="1560"/>
                  </a:lnTo>
                  <a:lnTo>
                    <a:pt x="638" y="1560"/>
                  </a:lnTo>
                  <a:lnTo>
                    <a:pt x="638" y="1560"/>
                  </a:lnTo>
                  <a:lnTo>
                    <a:pt x="638" y="1560"/>
                  </a:lnTo>
                  <a:lnTo>
                    <a:pt x="624" y="1560"/>
                  </a:lnTo>
                  <a:lnTo>
                    <a:pt x="608" y="1562"/>
                  </a:lnTo>
                  <a:lnTo>
                    <a:pt x="570" y="1562"/>
                  </a:lnTo>
                  <a:lnTo>
                    <a:pt x="570" y="1562"/>
                  </a:lnTo>
                  <a:lnTo>
                    <a:pt x="576" y="1562"/>
                  </a:lnTo>
                  <a:lnTo>
                    <a:pt x="576" y="1562"/>
                  </a:lnTo>
                  <a:lnTo>
                    <a:pt x="552" y="1560"/>
                  </a:lnTo>
                  <a:lnTo>
                    <a:pt x="552" y="1560"/>
                  </a:lnTo>
                  <a:lnTo>
                    <a:pt x="548" y="1562"/>
                  </a:lnTo>
                  <a:lnTo>
                    <a:pt x="540" y="1562"/>
                  </a:lnTo>
                  <a:lnTo>
                    <a:pt x="522" y="1564"/>
                  </a:lnTo>
                  <a:lnTo>
                    <a:pt x="522" y="1564"/>
                  </a:lnTo>
                  <a:lnTo>
                    <a:pt x="516" y="1562"/>
                  </a:lnTo>
                  <a:lnTo>
                    <a:pt x="520" y="1562"/>
                  </a:lnTo>
                  <a:lnTo>
                    <a:pt x="526" y="1560"/>
                  </a:lnTo>
                  <a:lnTo>
                    <a:pt x="526" y="1560"/>
                  </a:lnTo>
                  <a:lnTo>
                    <a:pt x="526" y="1560"/>
                  </a:lnTo>
                  <a:lnTo>
                    <a:pt x="526" y="1560"/>
                  </a:lnTo>
                  <a:lnTo>
                    <a:pt x="522" y="1560"/>
                  </a:lnTo>
                  <a:lnTo>
                    <a:pt x="514" y="1562"/>
                  </a:lnTo>
                  <a:lnTo>
                    <a:pt x="506" y="1562"/>
                  </a:lnTo>
                  <a:lnTo>
                    <a:pt x="504" y="1562"/>
                  </a:lnTo>
                  <a:lnTo>
                    <a:pt x="506" y="1562"/>
                  </a:lnTo>
                  <a:lnTo>
                    <a:pt x="506" y="1562"/>
                  </a:lnTo>
                  <a:lnTo>
                    <a:pt x="496" y="1562"/>
                  </a:lnTo>
                  <a:lnTo>
                    <a:pt x="490" y="1560"/>
                  </a:lnTo>
                  <a:lnTo>
                    <a:pt x="490" y="1560"/>
                  </a:lnTo>
                  <a:lnTo>
                    <a:pt x="486" y="1562"/>
                  </a:lnTo>
                  <a:lnTo>
                    <a:pt x="482" y="1562"/>
                  </a:lnTo>
                  <a:lnTo>
                    <a:pt x="470" y="1562"/>
                  </a:lnTo>
                  <a:lnTo>
                    <a:pt x="470" y="1562"/>
                  </a:lnTo>
                  <a:lnTo>
                    <a:pt x="458" y="1560"/>
                  </a:lnTo>
                  <a:lnTo>
                    <a:pt x="446" y="1560"/>
                  </a:lnTo>
                  <a:lnTo>
                    <a:pt x="446" y="1560"/>
                  </a:lnTo>
                  <a:lnTo>
                    <a:pt x="444" y="1560"/>
                  </a:lnTo>
                  <a:lnTo>
                    <a:pt x="448" y="1560"/>
                  </a:lnTo>
                  <a:lnTo>
                    <a:pt x="454" y="1558"/>
                  </a:lnTo>
                  <a:lnTo>
                    <a:pt x="454" y="1558"/>
                  </a:lnTo>
                  <a:close/>
                  <a:moveTo>
                    <a:pt x="20" y="1564"/>
                  </a:moveTo>
                  <a:lnTo>
                    <a:pt x="20" y="1564"/>
                  </a:lnTo>
                  <a:lnTo>
                    <a:pt x="20" y="1564"/>
                  </a:lnTo>
                  <a:lnTo>
                    <a:pt x="28" y="1564"/>
                  </a:lnTo>
                  <a:lnTo>
                    <a:pt x="28" y="1564"/>
                  </a:lnTo>
                  <a:lnTo>
                    <a:pt x="20" y="1564"/>
                  </a:lnTo>
                  <a:lnTo>
                    <a:pt x="20" y="1564"/>
                  </a:lnTo>
                  <a:close/>
                  <a:moveTo>
                    <a:pt x="14" y="1542"/>
                  </a:moveTo>
                  <a:lnTo>
                    <a:pt x="14" y="1542"/>
                  </a:lnTo>
                  <a:lnTo>
                    <a:pt x="14" y="1558"/>
                  </a:lnTo>
                  <a:lnTo>
                    <a:pt x="14" y="1558"/>
                  </a:lnTo>
                  <a:lnTo>
                    <a:pt x="14" y="1558"/>
                  </a:lnTo>
                  <a:lnTo>
                    <a:pt x="12" y="1554"/>
                  </a:lnTo>
                  <a:lnTo>
                    <a:pt x="12" y="1554"/>
                  </a:lnTo>
                  <a:lnTo>
                    <a:pt x="14" y="1542"/>
                  </a:lnTo>
                  <a:lnTo>
                    <a:pt x="14" y="1542"/>
                  </a:lnTo>
                  <a:close/>
                  <a:moveTo>
                    <a:pt x="60" y="1576"/>
                  </a:moveTo>
                  <a:lnTo>
                    <a:pt x="60" y="1576"/>
                  </a:lnTo>
                  <a:lnTo>
                    <a:pt x="52" y="1574"/>
                  </a:lnTo>
                  <a:lnTo>
                    <a:pt x="52" y="1574"/>
                  </a:lnTo>
                  <a:lnTo>
                    <a:pt x="62" y="1574"/>
                  </a:lnTo>
                  <a:lnTo>
                    <a:pt x="62" y="1574"/>
                  </a:lnTo>
                  <a:lnTo>
                    <a:pt x="62" y="1574"/>
                  </a:lnTo>
                  <a:lnTo>
                    <a:pt x="60" y="1576"/>
                  </a:lnTo>
                  <a:lnTo>
                    <a:pt x="60" y="1576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69" name="Freeform 347"/>
            <p:cNvSpPr>
              <a:spLocks/>
            </p:cNvSpPr>
            <p:nvPr/>
          </p:nvSpPr>
          <p:spPr bwMode="auto">
            <a:xfrm>
              <a:off x="542870" y="6191572"/>
              <a:ext cx="10219" cy="3374"/>
            </a:xfrm>
            <a:custGeom>
              <a:avLst/>
              <a:gdLst>
                <a:gd name="T0" fmla="*/ 2 w 6"/>
                <a:gd name="T1" fmla="*/ 2 h 2"/>
                <a:gd name="T2" fmla="*/ 6 w 6"/>
                <a:gd name="T3" fmla="*/ 2 h 2"/>
                <a:gd name="T4" fmla="*/ 2 w 6"/>
                <a:gd name="T5" fmla="*/ 0 h 2"/>
                <a:gd name="T6" fmla="*/ 0 w 6"/>
                <a:gd name="T7" fmla="*/ 2 h 2"/>
                <a:gd name="T8" fmla="*/ 2 w 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2" y="2"/>
                  </a:moveTo>
                  <a:lnTo>
                    <a:pt x="6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70" name="Rectangle 348"/>
            <p:cNvSpPr>
              <a:spLocks noChangeArrowheads="1"/>
            </p:cNvSpPr>
            <p:nvPr/>
          </p:nvSpPr>
          <p:spPr bwMode="auto">
            <a:xfrm>
              <a:off x="1924997" y="4962551"/>
              <a:ext cx="1703" cy="3373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71" name="Freeform 349"/>
            <p:cNvSpPr>
              <a:spLocks/>
            </p:cNvSpPr>
            <p:nvPr/>
          </p:nvSpPr>
          <p:spPr bwMode="auto">
            <a:xfrm>
              <a:off x="453454" y="5304383"/>
              <a:ext cx="3406" cy="3373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72" name="Freeform 350"/>
            <p:cNvSpPr>
              <a:spLocks/>
            </p:cNvSpPr>
            <p:nvPr/>
          </p:nvSpPr>
          <p:spPr bwMode="auto">
            <a:xfrm>
              <a:off x="1914777" y="5297637"/>
              <a:ext cx="0" cy="3373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2 h 2"/>
                <a:gd name="T4" fmla="*/ 0 h 2"/>
                <a:gd name="T5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73" name="Freeform 351"/>
            <p:cNvSpPr>
              <a:spLocks/>
            </p:cNvSpPr>
            <p:nvPr/>
          </p:nvSpPr>
          <p:spPr bwMode="auto">
            <a:xfrm>
              <a:off x="1910519" y="5440441"/>
              <a:ext cx="4258" cy="20240"/>
            </a:xfrm>
            <a:custGeom>
              <a:avLst/>
              <a:gdLst>
                <a:gd name="T0" fmla="*/ 2 w 2"/>
                <a:gd name="T1" fmla="*/ 0 h 12"/>
                <a:gd name="T2" fmla="*/ 0 w 2"/>
                <a:gd name="T3" fmla="*/ 12 h 12"/>
                <a:gd name="T4" fmla="*/ 0 w 2"/>
                <a:gd name="T5" fmla="*/ 12 h 12"/>
                <a:gd name="T6" fmla="*/ 2 w 2"/>
                <a:gd name="T7" fmla="*/ 0 h 12"/>
                <a:gd name="T8" fmla="*/ 2 w 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2">
                  <a:moveTo>
                    <a:pt x="2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74" name="Rectangle 352"/>
            <p:cNvSpPr>
              <a:spLocks noChangeArrowheads="1"/>
            </p:cNvSpPr>
            <p:nvPr/>
          </p:nvSpPr>
          <p:spPr bwMode="auto">
            <a:xfrm>
              <a:off x="1910519" y="5554011"/>
              <a:ext cx="4258" cy="1124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75" name="Rectangle 353"/>
            <p:cNvSpPr>
              <a:spLocks noChangeArrowheads="1"/>
            </p:cNvSpPr>
            <p:nvPr/>
          </p:nvSpPr>
          <p:spPr bwMode="auto">
            <a:xfrm>
              <a:off x="1907113" y="3781881"/>
              <a:ext cx="1703" cy="6747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76" name="Freeform 354"/>
            <p:cNvSpPr>
              <a:spLocks/>
            </p:cNvSpPr>
            <p:nvPr/>
          </p:nvSpPr>
          <p:spPr bwMode="auto">
            <a:xfrm>
              <a:off x="1914777" y="4298002"/>
              <a:ext cx="0" cy="15742"/>
            </a:xfrm>
            <a:custGeom>
              <a:avLst/>
              <a:gdLst>
                <a:gd name="T0" fmla="*/ 10 h 10"/>
                <a:gd name="T1" fmla="*/ 0 h 10"/>
                <a:gd name="T2" fmla="*/ 0 h 10"/>
                <a:gd name="T3" fmla="*/ 6 h 10"/>
                <a:gd name="T4" fmla="*/ 10 h 10"/>
                <a:gd name="T5" fmla="*/ 10 h 1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0">
                  <a:moveTo>
                    <a:pt x="0" y="1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77" name="Freeform 355"/>
            <p:cNvSpPr>
              <a:spLocks/>
            </p:cNvSpPr>
            <p:nvPr/>
          </p:nvSpPr>
          <p:spPr bwMode="auto">
            <a:xfrm>
              <a:off x="1515383" y="3603093"/>
              <a:ext cx="3406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78" name="Freeform 356"/>
            <p:cNvSpPr>
              <a:spLocks/>
            </p:cNvSpPr>
            <p:nvPr/>
          </p:nvSpPr>
          <p:spPr bwMode="auto">
            <a:xfrm>
              <a:off x="1914777" y="4271015"/>
              <a:ext cx="0" cy="26987"/>
            </a:xfrm>
            <a:custGeom>
              <a:avLst/>
              <a:gdLst>
                <a:gd name="T0" fmla="*/ 0 h 16"/>
                <a:gd name="T1" fmla="*/ 0 h 16"/>
                <a:gd name="T2" fmla="*/ 16 h 16"/>
                <a:gd name="T3" fmla="*/ 0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6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79" name="Rectangle 357"/>
            <p:cNvSpPr>
              <a:spLocks noChangeArrowheads="1"/>
            </p:cNvSpPr>
            <p:nvPr/>
          </p:nvSpPr>
          <p:spPr bwMode="auto">
            <a:xfrm>
              <a:off x="1910519" y="6031901"/>
              <a:ext cx="2555" cy="6747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80" name="Rectangle 358"/>
            <p:cNvSpPr>
              <a:spLocks noChangeArrowheads="1"/>
            </p:cNvSpPr>
            <p:nvPr/>
          </p:nvSpPr>
          <p:spPr bwMode="auto">
            <a:xfrm>
              <a:off x="1910519" y="6038647"/>
              <a:ext cx="2555" cy="6747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81" name="Rectangle 359"/>
            <p:cNvSpPr>
              <a:spLocks noChangeArrowheads="1"/>
            </p:cNvSpPr>
            <p:nvPr/>
          </p:nvSpPr>
          <p:spPr bwMode="auto">
            <a:xfrm>
              <a:off x="1910519" y="6045394"/>
              <a:ext cx="2555" cy="13493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82" name="Freeform 360"/>
            <p:cNvSpPr>
              <a:spLocks/>
            </p:cNvSpPr>
            <p:nvPr/>
          </p:nvSpPr>
          <p:spPr bwMode="auto">
            <a:xfrm>
              <a:off x="1910519" y="588572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83" name="Freeform 361"/>
            <p:cNvSpPr>
              <a:spLocks/>
            </p:cNvSpPr>
            <p:nvPr/>
          </p:nvSpPr>
          <p:spPr bwMode="auto">
            <a:xfrm>
              <a:off x="1910519" y="5842993"/>
              <a:ext cx="0" cy="42729"/>
            </a:xfrm>
            <a:custGeom>
              <a:avLst/>
              <a:gdLst>
                <a:gd name="T0" fmla="*/ 0 h 26"/>
                <a:gd name="T1" fmla="*/ 0 h 26"/>
                <a:gd name="T2" fmla="*/ 24 h 26"/>
                <a:gd name="T3" fmla="*/ 26 h 26"/>
                <a:gd name="T4" fmla="*/ 26 h 26"/>
                <a:gd name="T5" fmla="*/ 14 h 26"/>
                <a:gd name="T6" fmla="*/ 0 h 26"/>
                <a:gd name="T7" fmla="*/ 0 h 2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26">
                  <a:moveTo>
                    <a:pt x="0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84" name="Freeform 362"/>
            <p:cNvSpPr>
              <a:spLocks/>
            </p:cNvSpPr>
            <p:nvPr/>
          </p:nvSpPr>
          <p:spPr bwMode="auto">
            <a:xfrm>
              <a:off x="1924997" y="5656335"/>
              <a:ext cx="3406" cy="37107"/>
            </a:xfrm>
            <a:custGeom>
              <a:avLst/>
              <a:gdLst>
                <a:gd name="T0" fmla="*/ 0 w 2"/>
                <a:gd name="T1" fmla="*/ 0 h 22"/>
                <a:gd name="T2" fmla="*/ 0 w 2"/>
                <a:gd name="T3" fmla="*/ 22 h 22"/>
                <a:gd name="T4" fmla="*/ 0 w 2"/>
                <a:gd name="T5" fmla="*/ 22 h 22"/>
                <a:gd name="T6" fmla="*/ 0 w 2"/>
                <a:gd name="T7" fmla="*/ 18 h 22"/>
                <a:gd name="T8" fmla="*/ 2 w 2"/>
                <a:gd name="T9" fmla="*/ 22 h 22"/>
                <a:gd name="T10" fmla="*/ 2 w 2"/>
                <a:gd name="T11" fmla="*/ 22 h 22"/>
                <a:gd name="T12" fmla="*/ 2 w 2"/>
                <a:gd name="T13" fmla="*/ 12 h 22"/>
                <a:gd name="T14" fmla="*/ 2 w 2"/>
                <a:gd name="T15" fmla="*/ 10 h 22"/>
                <a:gd name="T16" fmla="*/ 2 w 2"/>
                <a:gd name="T17" fmla="*/ 12 h 22"/>
                <a:gd name="T18" fmla="*/ 0 w 2"/>
                <a:gd name="T19" fmla="*/ 12 h 22"/>
                <a:gd name="T20" fmla="*/ 0 w 2"/>
                <a:gd name="T21" fmla="*/ 12 h 22"/>
                <a:gd name="T22" fmla="*/ 0 w 2"/>
                <a:gd name="T23" fmla="*/ 0 h 22"/>
                <a:gd name="T24" fmla="*/ 0 w 2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2">
                  <a:moveTo>
                    <a:pt x="0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85" name="Freeform 363"/>
            <p:cNvSpPr>
              <a:spLocks/>
            </p:cNvSpPr>
            <p:nvPr/>
          </p:nvSpPr>
          <p:spPr bwMode="auto">
            <a:xfrm>
              <a:off x="1924997" y="5530397"/>
              <a:ext cx="3406" cy="16867"/>
            </a:xfrm>
            <a:custGeom>
              <a:avLst/>
              <a:gdLst>
                <a:gd name="T0" fmla="*/ 0 w 2"/>
                <a:gd name="T1" fmla="*/ 6 h 10"/>
                <a:gd name="T2" fmla="*/ 0 w 2"/>
                <a:gd name="T3" fmla="*/ 6 h 10"/>
                <a:gd name="T4" fmla="*/ 2 w 2"/>
                <a:gd name="T5" fmla="*/ 10 h 10"/>
                <a:gd name="T6" fmla="*/ 2 w 2"/>
                <a:gd name="T7" fmla="*/ 6 h 10"/>
                <a:gd name="T8" fmla="*/ 2 w 2"/>
                <a:gd name="T9" fmla="*/ 6 h 10"/>
                <a:gd name="T10" fmla="*/ 2 w 2"/>
                <a:gd name="T11" fmla="*/ 0 h 10"/>
                <a:gd name="T12" fmla="*/ 0 w 2"/>
                <a:gd name="T13" fmla="*/ 6 h 10"/>
                <a:gd name="T14" fmla="*/ 0 w 2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0">
                  <a:moveTo>
                    <a:pt x="0" y="6"/>
                  </a:moveTo>
                  <a:lnTo>
                    <a:pt x="0" y="6"/>
                  </a:lnTo>
                  <a:lnTo>
                    <a:pt x="2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86" name="Freeform 364"/>
            <p:cNvSpPr>
              <a:spLocks/>
            </p:cNvSpPr>
            <p:nvPr/>
          </p:nvSpPr>
          <p:spPr bwMode="auto">
            <a:xfrm>
              <a:off x="1924997" y="4696057"/>
              <a:ext cx="3406" cy="6747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2 w 2"/>
                <a:gd name="T5" fmla="*/ 4 h 4"/>
                <a:gd name="T6" fmla="*/ 2 w 2"/>
                <a:gd name="T7" fmla="*/ 0 h 4"/>
                <a:gd name="T8" fmla="*/ 0 w 2"/>
                <a:gd name="T9" fmla="*/ 4 h 4"/>
                <a:gd name="T10" fmla="*/ 0 w 2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lnTo>
                    <a:pt x="2" y="4"/>
                  </a:lnTo>
                  <a:lnTo>
                    <a:pt x="2" y="4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87" name="Freeform 365"/>
            <p:cNvSpPr>
              <a:spLocks/>
            </p:cNvSpPr>
            <p:nvPr/>
          </p:nvSpPr>
          <p:spPr bwMode="auto">
            <a:xfrm>
              <a:off x="1910519" y="4539759"/>
              <a:ext cx="4258" cy="23613"/>
            </a:xfrm>
            <a:custGeom>
              <a:avLst/>
              <a:gdLst>
                <a:gd name="T0" fmla="*/ 2 w 2"/>
                <a:gd name="T1" fmla="*/ 0 h 14"/>
                <a:gd name="T2" fmla="*/ 0 w 2"/>
                <a:gd name="T3" fmla="*/ 10 h 14"/>
                <a:gd name="T4" fmla="*/ 2 w 2"/>
                <a:gd name="T5" fmla="*/ 14 h 14"/>
                <a:gd name="T6" fmla="*/ 2 w 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0"/>
                  </a:moveTo>
                  <a:lnTo>
                    <a:pt x="0" y="10"/>
                  </a:lnTo>
                  <a:lnTo>
                    <a:pt x="2" y="14"/>
                  </a:lnTo>
                  <a:lnTo>
                    <a:pt x="2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88" name="Freeform 366"/>
            <p:cNvSpPr>
              <a:spLocks/>
            </p:cNvSpPr>
            <p:nvPr/>
          </p:nvSpPr>
          <p:spPr bwMode="auto">
            <a:xfrm>
              <a:off x="1931809" y="4427314"/>
              <a:ext cx="0" cy="25862"/>
            </a:xfrm>
            <a:custGeom>
              <a:avLst/>
              <a:gdLst>
                <a:gd name="T0" fmla="*/ 12 h 16"/>
                <a:gd name="T1" fmla="*/ 16 h 16"/>
                <a:gd name="T2" fmla="*/ 0 h 16"/>
                <a:gd name="T3" fmla="*/ 12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6">
                  <a:moveTo>
                    <a:pt x="0" y="12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89" name="Freeform 367"/>
            <p:cNvSpPr>
              <a:spLocks/>
            </p:cNvSpPr>
            <p:nvPr/>
          </p:nvSpPr>
          <p:spPr bwMode="auto">
            <a:xfrm>
              <a:off x="1351027" y="3579480"/>
              <a:ext cx="13625" cy="3373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2 w 8"/>
                <a:gd name="T5" fmla="*/ 2 h 2"/>
                <a:gd name="T6" fmla="*/ 8 w 8"/>
                <a:gd name="T7" fmla="*/ 0 h 2"/>
                <a:gd name="T8" fmla="*/ 0 w 8"/>
                <a:gd name="T9" fmla="*/ 0 h 2"/>
                <a:gd name="T10" fmla="*/ 0 w 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90" name="Freeform 368"/>
            <p:cNvSpPr>
              <a:spLocks/>
            </p:cNvSpPr>
            <p:nvPr/>
          </p:nvSpPr>
          <p:spPr bwMode="auto">
            <a:xfrm>
              <a:off x="687640" y="3579480"/>
              <a:ext cx="34063" cy="3373"/>
            </a:xfrm>
            <a:custGeom>
              <a:avLst/>
              <a:gdLst>
                <a:gd name="T0" fmla="*/ 20 w 20"/>
                <a:gd name="T1" fmla="*/ 2 h 2"/>
                <a:gd name="T2" fmla="*/ 20 w 20"/>
                <a:gd name="T3" fmla="*/ 2 h 2"/>
                <a:gd name="T4" fmla="*/ 10 w 20"/>
                <a:gd name="T5" fmla="*/ 0 h 2"/>
                <a:gd name="T6" fmla="*/ 0 w 20"/>
                <a:gd name="T7" fmla="*/ 2 h 2"/>
                <a:gd name="T8" fmla="*/ 0 w 20"/>
                <a:gd name="T9" fmla="*/ 2 h 2"/>
                <a:gd name="T10" fmla="*/ 20 w 20"/>
                <a:gd name="T11" fmla="*/ 2 h 2"/>
                <a:gd name="T12" fmla="*/ 20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20" y="2"/>
                  </a:moveTo>
                  <a:lnTo>
                    <a:pt x="20" y="2"/>
                  </a:lnTo>
                  <a:lnTo>
                    <a:pt x="1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91" name="Freeform 369"/>
            <p:cNvSpPr>
              <a:spLocks/>
            </p:cNvSpPr>
            <p:nvPr/>
          </p:nvSpPr>
          <p:spPr bwMode="auto">
            <a:xfrm>
              <a:off x="429609" y="5131218"/>
              <a:ext cx="0" cy="23613"/>
            </a:xfrm>
            <a:custGeom>
              <a:avLst/>
              <a:gdLst>
                <a:gd name="T0" fmla="*/ 6 h 14"/>
                <a:gd name="T1" fmla="*/ 0 h 14"/>
                <a:gd name="T2" fmla="*/ 14 h 14"/>
                <a:gd name="T3" fmla="*/ 6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4">
                  <a:moveTo>
                    <a:pt x="0" y="6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0" y="6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39" name="Freeform 438"/>
            <p:cNvSpPr>
              <a:spLocks/>
            </p:cNvSpPr>
            <p:nvPr/>
          </p:nvSpPr>
          <p:spPr bwMode="auto">
            <a:xfrm>
              <a:off x="1955654" y="4024761"/>
              <a:ext cx="3406" cy="30360"/>
            </a:xfrm>
            <a:custGeom>
              <a:avLst/>
              <a:gdLst>
                <a:gd name="T0" fmla="*/ 0 w 2"/>
                <a:gd name="T1" fmla="*/ 8 h 18"/>
                <a:gd name="T2" fmla="*/ 0 w 2"/>
                <a:gd name="T3" fmla="*/ 8 h 18"/>
                <a:gd name="T4" fmla="*/ 0 w 2"/>
                <a:gd name="T5" fmla="*/ 4 h 18"/>
                <a:gd name="T6" fmla="*/ 0 w 2"/>
                <a:gd name="T7" fmla="*/ 6 h 18"/>
                <a:gd name="T8" fmla="*/ 0 w 2"/>
                <a:gd name="T9" fmla="*/ 12 h 18"/>
                <a:gd name="T10" fmla="*/ 2 w 2"/>
                <a:gd name="T11" fmla="*/ 18 h 18"/>
                <a:gd name="T12" fmla="*/ 2 w 2"/>
                <a:gd name="T13" fmla="*/ 10 h 18"/>
                <a:gd name="T14" fmla="*/ 2 w 2"/>
                <a:gd name="T15" fmla="*/ 10 h 18"/>
                <a:gd name="T16" fmla="*/ 2 w 2"/>
                <a:gd name="T17" fmla="*/ 2 h 18"/>
                <a:gd name="T18" fmla="*/ 0 w 2"/>
                <a:gd name="T19" fmla="*/ 0 h 18"/>
                <a:gd name="T20" fmla="*/ 0 w 2"/>
                <a:gd name="T21" fmla="*/ 8 h 18"/>
                <a:gd name="T22" fmla="*/ 0 w 2"/>
                <a:gd name="T2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18">
                  <a:moveTo>
                    <a:pt x="0" y="8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12"/>
                  </a:lnTo>
                  <a:lnTo>
                    <a:pt x="2" y="18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41" name="Freeform 440"/>
            <p:cNvSpPr>
              <a:spLocks/>
            </p:cNvSpPr>
            <p:nvPr/>
          </p:nvSpPr>
          <p:spPr bwMode="auto">
            <a:xfrm>
              <a:off x="1959060" y="4038255"/>
              <a:ext cx="0" cy="3373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75" name="Freeform 474"/>
            <p:cNvSpPr>
              <a:spLocks/>
            </p:cNvSpPr>
            <p:nvPr/>
          </p:nvSpPr>
          <p:spPr bwMode="auto">
            <a:xfrm>
              <a:off x="1952247" y="5550637"/>
              <a:ext cx="0" cy="25863"/>
            </a:xfrm>
            <a:custGeom>
              <a:avLst/>
              <a:gdLst>
                <a:gd name="T0" fmla="*/ 8 h 16"/>
                <a:gd name="T1" fmla="*/ 0 h 16"/>
                <a:gd name="T2" fmla="*/ 16 h 16"/>
                <a:gd name="T3" fmla="*/ 8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6">
                  <a:moveTo>
                    <a:pt x="0" y="8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26" name="Freeform 525"/>
            <p:cNvSpPr>
              <a:spLocks/>
            </p:cNvSpPr>
            <p:nvPr/>
          </p:nvSpPr>
          <p:spPr bwMode="auto">
            <a:xfrm>
              <a:off x="1120246" y="3516511"/>
              <a:ext cx="58760" cy="3373"/>
            </a:xfrm>
            <a:custGeom>
              <a:avLst/>
              <a:gdLst>
                <a:gd name="T0" fmla="*/ 34 w 34"/>
                <a:gd name="T1" fmla="*/ 2 h 2"/>
                <a:gd name="T2" fmla="*/ 34 w 34"/>
                <a:gd name="T3" fmla="*/ 2 h 2"/>
                <a:gd name="T4" fmla="*/ 18 w 34"/>
                <a:gd name="T5" fmla="*/ 0 h 2"/>
                <a:gd name="T6" fmla="*/ 0 w 34"/>
                <a:gd name="T7" fmla="*/ 0 h 2"/>
                <a:gd name="T8" fmla="*/ 0 w 34"/>
                <a:gd name="T9" fmla="*/ 0 h 2"/>
                <a:gd name="T10" fmla="*/ 34 w 34"/>
                <a:gd name="T11" fmla="*/ 2 h 2"/>
                <a:gd name="T12" fmla="*/ 34 w 34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">
                  <a:moveTo>
                    <a:pt x="34" y="2"/>
                  </a:moveTo>
                  <a:lnTo>
                    <a:pt x="34" y="2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4" y="2"/>
                  </a:lnTo>
                  <a:lnTo>
                    <a:pt x="34" y="2"/>
                  </a:ln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23911" name="Group 540"/>
          <p:cNvGrpSpPr>
            <a:grpSpLocks/>
          </p:cNvGrpSpPr>
          <p:nvPr/>
        </p:nvGrpSpPr>
        <p:grpSpPr bwMode="auto">
          <a:xfrm>
            <a:off x="233363" y="1944688"/>
            <a:ext cx="5373687" cy="1214437"/>
            <a:chOff x="374650" y="2360043"/>
            <a:chExt cx="5373589" cy="1661591"/>
          </a:xfrm>
        </p:grpSpPr>
        <p:sp>
          <p:nvSpPr>
            <p:cNvPr id="104" name="Freeform 503"/>
            <p:cNvSpPr>
              <a:spLocks noEditPoints="1"/>
            </p:cNvSpPr>
            <p:nvPr/>
          </p:nvSpPr>
          <p:spPr bwMode="auto">
            <a:xfrm>
              <a:off x="374650" y="2360043"/>
              <a:ext cx="5371870" cy="1661591"/>
            </a:xfrm>
            <a:custGeom>
              <a:avLst/>
              <a:gdLst>
                <a:gd name="T0" fmla="*/ 2174 w 3126"/>
                <a:gd name="T1" fmla="*/ 4 h 1000"/>
                <a:gd name="T2" fmla="*/ 2132 w 3126"/>
                <a:gd name="T3" fmla="*/ 4 h 1000"/>
                <a:gd name="T4" fmla="*/ 1892 w 3126"/>
                <a:gd name="T5" fmla="*/ 4 h 1000"/>
                <a:gd name="T6" fmla="*/ 1472 w 3126"/>
                <a:gd name="T7" fmla="*/ 2 h 1000"/>
                <a:gd name="T8" fmla="*/ 1018 w 3126"/>
                <a:gd name="T9" fmla="*/ 4 h 1000"/>
                <a:gd name="T10" fmla="*/ 654 w 3126"/>
                <a:gd name="T11" fmla="*/ 2 h 1000"/>
                <a:gd name="T12" fmla="*/ 384 w 3126"/>
                <a:gd name="T13" fmla="*/ 6 h 1000"/>
                <a:gd name="T14" fmla="*/ 66 w 3126"/>
                <a:gd name="T15" fmla="*/ 10 h 1000"/>
                <a:gd name="T16" fmla="*/ 2 w 3126"/>
                <a:gd name="T17" fmla="*/ 170 h 1000"/>
                <a:gd name="T18" fmla="*/ 0 w 3126"/>
                <a:gd name="T19" fmla="*/ 618 h 1000"/>
                <a:gd name="T20" fmla="*/ 324 w 3126"/>
                <a:gd name="T21" fmla="*/ 710 h 1000"/>
                <a:gd name="T22" fmla="*/ 882 w 3126"/>
                <a:gd name="T23" fmla="*/ 704 h 1000"/>
                <a:gd name="T24" fmla="*/ 1036 w 3126"/>
                <a:gd name="T25" fmla="*/ 876 h 1000"/>
                <a:gd name="T26" fmla="*/ 1298 w 3126"/>
                <a:gd name="T27" fmla="*/ 980 h 1000"/>
                <a:gd name="T28" fmla="*/ 1684 w 3126"/>
                <a:gd name="T29" fmla="*/ 998 h 1000"/>
                <a:gd name="T30" fmla="*/ 1812 w 3126"/>
                <a:gd name="T31" fmla="*/ 980 h 1000"/>
                <a:gd name="T32" fmla="*/ 2062 w 3126"/>
                <a:gd name="T33" fmla="*/ 894 h 1000"/>
                <a:gd name="T34" fmla="*/ 2212 w 3126"/>
                <a:gd name="T35" fmla="*/ 758 h 1000"/>
                <a:gd name="T36" fmla="*/ 2274 w 3126"/>
                <a:gd name="T37" fmla="*/ 704 h 1000"/>
                <a:gd name="T38" fmla="*/ 2580 w 3126"/>
                <a:gd name="T39" fmla="*/ 706 h 1000"/>
                <a:gd name="T40" fmla="*/ 2980 w 3126"/>
                <a:gd name="T41" fmla="*/ 702 h 1000"/>
                <a:gd name="T42" fmla="*/ 3096 w 3126"/>
                <a:gd name="T43" fmla="*/ 676 h 1000"/>
                <a:gd name="T44" fmla="*/ 3124 w 3126"/>
                <a:gd name="T45" fmla="*/ 546 h 1000"/>
                <a:gd name="T46" fmla="*/ 3124 w 3126"/>
                <a:gd name="T47" fmla="*/ 324 h 1000"/>
                <a:gd name="T48" fmla="*/ 3124 w 3126"/>
                <a:gd name="T49" fmla="*/ 106 h 1000"/>
                <a:gd name="T50" fmla="*/ 3122 w 3126"/>
                <a:gd name="T51" fmla="*/ 176 h 1000"/>
                <a:gd name="T52" fmla="*/ 3118 w 3126"/>
                <a:gd name="T53" fmla="*/ 326 h 1000"/>
                <a:gd name="T54" fmla="*/ 3120 w 3126"/>
                <a:gd name="T55" fmla="*/ 474 h 1000"/>
                <a:gd name="T56" fmla="*/ 3062 w 3126"/>
                <a:gd name="T57" fmla="*/ 692 h 1000"/>
                <a:gd name="T58" fmla="*/ 2854 w 3126"/>
                <a:gd name="T59" fmla="*/ 704 h 1000"/>
                <a:gd name="T60" fmla="*/ 2778 w 3126"/>
                <a:gd name="T61" fmla="*/ 698 h 1000"/>
                <a:gd name="T62" fmla="*/ 2538 w 3126"/>
                <a:gd name="T63" fmla="*/ 698 h 1000"/>
                <a:gd name="T64" fmla="*/ 2328 w 3126"/>
                <a:gd name="T65" fmla="*/ 698 h 1000"/>
                <a:gd name="T66" fmla="*/ 2202 w 3126"/>
                <a:gd name="T67" fmla="*/ 764 h 1000"/>
                <a:gd name="T68" fmla="*/ 2096 w 3126"/>
                <a:gd name="T69" fmla="*/ 862 h 1000"/>
                <a:gd name="T70" fmla="*/ 1928 w 3126"/>
                <a:gd name="T71" fmla="*/ 940 h 1000"/>
                <a:gd name="T72" fmla="*/ 1786 w 3126"/>
                <a:gd name="T73" fmla="*/ 976 h 1000"/>
                <a:gd name="T74" fmla="*/ 1702 w 3126"/>
                <a:gd name="T75" fmla="*/ 982 h 1000"/>
                <a:gd name="T76" fmla="*/ 1562 w 3126"/>
                <a:gd name="T77" fmla="*/ 988 h 1000"/>
                <a:gd name="T78" fmla="*/ 1438 w 3126"/>
                <a:gd name="T79" fmla="*/ 984 h 1000"/>
                <a:gd name="T80" fmla="*/ 1162 w 3126"/>
                <a:gd name="T81" fmla="*/ 926 h 1000"/>
                <a:gd name="T82" fmla="*/ 972 w 3126"/>
                <a:gd name="T83" fmla="*/ 816 h 1000"/>
                <a:gd name="T84" fmla="*/ 848 w 3126"/>
                <a:gd name="T85" fmla="*/ 696 h 1000"/>
                <a:gd name="T86" fmla="*/ 586 w 3126"/>
                <a:gd name="T87" fmla="*/ 700 h 1000"/>
                <a:gd name="T88" fmla="*/ 398 w 3126"/>
                <a:gd name="T89" fmla="*/ 696 h 1000"/>
                <a:gd name="T90" fmla="*/ 28 w 3126"/>
                <a:gd name="T91" fmla="*/ 660 h 1000"/>
                <a:gd name="T92" fmla="*/ 16 w 3126"/>
                <a:gd name="T93" fmla="*/ 500 h 1000"/>
                <a:gd name="T94" fmla="*/ 14 w 3126"/>
                <a:gd name="T95" fmla="*/ 132 h 1000"/>
                <a:gd name="T96" fmla="*/ 252 w 3126"/>
                <a:gd name="T97" fmla="*/ 18 h 1000"/>
                <a:gd name="T98" fmla="*/ 804 w 3126"/>
                <a:gd name="T99" fmla="*/ 16 h 1000"/>
                <a:gd name="T100" fmla="*/ 1274 w 3126"/>
                <a:gd name="T101" fmla="*/ 18 h 1000"/>
                <a:gd name="T102" fmla="*/ 1514 w 3126"/>
                <a:gd name="T103" fmla="*/ 14 h 1000"/>
                <a:gd name="T104" fmla="*/ 1698 w 3126"/>
                <a:gd name="T105" fmla="*/ 16 h 1000"/>
                <a:gd name="T106" fmla="*/ 1766 w 3126"/>
                <a:gd name="T107" fmla="*/ 14 h 1000"/>
                <a:gd name="T108" fmla="*/ 2068 w 3126"/>
                <a:gd name="T109" fmla="*/ 14 h 1000"/>
                <a:gd name="T110" fmla="*/ 2802 w 3126"/>
                <a:gd name="T111" fmla="*/ 12 h 1000"/>
                <a:gd name="T112" fmla="*/ 3022 w 3126"/>
                <a:gd name="T113" fmla="*/ 8 h 1000"/>
                <a:gd name="T114" fmla="*/ 2888 w 3126"/>
                <a:gd name="T115" fmla="*/ 4 h 1000"/>
                <a:gd name="T116" fmla="*/ 2670 w 3126"/>
                <a:gd name="T117" fmla="*/ 2 h 1000"/>
                <a:gd name="T118" fmla="*/ 2472 w 3126"/>
                <a:gd name="T119" fmla="*/ 2 h 1000"/>
                <a:gd name="T120" fmla="*/ 1702 w 3126"/>
                <a:gd name="T121" fmla="*/ 6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26" h="1000">
                  <a:moveTo>
                    <a:pt x="2378" y="0"/>
                  </a:moveTo>
                  <a:lnTo>
                    <a:pt x="2378" y="0"/>
                  </a:lnTo>
                  <a:lnTo>
                    <a:pt x="2362" y="0"/>
                  </a:lnTo>
                  <a:lnTo>
                    <a:pt x="2358" y="2"/>
                  </a:lnTo>
                  <a:lnTo>
                    <a:pt x="2360" y="2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0" y="4"/>
                  </a:lnTo>
                  <a:lnTo>
                    <a:pt x="2334" y="4"/>
                  </a:lnTo>
                  <a:lnTo>
                    <a:pt x="2334" y="2"/>
                  </a:lnTo>
                  <a:lnTo>
                    <a:pt x="2330" y="0"/>
                  </a:lnTo>
                  <a:lnTo>
                    <a:pt x="2330" y="0"/>
                  </a:lnTo>
                  <a:lnTo>
                    <a:pt x="2300" y="2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2" y="4"/>
                  </a:lnTo>
                  <a:lnTo>
                    <a:pt x="2274" y="2"/>
                  </a:lnTo>
                  <a:lnTo>
                    <a:pt x="2274" y="2"/>
                  </a:lnTo>
                  <a:lnTo>
                    <a:pt x="2226" y="4"/>
                  </a:lnTo>
                  <a:lnTo>
                    <a:pt x="2176" y="4"/>
                  </a:lnTo>
                  <a:lnTo>
                    <a:pt x="2176" y="4"/>
                  </a:lnTo>
                  <a:lnTo>
                    <a:pt x="2174" y="4"/>
                  </a:lnTo>
                  <a:lnTo>
                    <a:pt x="2174" y="4"/>
                  </a:lnTo>
                  <a:lnTo>
                    <a:pt x="2178" y="6"/>
                  </a:lnTo>
                  <a:lnTo>
                    <a:pt x="2178" y="8"/>
                  </a:lnTo>
                  <a:lnTo>
                    <a:pt x="2178" y="8"/>
                  </a:lnTo>
                  <a:lnTo>
                    <a:pt x="2160" y="8"/>
                  </a:lnTo>
                  <a:lnTo>
                    <a:pt x="2148" y="8"/>
                  </a:lnTo>
                  <a:lnTo>
                    <a:pt x="2148" y="8"/>
                  </a:lnTo>
                  <a:lnTo>
                    <a:pt x="2160" y="6"/>
                  </a:lnTo>
                  <a:lnTo>
                    <a:pt x="2146" y="6"/>
                  </a:lnTo>
                  <a:lnTo>
                    <a:pt x="2146" y="6"/>
                  </a:lnTo>
                  <a:lnTo>
                    <a:pt x="2144" y="6"/>
                  </a:lnTo>
                  <a:lnTo>
                    <a:pt x="2152" y="6"/>
                  </a:lnTo>
                  <a:lnTo>
                    <a:pt x="2166" y="4"/>
                  </a:lnTo>
                  <a:lnTo>
                    <a:pt x="2166" y="4"/>
                  </a:lnTo>
                  <a:lnTo>
                    <a:pt x="2124" y="6"/>
                  </a:lnTo>
                  <a:lnTo>
                    <a:pt x="2086" y="6"/>
                  </a:lnTo>
                  <a:lnTo>
                    <a:pt x="2086" y="6"/>
                  </a:lnTo>
                  <a:lnTo>
                    <a:pt x="2092" y="6"/>
                  </a:lnTo>
                  <a:lnTo>
                    <a:pt x="2106" y="6"/>
                  </a:lnTo>
                  <a:lnTo>
                    <a:pt x="2114" y="4"/>
                  </a:lnTo>
                  <a:lnTo>
                    <a:pt x="2108" y="4"/>
                  </a:lnTo>
                  <a:lnTo>
                    <a:pt x="2140" y="4"/>
                  </a:lnTo>
                  <a:lnTo>
                    <a:pt x="2140" y="4"/>
                  </a:lnTo>
                  <a:lnTo>
                    <a:pt x="2132" y="4"/>
                  </a:lnTo>
                  <a:lnTo>
                    <a:pt x="2136" y="4"/>
                  </a:lnTo>
                  <a:lnTo>
                    <a:pt x="2142" y="4"/>
                  </a:lnTo>
                  <a:lnTo>
                    <a:pt x="2136" y="2"/>
                  </a:lnTo>
                  <a:lnTo>
                    <a:pt x="2136" y="2"/>
                  </a:lnTo>
                  <a:lnTo>
                    <a:pt x="2092" y="2"/>
                  </a:lnTo>
                  <a:lnTo>
                    <a:pt x="2046" y="2"/>
                  </a:lnTo>
                  <a:lnTo>
                    <a:pt x="2046" y="2"/>
                  </a:lnTo>
                  <a:lnTo>
                    <a:pt x="2044" y="2"/>
                  </a:lnTo>
                  <a:lnTo>
                    <a:pt x="2044" y="4"/>
                  </a:lnTo>
                  <a:lnTo>
                    <a:pt x="2044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08" y="4"/>
                  </a:lnTo>
                  <a:lnTo>
                    <a:pt x="1988" y="4"/>
                  </a:lnTo>
                  <a:lnTo>
                    <a:pt x="1974" y="2"/>
                  </a:lnTo>
                  <a:lnTo>
                    <a:pt x="1950" y="2"/>
                  </a:lnTo>
                  <a:lnTo>
                    <a:pt x="1950" y="2"/>
                  </a:lnTo>
                  <a:lnTo>
                    <a:pt x="1934" y="4"/>
                  </a:lnTo>
                  <a:lnTo>
                    <a:pt x="1922" y="6"/>
                  </a:lnTo>
                  <a:lnTo>
                    <a:pt x="1902" y="4"/>
                  </a:lnTo>
                  <a:lnTo>
                    <a:pt x="1912" y="2"/>
                  </a:lnTo>
                  <a:lnTo>
                    <a:pt x="1912" y="2"/>
                  </a:lnTo>
                  <a:lnTo>
                    <a:pt x="1892" y="4"/>
                  </a:lnTo>
                  <a:lnTo>
                    <a:pt x="1880" y="4"/>
                  </a:lnTo>
                  <a:lnTo>
                    <a:pt x="1870" y="4"/>
                  </a:lnTo>
                  <a:lnTo>
                    <a:pt x="1846" y="4"/>
                  </a:lnTo>
                  <a:lnTo>
                    <a:pt x="1846" y="4"/>
                  </a:lnTo>
                  <a:lnTo>
                    <a:pt x="1872" y="4"/>
                  </a:lnTo>
                  <a:lnTo>
                    <a:pt x="1872" y="4"/>
                  </a:lnTo>
                  <a:lnTo>
                    <a:pt x="1858" y="2"/>
                  </a:lnTo>
                  <a:lnTo>
                    <a:pt x="1850" y="4"/>
                  </a:lnTo>
                  <a:lnTo>
                    <a:pt x="1832" y="4"/>
                  </a:lnTo>
                  <a:lnTo>
                    <a:pt x="1828" y="2"/>
                  </a:lnTo>
                  <a:lnTo>
                    <a:pt x="1828" y="2"/>
                  </a:lnTo>
                  <a:lnTo>
                    <a:pt x="1688" y="4"/>
                  </a:lnTo>
                  <a:lnTo>
                    <a:pt x="1688" y="4"/>
                  </a:lnTo>
                  <a:lnTo>
                    <a:pt x="1692" y="4"/>
                  </a:lnTo>
                  <a:lnTo>
                    <a:pt x="1688" y="2"/>
                  </a:lnTo>
                  <a:lnTo>
                    <a:pt x="1688" y="2"/>
                  </a:lnTo>
                  <a:lnTo>
                    <a:pt x="1592" y="4"/>
                  </a:lnTo>
                  <a:lnTo>
                    <a:pt x="1498" y="2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70" y="2"/>
                  </a:lnTo>
                  <a:lnTo>
                    <a:pt x="1472" y="2"/>
                  </a:lnTo>
                  <a:lnTo>
                    <a:pt x="1472" y="2"/>
                  </a:lnTo>
                  <a:lnTo>
                    <a:pt x="1462" y="2"/>
                  </a:lnTo>
                  <a:lnTo>
                    <a:pt x="1464" y="4"/>
                  </a:lnTo>
                  <a:lnTo>
                    <a:pt x="1460" y="4"/>
                  </a:lnTo>
                  <a:lnTo>
                    <a:pt x="1460" y="4"/>
                  </a:lnTo>
                  <a:lnTo>
                    <a:pt x="1448" y="4"/>
                  </a:lnTo>
                  <a:lnTo>
                    <a:pt x="1448" y="2"/>
                  </a:lnTo>
                  <a:lnTo>
                    <a:pt x="1452" y="2"/>
                  </a:lnTo>
                  <a:lnTo>
                    <a:pt x="1452" y="2"/>
                  </a:lnTo>
                  <a:lnTo>
                    <a:pt x="1374" y="4"/>
                  </a:lnTo>
                  <a:lnTo>
                    <a:pt x="1294" y="4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282" y="4"/>
                  </a:lnTo>
                  <a:lnTo>
                    <a:pt x="1268" y="4"/>
                  </a:lnTo>
                  <a:lnTo>
                    <a:pt x="1252" y="6"/>
                  </a:lnTo>
                  <a:lnTo>
                    <a:pt x="1234" y="6"/>
                  </a:lnTo>
                  <a:lnTo>
                    <a:pt x="1240" y="4"/>
                  </a:lnTo>
                  <a:lnTo>
                    <a:pt x="1240" y="4"/>
                  </a:lnTo>
                  <a:lnTo>
                    <a:pt x="1130" y="4"/>
                  </a:lnTo>
                  <a:lnTo>
                    <a:pt x="1078" y="4"/>
                  </a:lnTo>
                  <a:lnTo>
                    <a:pt x="1034" y="4"/>
                  </a:lnTo>
                  <a:lnTo>
                    <a:pt x="1034" y="4"/>
                  </a:lnTo>
                  <a:lnTo>
                    <a:pt x="1018" y="4"/>
                  </a:lnTo>
                  <a:lnTo>
                    <a:pt x="994" y="4"/>
                  </a:lnTo>
                  <a:lnTo>
                    <a:pt x="970" y="4"/>
                  </a:lnTo>
                  <a:lnTo>
                    <a:pt x="958" y="6"/>
                  </a:lnTo>
                  <a:lnTo>
                    <a:pt x="958" y="6"/>
                  </a:lnTo>
                  <a:lnTo>
                    <a:pt x="920" y="4"/>
                  </a:lnTo>
                  <a:lnTo>
                    <a:pt x="870" y="2"/>
                  </a:lnTo>
                  <a:lnTo>
                    <a:pt x="870" y="2"/>
                  </a:lnTo>
                  <a:lnTo>
                    <a:pt x="852" y="2"/>
                  </a:lnTo>
                  <a:lnTo>
                    <a:pt x="828" y="4"/>
                  </a:lnTo>
                  <a:lnTo>
                    <a:pt x="828" y="2"/>
                  </a:lnTo>
                  <a:lnTo>
                    <a:pt x="802" y="4"/>
                  </a:lnTo>
                  <a:lnTo>
                    <a:pt x="788" y="2"/>
                  </a:lnTo>
                  <a:lnTo>
                    <a:pt x="770" y="2"/>
                  </a:lnTo>
                  <a:lnTo>
                    <a:pt x="770" y="2"/>
                  </a:lnTo>
                  <a:lnTo>
                    <a:pt x="784" y="4"/>
                  </a:lnTo>
                  <a:lnTo>
                    <a:pt x="784" y="4"/>
                  </a:lnTo>
                  <a:lnTo>
                    <a:pt x="740" y="4"/>
                  </a:lnTo>
                  <a:lnTo>
                    <a:pt x="716" y="2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72" y="2"/>
                  </a:lnTo>
                  <a:lnTo>
                    <a:pt x="672" y="2"/>
                  </a:lnTo>
                  <a:lnTo>
                    <a:pt x="654" y="2"/>
                  </a:lnTo>
                  <a:lnTo>
                    <a:pt x="650" y="2"/>
                  </a:lnTo>
                  <a:lnTo>
                    <a:pt x="648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4" y="2"/>
                  </a:lnTo>
                  <a:lnTo>
                    <a:pt x="632" y="2"/>
                  </a:lnTo>
                  <a:lnTo>
                    <a:pt x="630" y="4"/>
                  </a:lnTo>
                  <a:lnTo>
                    <a:pt x="630" y="4"/>
                  </a:lnTo>
                  <a:lnTo>
                    <a:pt x="594" y="2"/>
                  </a:lnTo>
                  <a:lnTo>
                    <a:pt x="550" y="2"/>
                  </a:lnTo>
                  <a:lnTo>
                    <a:pt x="554" y="2"/>
                  </a:lnTo>
                  <a:lnTo>
                    <a:pt x="554" y="2"/>
                  </a:lnTo>
                  <a:lnTo>
                    <a:pt x="396" y="2"/>
                  </a:lnTo>
                  <a:lnTo>
                    <a:pt x="396" y="2"/>
                  </a:lnTo>
                  <a:lnTo>
                    <a:pt x="406" y="2"/>
                  </a:lnTo>
                  <a:lnTo>
                    <a:pt x="410" y="4"/>
                  </a:lnTo>
                  <a:lnTo>
                    <a:pt x="396" y="4"/>
                  </a:lnTo>
                  <a:lnTo>
                    <a:pt x="388" y="4"/>
                  </a:lnTo>
                  <a:lnTo>
                    <a:pt x="388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84" y="6"/>
                  </a:lnTo>
                  <a:lnTo>
                    <a:pt x="384" y="6"/>
                  </a:lnTo>
                  <a:lnTo>
                    <a:pt x="374" y="4"/>
                  </a:lnTo>
                  <a:lnTo>
                    <a:pt x="372" y="4"/>
                  </a:lnTo>
                  <a:lnTo>
                    <a:pt x="382" y="2"/>
                  </a:lnTo>
                  <a:lnTo>
                    <a:pt x="358" y="4"/>
                  </a:lnTo>
                  <a:lnTo>
                    <a:pt x="358" y="4"/>
                  </a:lnTo>
                  <a:lnTo>
                    <a:pt x="360" y="2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36" y="2"/>
                  </a:lnTo>
                  <a:lnTo>
                    <a:pt x="320" y="0"/>
                  </a:lnTo>
                  <a:lnTo>
                    <a:pt x="306" y="2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68" y="4"/>
                  </a:lnTo>
                  <a:lnTo>
                    <a:pt x="148" y="4"/>
                  </a:lnTo>
                  <a:lnTo>
                    <a:pt x="148" y="4"/>
                  </a:lnTo>
                  <a:lnTo>
                    <a:pt x="122" y="4"/>
                  </a:lnTo>
                  <a:lnTo>
                    <a:pt x="94" y="4"/>
                  </a:lnTo>
                  <a:lnTo>
                    <a:pt x="80" y="6"/>
                  </a:lnTo>
                  <a:lnTo>
                    <a:pt x="66" y="10"/>
                  </a:lnTo>
                  <a:lnTo>
                    <a:pt x="52" y="16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0" y="40"/>
                  </a:lnTo>
                  <a:lnTo>
                    <a:pt x="18" y="44"/>
                  </a:lnTo>
                  <a:lnTo>
                    <a:pt x="10" y="56"/>
                  </a:lnTo>
                  <a:lnTo>
                    <a:pt x="6" y="62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4" y="74"/>
                  </a:lnTo>
                  <a:lnTo>
                    <a:pt x="0" y="90"/>
                  </a:lnTo>
                  <a:lnTo>
                    <a:pt x="0" y="102"/>
                  </a:lnTo>
                  <a:lnTo>
                    <a:pt x="0" y="114"/>
                  </a:lnTo>
                  <a:lnTo>
                    <a:pt x="2" y="142"/>
                  </a:lnTo>
                  <a:lnTo>
                    <a:pt x="2" y="180"/>
                  </a:lnTo>
                  <a:lnTo>
                    <a:pt x="2" y="180"/>
                  </a:lnTo>
                  <a:lnTo>
                    <a:pt x="2" y="172"/>
                  </a:lnTo>
                  <a:lnTo>
                    <a:pt x="2" y="168"/>
                  </a:lnTo>
                  <a:lnTo>
                    <a:pt x="2" y="170"/>
                  </a:lnTo>
                  <a:lnTo>
                    <a:pt x="2" y="170"/>
                  </a:lnTo>
                  <a:lnTo>
                    <a:pt x="2" y="186"/>
                  </a:lnTo>
                  <a:lnTo>
                    <a:pt x="2" y="194"/>
                  </a:lnTo>
                  <a:lnTo>
                    <a:pt x="2" y="190"/>
                  </a:lnTo>
                  <a:lnTo>
                    <a:pt x="2" y="190"/>
                  </a:lnTo>
                  <a:lnTo>
                    <a:pt x="2" y="244"/>
                  </a:lnTo>
                  <a:lnTo>
                    <a:pt x="0" y="300"/>
                  </a:lnTo>
                  <a:lnTo>
                    <a:pt x="0" y="354"/>
                  </a:lnTo>
                  <a:lnTo>
                    <a:pt x="0" y="400"/>
                  </a:lnTo>
                  <a:lnTo>
                    <a:pt x="0" y="398"/>
                  </a:lnTo>
                  <a:lnTo>
                    <a:pt x="2" y="454"/>
                  </a:lnTo>
                  <a:lnTo>
                    <a:pt x="2" y="454"/>
                  </a:lnTo>
                  <a:lnTo>
                    <a:pt x="2" y="462"/>
                  </a:lnTo>
                  <a:lnTo>
                    <a:pt x="0" y="458"/>
                  </a:lnTo>
                  <a:lnTo>
                    <a:pt x="0" y="452"/>
                  </a:lnTo>
                  <a:lnTo>
                    <a:pt x="0" y="456"/>
                  </a:lnTo>
                  <a:lnTo>
                    <a:pt x="0" y="456"/>
                  </a:lnTo>
                  <a:lnTo>
                    <a:pt x="0" y="498"/>
                  </a:lnTo>
                  <a:lnTo>
                    <a:pt x="0" y="534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0" y="608"/>
                  </a:lnTo>
                  <a:lnTo>
                    <a:pt x="0" y="618"/>
                  </a:lnTo>
                  <a:lnTo>
                    <a:pt x="0" y="630"/>
                  </a:lnTo>
                  <a:lnTo>
                    <a:pt x="2" y="642"/>
                  </a:lnTo>
                  <a:lnTo>
                    <a:pt x="6" y="654"/>
                  </a:lnTo>
                  <a:lnTo>
                    <a:pt x="14" y="666"/>
                  </a:lnTo>
                  <a:lnTo>
                    <a:pt x="22" y="678"/>
                  </a:lnTo>
                  <a:lnTo>
                    <a:pt x="34" y="686"/>
                  </a:lnTo>
                  <a:lnTo>
                    <a:pt x="34" y="686"/>
                  </a:lnTo>
                  <a:lnTo>
                    <a:pt x="46" y="694"/>
                  </a:lnTo>
                  <a:lnTo>
                    <a:pt x="60" y="700"/>
                  </a:lnTo>
                  <a:lnTo>
                    <a:pt x="72" y="706"/>
                  </a:lnTo>
                  <a:lnTo>
                    <a:pt x="86" y="708"/>
                  </a:lnTo>
                  <a:lnTo>
                    <a:pt x="112" y="710"/>
                  </a:lnTo>
                  <a:lnTo>
                    <a:pt x="134" y="710"/>
                  </a:lnTo>
                  <a:lnTo>
                    <a:pt x="130" y="710"/>
                  </a:lnTo>
                  <a:lnTo>
                    <a:pt x="130" y="710"/>
                  </a:lnTo>
                  <a:lnTo>
                    <a:pt x="144" y="710"/>
                  </a:lnTo>
                  <a:lnTo>
                    <a:pt x="156" y="710"/>
                  </a:lnTo>
                  <a:lnTo>
                    <a:pt x="156" y="710"/>
                  </a:lnTo>
                  <a:lnTo>
                    <a:pt x="150" y="710"/>
                  </a:lnTo>
                  <a:lnTo>
                    <a:pt x="148" y="710"/>
                  </a:lnTo>
                  <a:lnTo>
                    <a:pt x="150" y="708"/>
                  </a:lnTo>
                  <a:lnTo>
                    <a:pt x="150" y="708"/>
                  </a:lnTo>
                  <a:lnTo>
                    <a:pt x="324" y="710"/>
                  </a:lnTo>
                  <a:lnTo>
                    <a:pt x="500" y="712"/>
                  </a:lnTo>
                  <a:lnTo>
                    <a:pt x="500" y="712"/>
                  </a:lnTo>
                  <a:lnTo>
                    <a:pt x="524" y="710"/>
                  </a:lnTo>
                  <a:lnTo>
                    <a:pt x="536" y="710"/>
                  </a:lnTo>
                  <a:lnTo>
                    <a:pt x="550" y="708"/>
                  </a:lnTo>
                  <a:lnTo>
                    <a:pt x="578" y="708"/>
                  </a:lnTo>
                  <a:lnTo>
                    <a:pt x="564" y="710"/>
                  </a:lnTo>
                  <a:lnTo>
                    <a:pt x="564" y="710"/>
                  </a:lnTo>
                  <a:lnTo>
                    <a:pt x="628" y="710"/>
                  </a:lnTo>
                  <a:lnTo>
                    <a:pt x="694" y="710"/>
                  </a:lnTo>
                  <a:lnTo>
                    <a:pt x="822" y="708"/>
                  </a:lnTo>
                  <a:lnTo>
                    <a:pt x="822" y="708"/>
                  </a:lnTo>
                  <a:lnTo>
                    <a:pt x="810" y="710"/>
                  </a:lnTo>
                  <a:lnTo>
                    <a:pt x="810" y="710"/>
                  </a:lnTo>
                  <a:lnTo>
                    <a:pt x="848" y="710"/>
                  </a:lnTo>
                  <a:lnTo>
                    <a:pt x="876" y="708"/>
                  </a:lnTo>
                  <a:lnTo>
                    <a:pt x="876" y="708"/>
                  </a:lnTo>
                  <a:lnTo>
                    <a:pt x="882" y="710"/>
                  </a:lnTo>
                  <a:lnTo>
                    <a:pt x="886" y="710"/>
                  </a:lnTo>
                  <a:lnTo>
                    <a:pt x="890" y="710"/>
                  </a:lnTo>
                  <a:lnTo>
                    <a:pt x="890" y="710"/>
                  </a:lnTo>
                  <a:lnTo>
                    <a:pt x="890" y="710"/>
                  </a:lnTo>
                  <a:lnTo>
                    <a:pt x="882" y="704"/>
                  </a:lnTo>
                  <a:lnTo>
                    <a:pt x="884" y="704"/>
                  </a:lnTo>
                  <a:lnTo>
                    <a:pt x="884" y="706"/>
                  </a:lnTo>
                  <a:lnTo>
                    <a:pt x="886" y="714"/>
                  </a:lnTo>
                  <a:lnTo>
                    <a:pt x="892" y="728"/>
                  </a:lnTo>
                  <a:lnTo>
                    <a:pt x="892" y="728"/>
                  </a:lnTo>
                  <a:lnTo>
                    <a:pt x="904" y="750"/>
                  </a:lnTo>
                  <a:lnTo>
                    <a:pt x="904" y="750"/>
                  </a:lnTo>
                  <a:lnTo>
                    <a:pt x="900" y="744"/>
                  </a:lnTo>
                  <a:lnTo>
                    <a:pt x="900" y="744"/>
                  </a:lnTo>
                  <a:lnTo>
                    <a:pt x="906" y="756"/>
                  </a:lnTo>
                  <a:lnTo>
                    <a:pt x="916" y="770"/>
                  </a:lnTo>
                  <a:lnTo>
                    <a:pt x="924" y="780"/>
                  </a:lnTo>
                  <a:lnTo>
                    <a:pt x="926" y="782"/>
                  </a:lnTo>
                  <a:lnTo>
                    <a:pt x="924" y="780"/>
                  </a:lnTo>
                  <a:lnTo>
                    <a:pt x="924" y="780"/>
                  </a:lnTo>
                  <a:lnTo>
                    <a:pt x="940" y="798"/>
                  </a:lnTo>
                  <a:lnTo>
                    <a:pt x="954" y="814"/>
                  </a:lnTo>
                  <a:lnTo>
                    <a:pt x="986" y="842"/>
                  </a:lnTo>
                  <a:lnTo>
                    <a:pt x="986" y="842"/>
                  </a:lnTo>
                  <a:lnTo>
                    <a:pt x="1014" y="862"/>
                  </a:lnTo>
                  <a:lnTo>
                    <a:pt x="1026" y="872"/>
                  </a:lnTo>
                  <a:lnTo>
                    <a:pt x="1036" y="876"/>
                  </a:lnTo>
                  <a:lnTo>
                    <a:pt x="1036" y="876"/>
                  </a:lnTo>
                  <a:lnTo>
                    <a:pt x="1036" y="878"/>
                  </a:lnTo>
                  <a:lnTo>
                    <a:pt x="1042" y="882"/>
                  </a:lnTo>
                  <a:lnTo>
                    <a:pt x="1060" y="892"/>
                  </a:lnTo>
                  <a:lnTo>
                    <a:pt x="1082" y="904"/>
                  </a:lnTo>
                  <a:lnTo>
                    <a:pt x="1102" y="912"/>
                  </a:lnTo>
                  <a:lnTo>
                    <a:pt x="1102" y="912"/>
                  </a:lnTo>
                  <a:lnTo>
                    <a:pt x="1100" y="912"/>
                  </a:lnTo>
                  <a:lnTo>
                    <a:pt x="1100" y="914"/>
                  </a:lnTo>
                  <a:lnTo>
                    <a:pt x="1106" y="916"/>
                  </a:lnTo>
                  <a:lnTo>
                    <a:pt x="1110" y="918"/>
                  </a:lnTo>
                  <a:lnTo>
                    <a:pt x="1110" y="920"/>
                  </a:lnTo>
                  <a:lnTo>
                    <a:pt x="1110" y="918"/>
                  </a:lnTo>
                  <a:lnTo>
                    <a:pt x="1110" y="918"/>
                  </a:lnTo>
                  <a:lnTo>
                    <a:pt x="1138" y="930"/>
                  </a:lnTo>
                  <a:lnTo>
                    <a:pt x="1146" y="934"/>
                  </a:lnTo>
                  <a:lnTo>
                    <a:pt x="1146" y="932"/>
                  </a:lnTo>
                  <a:lnTo>
                    <a:pt x="1146" y="932"/>
                  </a:lnTo>
                  <a:lnTo>
                    <a:pt x="1176" y="946"/>
                  </a:lnTo>
                  <a:lnTo>
                    <a:pt x="1204" y="954"/>
                  </a:lnTo>
                  <a:lnTo>
                    <a:pt x="1230" y="962"/>
                  </a:lnTo>
                  <a:lnTo>
                    <a:pt x="1250" y="968"/>
                  </a:lnTo>
                  <a:lnTo>
                    <a:pt x="1250" y="968"/>
                  </a:lnTo>
                  <a:lnTo>
                    <a:pt x="1298" y="980"/>
                  </a:lnTo>
                  <a:lnTo>
                    <a:pt x="1346" y="988"/>
                  </a:lnTo>
                  <a:lnTo>
                    <a:pt x="1394" y="994"/>
                  </a:lnTo>
                  <a:lnTo>
                    <a:pt x="1440" y="996"/>
                  </a:lnTo>
                  <a:lnTo>
                    <a:pt x="1440" y="996"/>
                  </a:lnTo>
                  <a:lnTo>
                    <a:pt x="1428" y="996"/>
                  </a:lnTo>
                  <a:lnTo>
                    <a:pt x="1406" y="996"/>
                  </a:lnTo>
                  <a:lnTo>
                    <a:pt x="1374" y="994"/>
                  </a:lnTo>
                  <a:lnTo>
                    <a:pt x="1374" y="994"/>
                  </a:lnTo>
                  <a:lnTo>
                    <a:pt x="1414" y="996"/>
                  </a:lnTo>
                  <a:lnTo>
                    <a:pt x="1450" y="998"/>
                  </a:lnTo>
                  <a:lnTo>
                    <a:pt x="1524" y="1000"/>
                  </a:lnTo>
                  <a:lnTo>
                    <a:pt x="1524" y="1000"/>
                  </a:lnTo>
                  <a:lnTo>
                    <a:pt x="1528" y="1000"/>
                  </a:lnTo>
                  <a:lnTo>
                    <a:pt x="1524" y="1000"/>
                  </a:lnTo>
                  <a:lnTo>
                    <a:pt x="1510" y="1000"/>
                  </a:lnTo>
                  <a:lnTo>
                    <a:pt x="1510" y="1000"/>
                  </a:lnTo>
                  <a:lnTo>
                    <a:pt x="1594" y="1000"/>
                  </a:lnTo>
                  <a:lnTo>
                    <a:pt x="1672" y="998"/>
                  </a:lnTo>
                  <a:lnTo>
                    <a:pt x="1672" y="998"/>
                  </a:lnTo>
                  <a:lnTo>
                    <a:pt x="1662" y="1000"/>
                  </a:lnTo>
                  <a:lnTo>
                    <a:pt x="1662" y="1000"/>
                  </a:lnTo>
                  <a:lnTo>
                    <a:pt x="1678" y="998"/>
                  </a:lnTo>
                  <a:lnTo>
                    <a:pt x="1684" y="998"/>
                  </a:lnTo>
                  <a:lnTo>
                    <a:pt x="1674" y="998"/>
                  </a:lnTo>
                  <a:lnTo>
                    <a:pt x="1674" y="998"/>
                  </a:lnTo>
                  <a:lnTo>
                    <a:pt x="1672" y="998"/>
                  </a:lnTo>
                  <a:lnTo>
                    <a:pt x="1674" y="996"/>
                  </a:lnTo>
                  <a:lnTo>
                    <a:pt x="1688" y="994"/>
                  </a:lnTo>
                  <a:lnTo>
                    <a:pt x="1716" y="990"/>
                  </a:lnTo>
                  <a:lnTo>
                    <a:pt x="1716" y="990"/>
                  </a:lnTo>
                  <a:lnTo>
                    <a:pt x="1714" y="992"/>
                  </a:lnTo>
                  <a:lnTo>
                    <a:pt x="1716" y="992"/>
                  </a:lnTo>
                  <a:lnTo>
                    <a:pt x="1732" y="992"/>
                  </a:lnTo>
                  <a:lnTo>
                    <a:pt x="1746" y="992"/>
                  </a:lnTo>
                  <a:lnTo>
                    <a:pt x="1746" y="992"/>
                  </a:lnTo>
                  <a:lnTo>
                    <a:pt x="1746" y="992"/>
                  </a:lnTo>
                  <a:lnTo>
                    <a:pt x="1740" y="994"/>
                  </a:lnTo>
                  <a:lnTo>
                    <a:pt x="1740" y="994"/>
                  </a:lnTo>
                  <a:lnTo>
                    <a:pt x="1750" y="992"/>
                  </a:lnTo>
                  <a:lnTo>
                    <a:pt x="1754" y="992"/>
                  </a:lnTo>
                  <a:lnTo>
                    <a:pt x="1754" y="992"/>
                  </a:lnTo>
                  <a:lnTo>
                    <a:pt x="1762" y="990"/>
                  </a:lnTo>
                  <a:lnTo>
                    <a:pt x="1756" y="992"/>
                  </a:lnTo>
                  <a:lnTo>
                    <a:pt x="1756" y="992"/>
                  </a:lnTo>
                  <a:lnTo>
                    <a:pt x="1786" y="986"/>
                  </a:lnTo>
                  <a:lnTo>
                    <a:pt x="1812" y="980"/>
                  </a:lnTo>
                  <a:lnTo>
                    <a:pt x="1812" y="980"/>
                  </a:lnTo>
                  <a:lnTo>
                    <a:pt x="1802" y="984"/>
                  </a:lnTo>
                  <a:lnTo>
                    <a:pt x="1802" y="984"/>
                  </a:lnTo>
                  <a:lnTo>
                    <a:pt x="1862" y="968"/>
                  </a:lnTo>
                  <a:lnTo>
                    <a:pt x="1862" y="968"/>
                  </a:lnTo>
                  <a:lnTo>
                    <a:pt x="1860" y="970"/>
                  </a:lnTo>
                  <a:lnTo>
                    <a:pt x="1856" y="972"/>
                  </a:lnTo>
                  <a:lnTo>
                    <a:pt x="1856" y="972"/>
                  </a:lnTo>
                  <a:lnTo>
                    <a:pt x="1888" y="962"/>
                  </a:lnTo>
                  <a:lnTo>
                    <a:pt x="1918" y="952"/>
                  </a:lnTo>
                  <a:lnTo>
                    <a:pt x="1982" y="928"/>
                  </a:lnTo>
                  <a:lnTo>
                    <a:pt x="1982" y="928"/>
                  </a:lnTo>
                  <a:lnTo>
                    <a:pt x="1980" y="932"/>
                  </a:lnTo>
                  <a:lnTo>
                    <a:pt x="1986" y="930"/>
                  </a:lnTo>
                  <a:lnTo>
                    <a:pt x="1996" y="926"/>
                  </a:lnTo>
                  <a:lnTo>
                    <a:pt x="2002" y="924"/>
                  </a:lnTo>
                  <a:lnTo>
                    <a:pt x="2028" y="912"/>
                  </a:lnTo>
                  <a:lnTo>
                    <a:pt x="2018" y="916"/>
                  </a:lnTo>
                  <a:lnTo>
                    <a:pt x="2018" y="916"/>
                  </a:lnTo>
                  <a:lnTo>
                    <a:pt x="2048" y="900"/>
                  </a:lnTo>
                  <a:lnTo>
                    <a:pt x="2076" y="884"/>
                  </a:lnTo>
                  <a:lnTo>
                    <a:pt x="2076" y="884"/>
                  </a:lnTo>
                  <a:lnTo>
                    <a:pt x="2062" y="894"/>
                  </a:lnTo>
                  <a:lnTo>
                    <a:pt x="2062" y="894"/>
                  </a:lnTo>
                  <a:lnTo>
                    <a:pt x="2082" y="882"/>
                  </a:lnTo>
                  <a:lnTo>
                    <a:pt x="2102" y="868"/>
                  </a:lnTo>
                  <a:lnTo>
                    <a:pt x="2078" y="882"/>
                  </a:lnTo>
                  <a:lnTo>
                    <a:pt x="2078" y="882"/>
                  </a:lnTo>
                  <a:lnTo>
                    <a:pt x="2086" y="876"/>
                  </a:lnTo>
                  <a:lnTo>
                    <a:pt x="2088" y="874"/>
                  </a:lnTo>
                  <a:lnTo>
                    <a:pt x="2102" y="864"/>
                  </a:lnTo>
                  <a:lnTo>
                    <a:pt x="2102" y="864"/>
                  </a:lnTo>
                  <a:lnTo>
                    <a:pt x="2134" y="844"/>
                  </a:lnTo>
                  <a:lnTo>
                    <a:pt x="2134" y="844"/>
                  </a:lnTo>
                  <a:lnTo>
                    <a:pt x="2134" y="844"/>
                  </a:lnTo>
                  <a:lnTo>
                    <a:pt x="2166" y="814"/>
                  </a:lnTo>
                  <a:lnTo>
                    <a:pt x="2166" y="814"/>
                  </a:lnTo>
                  <a:lnTo>
                    <a:pt x="2168" y="814"/>
                  </a:lnTo>
                  <a:lnTo>
                    <a:pt x="2166" y="814"/>
                  </a:lnTo>
                  <a:lnTo>
                    <a:pt x="2166" y="816"/>
                  </a:lnTo>
                  <a:lnTo>
                    <a:pt x="2168" y="816"/>
                  </a:lnTo>
                  <a:lnTo>
                    <a:pt x="2168" y="816"/>
                  </a:lnTo>
                  <a:lnTo>
                    <a:pt x="2190" y="790"/>
                  </a:lnTo>
                  <a:lnTo>
                    <a:pt x="2204" y="772"/>
                  </a:lnTo>
                  <a:lnTo>
                    <a:pt x="2212" y="758"/>
                  </a:lnTo>
                  <a:lnTo>
                    <a:pt x="2212" y="758"/>
                  </a:lnTo>
                  <a:lnTo>
                    <a:pt x="2210" y="762"/>
                  </a:lnTo>
                  <a:lnTo>
                    <a:pt x="2212" y="762"/>
                  </a:lnTo>
                  <a:lnTo>
                    <a:pt x="2216" y="754"/>
                  </a:lnTo>
                  <a:lnTo>
                    <a:pt x="2216" y="754"/>
                  </a:lnTo>
                  <a:lnTo>
                    <a:pt x="2222" y="744"/>
                  </a:lnTo>
                  <a:lnTo>
                    <a:pt x="2222" y="744"/>
                  </a:lnTo>
                  <a:lnTo>
                    <a:pt x="2222" y="744"/>
                  </a:lnTo>
                  <a:lnTo>
                    <a:pt x="2222" y="744"/>
                  </a:lnTo>
                  <a:lnTo>
                    <a:pt x="2228" y="732"/>
                  </a:lnTo>
                  <a:lnTo>
                    <a:pt x="2228" y="732"/>
                  </a:lnTo>
                  <a:lnTo>
                    <a:pt x="2228" y="732"/>
                  </a:lnTo>
                  <a:lnTo>
                    <a:pt x="2226" y="734"/>
                  </a:lnTo>
                  <a:lnTo>
                    <a:pt x="2228" y="732"/>
                  </a:lnTo>
                  <a:lnTo>
                    <a:pt x="2234" y="716"/>
                  </a:lnTo>
                  <a:lnTo>
                    <a:pt x="2234" y="716"/>
                  </a:lnTo>
                  <a:lnTo>
                    <a:pt x="2232" y="724"/>
                  </a:lnTo>
                  <a:lnTo>
                    <a:pt x="2232" y="724"/>
                  </a:lnTo>
                  <a:lnTo>
                    <a:pt x="2234" y="718"/>
                  </a:lnTo>
                  <a:lnTo>
                    <a:pt x="2236" y="710"/>
                  </a:lnTo>
                  <a:lnTo>
                    <a:pt x="2240" y="704"/>
                  </a:lnTo>
                  <a:lnTo>
                    <a:pt x="2242" y="702"/>
                  </a:lnTo>
                  <a:lnTo>
                    <a:pt x="2244" y="704"/>
                  </a:lnTo>
                  <a:lnTo>
                    <a:pt x="2274" y="704"/>
                  </a:lnTo>
                  <a:lnTo>
                    <a:pt x="2274" y="704"/>
                  </a:lnTo>
                  <a:lnTo>
                    <a:pt x="2330" y="704"/>
                  </a:lnTo>
                  <a:lnTo>
                    <a:pt x="2330" y="704"/>
                  </a:lnTo>
                  <a:lnTo>
                    <a:pt x="2332" y="706"/>
                  </a:lnTo>
                  <a:lnTo>
                    <a:pt x="2330" y="706"/>
                  </a:lnTo>
                  <a:lnTo>
                    <a:pt x="2320" y="706"/>
                  </a:lnTo>
                  <a:lnTo>
                    <a:pt x="2310" y="706"/>
                  </a:lnTo>
                  <a:lnTo>
                    <a:pt x="2308" y="706"/>
                  </a:lnTo>
                  <a:lnTo>
                    <a:pt x="2310" y="708"/>
                  </a:lnTo>
                  <a:lnTo>
                    <a:pt x="2310" y="708"/>
                  </a:lnTo>
                  <a:lnTo>
                    <a:pt x="2394" y="706"/>
                  </a:lnTo>
                  <a:lnTo>
                    <a:pt x="2474" y="704"/>
                  </a:lnTo>
                  <a:lnTo>
                    <a:pt x="2466" y="704"/>
                  </a:lnTo>
                  <a:lnTo>
                    <a:pt x="2466" y="704"/>
                  </a:lnTo>
                  <a:lnTo>
                    <a:pt x="2474" y="704"/>
                  </a:lnTo>
                  <a:lnTo>
                    <a:pt x="2490" y="704"/>
                  </a:lnTo>
                  <a:lnTo>
                    <a:pt x="2510" y="704"/>
                  </a:lnTo>
                  <a:lnTo>
                    <a:pt x="2530" y="704"/>
                  </a:lnTo>
                  <a:lnTo>
                    <a:pt x="2530" y="704"/>
                  </a:lnTo>
                  <a:lnTo>
                    <a:pt x="2524" y="706"/>
                  </a:lnTo>
                  <a:lnTo>
                    <a:pt x="2524" y="706"/>
                  </a:lnTo>
                  <a:lnTo>
                    <a:pt x="2524" y="706"/>
                  </a:lnTo>
                  <a:lnTo>
                    <a:pt x="2580" y="706"/>
                  </a:lnTo>
                  <a:lnTo>
                    <a:pt x="2652" y="704"/>
                  </a:lnTo>
                  <a:lnTo>
                    <a:pt x="2644" y="706"/>
                  </a:lnTo>
                  <a:lnTo>
                    <a:pt x="2644" y="706"/>
                  </a:lnTo>
                  <a:lnTo>
                    <a:pt x="2724" y="706"/>
                  </a:lnTo>
                  <a:lnTo>
                    <a:pt x="2724" y="706"/>
                  </a:lnTo>
                  <a:lnTo>
                    <a:pt x="2734" y="706"/>
                  </a:lnTo>
                  <a:lnTo>
                    <a:pt x="2738" y="704"/>
                  </a:lnTo>
                  <a:lnTo>
                    <a:pt x="2736" y="704"/>
                  </a:lnTo>
                  <a:lnTo>
                    <a:pt x="2736" y="704"/>
                  </a:lnTo>
                  <a:lnTo>
                    <a:pt x="2788" y="706"/>
                  </a:lnTo>
                  <a:lnTo>
                    <a:pt x="2836" y="706"/>
                  </a:lnTo>
                  <a:lnTo>
                    <a:pt x="2884" y="704"/>
                  </a:lnTo>
                  <a:lnTo>
                    <a:pt x="2932" y="706"/>
                  </a:lnTo>
                  <a:lnTo>
                    <a:pt x="2932" y="706"/>
                  </a:lnTo>
                  <a:lnTo>
                    <a:pt x="2920" y="706"/>
                  </a:lnTo>
                  <a:lnTo>
                    <a:pt x="2974" y="706"/>
                  </a:lnTo>
                  <a:lnTo>
                    <a:pt x="2974" y="706"/>
                  </a:lnTo>
                  <a:lnTo>
                    <a:pt x="2968" y="704"/>
                  </a:lnTo>
                  <a:lnTo>
                    <a:pt x="2956" y="704"/>
                  </a:lnTo>
                  <a:lnTo>
                    <a:pt x="2956" y="704"/>
                  </a:lnTo>
                  <a:lnTo>
                    <a:pt x="2990" y="702"/>
                  </a:lnTo>
                  <a:lnTo>
                    <a:pt x="2990" y="702"/>
                  </a:lnTo>
                  <a:lnTo>
                    <a:pt x="2980" y="702"/>
                  </a:lnTo>
                  <a:lnTo>
                    <a:pt x="2982" y="704"/>
                  </a:lnTo>
                  <a:lnTo>
                    <a:pt x="3000" y="706"/>
                  </a:lnTo>
                  <a:lnTo>
                    <a:pt x="3000" y="706"/>
                  </a:lnTo>
                  <a:lnTo>
                    <a:pt x="3000" y="704"/>
                  </a:lnTo>
                  <a:lnTo>
                    <a:pt x="3002" y="704"/>
                  </a:lnTo>
                  <a:lnTo>
                    <a:pt x="3002" y="704"/>
                  </a:lnTo>
                  <a:lnTo>
                    <a:pt x="3002" y="704"/>
                  </a:lnTo>
                  <a:lnTo>
                    <a:pt x="3014" y="704"/>
                  </a:lnTo>
                  <a:lnTo>
                    <a:pt x="3020" y="704"/>
                  </a:lnTo>
                  <a:lnTo>
                    <a:pt x="3026" y="702"/>
                  </a:lnTo>
                  <a:lnTo>
                    <a:pt x="3044" y="700"/>
                  </a:lnTo>
                  <a:lnTo>
                    <a:pt x="3042" y="702"/>
                  </a:lnTo>
                  <a:lnTo>
                    <a:pt x="3042" y="702"/>
                  </a:lnTo>
                  <a:lnTo>
                    <a:pt x="3062" y="696"/>
                  </a:lnTo>
                  <a:lnTo>
                    <a:pt x="3082" y="686"/>
                  </a:lnTo>
                  <a:lnTo>
                    <a:pt x="3082" y="686"/>
                  </a:lnTo>
                  <a:lnTo>
                    <a:pt x="3084" y="686"/>
                  </a:lnTo>
                  <a:lnTo>
                    <a:pt x="3082" y="686"/>
                  </a:lnTo>
                  <a:lnTo>
                    <a:pt x="3078" y="690"/>
                  </a:lnTo>
                  <a:lnTo>
                    <a:pt x="3068" y="694"/>
                  </a:lnTo>
                  <a:lnTo>
                    <a:pt x="3068" y="694"/>
                  </a:lnTo>
                  <a:lnTo>
                    <a:pt x="3082" y="686"/>
                  </a:lnTo>
                  <a:lnTo>
                    <a:pt x="3096" y="676"/>
                  </a:lnTo>
                  <a:lnTo>
                    <a:pt x="3106" y="664"/>
                  </a:lnTo>
                  <a:lnTo>
                    <a:pt x="3114" y="652"/>
                  </a:lnTo>
                  <a:lnTo>
                    <a:pt x="3114" y="652"/>
                  </a:lnTo>
                  <a:lnTo>
                    <a:pt x="3106" y="666"/>
                  </a:lnTo>
                  <a:lnTo>
                    <a:pt x="3094" y="678"/>
                  </a:lnTo>
                  <a:lnTo>
                    <a:pt x="3094" y="678"/>
                  </a:lnTo>
                  <a:lnTo>
                    <a:pt x="3104" y="670"/>
                  </a:lnTo>
                  <a:lnTo>
                    <a:pt x="3110" y="662"/>
                  </a:lnTo>
                  <a:lnTo>
                    <a:pt x="3116" y="656"/>
                  </a:lnTo>
                  <a:lnTo>
                    <a:pt x="3120" y="646"/>
                  </a:lnTo>
                  <a:lnTo>
                    <a:pt x="3118" y="648"/>
                  </a:lnTo>
                  <a:lnTo>
                    <a:pt x="3118" y="648"/>
                  </a:lnTo>
                  <a:lnTo>
                    <a:pt x="3122" y="638"/>
                  </a:lnTo>
                  <a:lnTo>
                    <a:pt x="3124" y="630"/>
                  </a:lnTo>
                  <a:lnTo>
                    <a:pt x="3126" y="610"/>
                  </a:lnTo>
                  <a:lnTo>
                    <a:pt x="3124" y="620"/>
                  </a:lnTo>
                  <a:lnTo>
                    <a:pt x="3124" y="620"/>
                  </a:lnTo>
                  <a:lnTo>
                    <a:pt x="3122" y="600"/>
                  </a:lnTo>
                  <a:lnTo>
                    <a:pt x="3122" y="578"/>
                  </a:lnTo>
                  <a:lnTo>
                    <a:pt x="3122" y="554"/>
                  </a:lnTo>
                  <a:lnTo>
                    <a:pt x="3122" y="528"/>
                  </a:lnTo>
                  <a:lnTo>
                    <a:pt x="3122" y="528"/>
                  </a:lnTo>
                  <a:lnTo>
                    <a:pt x="3124" y="546"/>
                  </a:lnTo>
                  <a:lnTo>
                    <a:pt x="3124" y="540"/>
                  </a:lnTo>
                  <a:lnTo>
                    <a:pt x="3124" y="538"/>
                  </a:lnTo>
                  <a:lnTo>
                    <a:pt x="3124" y="538"/>
                  </a:lnTo>
                  <a:lnTo>
                    <a:pt x="3126" y="522"/>
                  </a:lnTo>
                  <a:lnTo>
                    <a:pt x="3126" y="518"/>
                  </a:lnTo>
                  <a:lnTo>
                    <a:pt x="3126" y="518"/>
                  </a:lnTo>
                  <a:lnTo>
                    <a:pt x="3126" y="494"/>
                  </a:lnTo>
                  <a:lnTo>
                    <a:pt x="3126" y="464"/>
                  </a:lnTo>
                  <a:lnTo>
                    <a:pt x="3126" y="464"/>
                  </a:lnTo>
                  <a:lnTo>
                    <a:pt x="3126" y="456"/>
                  </a:lnTo>
                  <a:lnTo>
                    <a:pt x="3126" y="452"/>
                  </a:lnTo>
                  <a:lnTo>
                    <a:pt x="3126" y="450"/>
                  </a:lnTo>
                  <a:lnTo>
                    <a:pt x="3126" y="450"/>
                  </a:lnTo>
                  <a:lnTo>
                    <a:pt x="3126" y="450"/>
                  </a:lnTo>
                  <a:lnTo>
                    <a:pt x="3126" y="442"/>
                  </a:lnTo>
                  <a:lnTo>
                    <a:pt x="3126" y="444"/>
                  </a:lnTo>
                  <a:lnTo>
                    <a:pt x="3124" y="454"/>
                  </a:lnTo>
                  <a:lnTo>
                    <a:pt x="3124" y="454"/>
                  </a:lnTo>
                  <a:lnTo>
                    <a:pt x="3124" y="426"/>
                  </a:lnTo>
                  <a:lnTo>
                    <a:pt x="3124" y="394"/>
                  </a:lnTo>
                  <a:lnTo>
                    <a:pt x="3126" y="360"/>
                  </a:lnTo>
                  <a:lnTo>
                    <a:pt x="3124" y="324"/>
                  </a:lnTo>
                  <a:lnTo>
                    <a:pt x="3124" y="324"/>
                  </a:lnTo>
                  <a:lnTo>
                    <a:pt x="3122" y="278"/>
                  </a:lnTo>
                  <a:lnTo>
                    <a:pt x="3120" y="234"/>
                  </a:lnTo>
                  <a:lnTo>
                    <a:pt x="3120" y="234"/>
                  </a:lnTo>
                  <a:lnTo>
                    <a:pt x="3122" y="230"/>
                  </a:lnTo>
                  <a:lnTo>
                    <a:pt x="3122" y="234"/>
                  </a:lnTo>
                  <a:lnTo>
                    <a:pt x="3122" y="244"/>
                  </a:lnTo>
                  <a:lnTo>
                    <a:pt x="3122" y="244"/>
                  </a:lnTo>
                  <a:lnTo>
                    <a:pt x="3124" y="216"/>
                  </a:lnTo>
                  <a:lnTo>
                    <a:pt x="3122" y="186"/>
                  </a:lnTo>
                  <a:lnTo>
                    <a:pt x="3122" y="186"/>
                  </a:lnTo>
                  <a:lnTo>
                    <a:pt x="3122" y="188"/>
                  </a:lnTo>
                  <a:lnTo>
                    <a:pt x="3124" y="188"/>
                  </a:lnTo>
                  <a:lnTo>
                    <a:pt x="3124" y="180"/>
                  </a:lnTo>
                  <a:lnTo>
                    <a:pt x="3124" y="180"/>
                  </a:lnTo>
                  <a:lnTo>
                    <a:pt x="3124" y="166"/>
                  </a:lnTo>
                  <a:lnTo>
                    <a:pt x="3122" y="148"/>
                  </a:lnTo>
                  <a:lnTo>
                    <a:pt x="3122" y="148"/>
                  </a:lnTo>
                  <a:lnTo>
                    <a:pt x="3126" y="164"/>
                  </a:lnTo>
                  <a:lnTo>
                    <a:pt x="3126" y="164"/>
                  </a:lnTo>
                  <a:lnTo>
                    <a:pt x="3124" y="106"/>
                  </a:lnTo>
                  <a:lnTo>
                    <a:pt x="3124" y="106"/>
                  </a:lnTo>
                  <a:lnTo>
                    <a:pt x="3124" y="106"/>
                  </a:lnTo>
                  <a:lnTo>
                    <a:pt x="3124" y="106"/>
                  </a:lnTo>
                  <a:lnTo>
                    <a:pt x="3124" y="112"/>
                  </a:lnTo>
                  <a:lnTo>
                    <a:pt x="3126" y="126"/>
                  </a:lnTo>
                  <a:lnTo>
                    <a:pt x="3126" y="126"/>
                  </a:lnTo>
                  <a:lnTo>
                    <a:pt x="3126" y="106"/>
                  </a:lnTo>
                  <a:lnTo>
                    <a:pt x="3124" y="86"/>
                  </a:lnTo>
                  <a:lnTo>
                    <a:pt x="3120" y="70"/>
                  </a:lnTo>
                  <a:lnTo>
                    <a:pt x="3118" y="64"/>
                  </a:lnTo>
                  <a:lnTo>
                    <a:pt x="3116" y="60"/>
                  </a:lnTo>
                  <a:lnTo>
                    <a:pt x="3116" y="60"/>
                  </a:lnTo>
                  <a:lnTo>
                    <a:pt x="3120" y="74"/>
                  </a:lnTo>
                  <a:lnTo>
                    <a:pt x="3120" y="74"/>
                  </a:lnTo>
                  <a:lnTo>
                    <a:pt x="3120" y="70"/>
                  </a:lnTo>
                  <a:lnTo>
                    <a:pt x="3120" y="70"/>
                  </a:lnTo>
                  <a:lnTo>
                    <a:pt x="3122" y="76"/>
                  </a:lnTo>
                  <a:lnTo>
                    <a:pt x="3122" y="76"/>
                  </a:lnTo>
                  <a:lnTo>
                    <a:pt x="3124" y="88"/>
                  </a:lnTo>
                  <a:lnTo>
                    <a:pt x="3124" y="98"/>
                  </a:lnTo>
                  <a:lnTo>
                    <a:pt x="3122" y="106"/>
                  </a:lnTo>
                  <a:lnTo>
                    <a:pt x="3122" y="92"/>
                  </a:lnTo>
                  <a:lnTo>
                    <a:pt x="3122" y="92"/>
                  </a:lnTo>
                  <a:lnTo>
                    <a:pt x="3120" y="106"/>
                  </a:lnTo>
                  <a:lnTo>
                    <a:pt x="3122" y="128"/>
                  </a:lnTo>
                  <a:lnTo>
                    <a:pt x="3122" y="176"/>
                  </a:lnTo>
                  <a:lnTo>
                    <a:pt x="3120" y="164"/>
                  </a:lnTo>
                  <a:lnTo>
                    <a:pt x="3122" y="194"/>
                  </a:lnTo>
                  <a:lnTo>
                    <a:pt x="3122" y="194"/>
                  </a:lnTo>
                  <a:lnTo>
                    <a:pt x="3120" y="200"/>
                  </a:lnTo>
                  <a:lnTo>
                    <a:pt x="3120" y="190"/>
                  </a:lnTo>
                  <a:lnTo>
                    <a:pt x="3120" y="190"/>
                  </a:lnTo>
                  <a:lnTo>
                    <a:pt x="3120" y="208"/>
                  </a:lnTo>
                  <a:lnTo>
                    <a:pt x="3120" y="226"/>
                  </a:lnTo>
                  <a:lnTo>
                    <a:pt x="3120" y="226"/>
                  </a:lnTo>
                  <a:lnTo>
                    <a:pt x="3120" y="226"/>
                  </a:lnTo>
                  <a:lnTo>
                    <a:pt x="3118" y="224"/>
                  </a:lnTo>
                  <a:lnTo>
                    <a:pt x="3120" y="244"/>
                  </a:lnTo>
                  <a:lnTo>
                    <a:pt x="3120" y="244"/>
                  </a:lnTo>
                  <a:lnTo>
                    <a:pt x="3120" y="244"/>
                  </a:lnTo>
                  <a:lnTo>
                    <a:pt x="3118" y="244"/>
                  </a:lnTo>
                  <a:lnTo>
                    <a:pt x="3118" y="236"/>
                  </a:lnTo>
                  <a:lnTo>
                    <a:pt x="3118" y="236"/>
                  </a:lnTo>
                  <a:lnTo>
                    <a:pt x="3118" y="280"/>
                  </a:lnTo>
                  <a:lnTo>
                    <a:pt x="3118" y="296"/>
                  </a:lnTo>
                  <a:lnTo>
                    <a:pt x="3118" y="308"/>
                  </a:lnTo>
                  <a:lnTo>
                    <a:pt x="3118" y="304"/>
                  </a:lnTo>
                  <a:lnTo>
                    <a:pt x="3118" y="304"/>
                  </a:lnTo>
                  <a:lnTo>
                    <a:pt x="3118" y="326"/>
                  </a:lnTo>
                  <a:lnTo>
                    <a:pt x="3120" y="330"/>
                  </a:lnTo>
                  <a:lnTo>
                    <a:pt x="3120" y="330"/>
                  </a:lnTo>
                  <a:lnTo>
                    <a:pt x="3120" y="332"/>
                  </a:lnTo>
                  <a:lnTo>
                    <a:pt x="3122" y="346"/>
                  </a:lnTo>
                  <a:lnTo>
                    <a:pt x="3118" y="372"/>
                  </a:lnTo>
                  <a:lnTo>
                    <a:pt x="3120" y="376"/>
                  </a:lnTo>
                  <a:lnTo>
                    <a:pt x="3120" y="376"/>
                  </a:lnTo>
                  <a:lnTo>
                    <a:pt x="3120" y="386"/>
                  </a:lnTo>
                  <a:lnTo>
                    <a:pt x="3118" y="390"/>
                  </a:lnTo>
                  <a:lnTo>
                    <a:pt x="3118" y="390"/>
                  </a:lnTo>
                  <a:lnTo>
                    <a:pt x="3120" y="396"/>
                  </a:lnTo>
                  <a:lnTo>
                    <a:pt x="3120" y="394"/>
                  </a:lnTo>
                  <a:lnTo>
                    <a:pt x="3120" y="398"/>
                  </a:lnTo>
                  <a:lnTo>
                    <a:pt x="3120" y="398"/>
                  </a:lnTo>
                  <a:lnTo>
                    <a:pt x="3120" y="442"/>
                  </a:lnTo>
                  <a:lnTo>
                    <a:pt x="3120" y="460"/>
                  </a:lnTo>
                  <a:lnTo>
                    <a:pt x="3118" y="472"/>
                  </a:lnTo>
                  <a:lnTo>
                    <a:pt x="3118" y="472"/>
                  </a:lnTo>
                  <a:lnTo>
                    <a:pt x="3118" y="472"/>
                  </a:lnTo>
                  <a:lnTo>
                    <a:pt x="3120" y="472"/>
                  </a:lnTo>
                  <a:lnTo>
                    <a:pt x="3120" y="466"/>
                  </a:lnTo>
                  <a:lnTo>
                    <a:pt x="3120" y="464"/>
                  </a:lnTo>
                  <a:lnTo>
                    <a:pt x="3120" y="474"/>
                  </a:lnTo>
                  <a:lnTo>
                    <a:pt x="3120" y="474"/>
                  </a:lnTo>
                  <a:lnTo>
                    <a:pt x="3120" y="482"/>
                  </a:lnTo>
                  <a:lnTo>
                    <a:pt x="3120" y="494"/>
                  </a:lnTo>
                  <a:lnTo>
                    <a:pt x="3120" y="526"/>
                  </a:lnTo>
                  <a:lnTo>
                    <a:pt x="3120" y="526"/>
                  </a:lnTo>
                  <a:lnTo>
                    <a:pt x="3118" y="512"/>
                  </a:lnTo>
                  <a:lnTo>
                    <a:pt x="3118" y="522"/>
                  </a:lnTo>
                  <a:lnTo>
                    <a:pt x="3118" y="522"/>
                  </a:lnTo>
                  <a:lnTo>
                    <a:pt x="3118" y="534"/>
                  </a:lnTo>
                  <a:lnTo>
                    <a:pt x="3118" y="550"/>
                  </a:lnTo>
                  <a:lnTo>
                    <a:pt x="3118" y="584"/>
                  </a:lnTo>
                  <a:lnTo>
                    <a:pt x="3118" y="584"/>
                  </a:lnTo>
                  <a:lnTo>
                    <a:pt x="3118" y="592"/>
                  </a:lnTo>
                  <a:lnTo>
                    <a:pt x="3118" y="610"/>
                  </a:lnTo>
                  <a:lnTo>
                    <a:pt x="3116" y="632"/>
                  </a:lnTo>
                  <a:lnTo>
                    <a:pt x="3114" y="644"/>
                  </a:lnTo>
                  <a:lnTo>
                    <a:pt x="3110" y="654"/>
                  </a:lnTo>
                  <a:lnTo>
                    <a:pt x="3110" y="654"/>
                  </a:lnTo>
                  <a:lnTo>
                    <a:pt x="3110" y="656"/>
                  </a:lnTo>
                  <a:lnTo>
                    <a:pt x="3104" y="662"/>
                  </a:lnTo>
                  <a:lnTo>
                    <a:pt x="3088" y="678"/>
                  </a:lnTo>
                  <a:lnTo>
                    <a:pt x="3076" y="684"/>
                  </a:lnTo>
                  <a:lnTo>
                    <a:pt x="3062" y="692"/>
                  </a:lnTo>
                  <a:lnTo>
                    <a:pt x="3050" y="696"/>
                  </a:lnTo>
                  <a:lnTo>
                    <a:pt x="3036" y="696"/>
                  </a:lnTo>
                  <a:lnTo>
                    <a:pt x="3038" y="696"/>
                  </a:lnTo>
                  <a:lnTo>
                    <a:pt x="3038" y="696"/>
                  </a:lnTo>
                  <a:lnTo>
                    <a:pt x="3030" y="698"/>
                  </a:lnTo>
                  <a:lnTo>
                    <a:pt x="3016" y="700"/>
                  </a:lnTo>
                  <a:lnTo>
                    <a:pt x="2980" y="700"/>
                  </a:lnTo>
                  <a:lnTo>
                    <a:pt x="2980" y="700"/>
                  </a:lnTo>
                  <a:lnTo>
                    <a:pt x="2984" y="698"/>
                  </a:lnTo>
                  <a:lnTo>
                    <a:pt x="2996" y="698"/>
                  </a:lnTo>
                  <a:lnTo>
                    <a:pt x="2976" y="698"/>
                  </a:lnTo>
                  <a:lnTo>
                    <a:pt x="2976" y="698"/>
                  </a:lnTo>
                  <a:lnTo>
                    <a:pt x="2950" y="698"/>
                  </a:lnTo>
                  <a:lnTo>
                    <a:pt x="2956" y="698"/>
                  </a:lnTo>
                  <a:lnTo>
                    <a:pt x="2956" y="698"/>
                  </a:lnTo>
                  <a:lnTo>
                    <a:pt x="2912" y="698"/>
                  </a:lnTo>
                  <a:lnTo>
                    <a:pt x="2864" y="698"/>
                  </a:lnTo>
                  <a:lnTo>
                    <a:pt x="2864" y="698"/>
                  </a:lnTo>
                  <a:lnTo>
                    <a:pt x="2866" y="700"/>
                  </a:lnTo>
                  <a:lnTo>
                    <a:pt x="2872" y="700"/>
                  </a:lnTo>
                  <a:lnTo>
                    <a:pt x="2874" y="702"/>
                  </a:lnTo>
                  <a:lnTo>
                    <a:pt x="2872" y="702"/>
                  </a:lnTo>
                  <a:lnTo>
                    <a:pt x="2854" y="704"/>
                  </a:lnTo>
                  <a:lnTo>
                    <a:pt x="2854" y="704"/>
                  </a:lnTo>
                  <a:lnTo>
                    <a:pt x="2854" y="702"/>
                  </a:lnTo>
                  <a:lnTo>
                    <a:pt x="2854" y="702"/>
                  </a:lnTo>
                  <a:lnTo>
                    <a:pt x="2862" y="700"/>
                  </a:lnTo>
                  <a:lnTo>
                    <a:pt x="2862" y="700"/>
                  </a:lnTo>
                  <a:lnTo>
                    <a:pt x="2844" y="700"/>
                  </a:lnTo>
                  <a:lnTo>
                    <a:pt x="2858" y="700"/>
                  </a:lnTo>
                  <a:lnTo>
                    <a:pt x="2858" y="700"/>
                  </a:lnTo>
                  <a:lnTo>
                    <a:pt x="2846" y="700"/>
                  </a:lnTo>
                  <a:lnTo>
                    <a:pt x="2836" y="700"/>
                  </a:lnTo>
                  <a:lnTo>
                    <a:pt x="2836" y="700"/>
                  </a:lnTo>
                  <a:lnTo>
                    <a:pt x="2832" y="700"/>
                  </a:lnTo>
                  <a:lnTo>
                    <a:pt x="2828" y="698"/>
                  </a:lnTo>
                  <a:lnTo>
                    <a:pt x="2828" y="698"/>
                  </a:lnTo>
                  <a:lnTo>
                    <a:pt x="2846" y="698"/>
                  </a:lnTo>
                  <a:lnTo>
                    <a:pt x="2846" y="698"/>
                  </a:lnTo>
                  <a:lnTo>
                    <a:pt x="2806" y="698"/>
                  </a:lnTo>
                  <a:lnTo>
                    <a:pt x="2806" y="698"/>
                  </a:lnTo>
                  <a:lnTo>
                    <a:pt x="2808" y="698"/>
                  </a:lnTo>
                  <a:lnTo>
                    <a:pt x="2806" y="698"/>
                  </a:lnTo>
                  <a:lnTo>
                    <a:pt x="2796" y="698"/>
                  </a:lnTo>
                  <a:lnTo>
                    <a:pt x="2796" y="698"/>
                  </a:lnTo>
                  <a:lnTo>
                    <a:pt x="2778" y="698"/>
                  </a:lnTo>
                  <a:lnTo>
                    <a:pt x="2778" y="698"/>
                  </a:lnTo>
                  <a:lnTo>
                    <a:pt x="2770" y="696"/>
                  </a:lnTo>
                  <a:lnTo>
                    <a:pt x="2770" y="696"/>
                  </a:lnTo>
                  <a:lnTo>
                    <a:pt x="2756" y="698"/>
                  </a:lnTo>
                  <a:lnTo>
                    <a:pt x="2748" y="698"/>
                  </a:lnTo>
                  <a:lnTo>
                    <a:pt x="2746" y="698"/>
                  </a:lnTo>
                  <a:lnTo>
                    <a:pt x="2746" y="698"/>
                  </a:lnTo>
                  <a:lnTo>
                    <a:pt x="2738" y="698"/>
                  </a:lnTo>
                  <a:lnTo>
                    <a:pt x="2732" y="698"/>
                  </a:lnTo>
                  <a:lnTo>
                    <a:pt x="2732" y="698"/>
                  </a:lnTo>
                  <a:lnTo>
                    <a:pt x="2696" y="698"/>
                  </a:lnTo>
                  <a:lnTo>
                    <a:pt x="2680" y="698"/>
                  </a:lnTo>
                  <a:lnTo>
                    <a:pt x="2678" y="698"/>
                  </a:lnTo>
                  <a:lnTo>
                    <a:pt x="2682" y="700"/>
                  </a:lnTo>
                  <a:lnTo>
                    <a:pt x="2686" y="700"/>
                  </a:lnTo>
                  <a:lnTo>
                    <a:pt x="2682" y="700"/>
                  </a:lnTo>
                  <a:lnTo>
                    <a:pt x="2682" y="700"/>
                  </a:lnTo>
                  <a:lnTo>
                    <a:pt x="2682" y="700"/>
                  </a:lnTo>
                  <a:lnTo>
                    <a:pt x="2682" y="700"/>
                  </a:lnTo>
                  <a:lnTo>
                    <a:pt x="2610" y="700"/>
                  </a:lnTo>
                  <a:lnTo>
                    <a:pt x="2538" y="700"/>
                  </a:lnTo>
                  <a:lnTo>
                    <a:pt x="2538" y="698"/>
                  </a:lnTo>
                  <a:lnTo>
                    <a:pt x="2538" y="698"/>
                  </a:lnTo>
                  <a:lnTo>
                    <a:pt x="2494" y="700"/>
                  </a:lnTo>
                  <a:lnTo>
                    <a:pt x="2456" y="700"/>
                  </a:lnTo>
                  <a:lnTo>
                    <a:pt x="2456" y="700"/>
                  </a:lnTo>
                  <a:lnTo>
                    <a:pt x="2442" y="700"/>
                  </a:lnTo>
                  <a:lnTo>
                    <a:pt x="2440" y="700"/>
                  </a:lnTo>
                  <a:lnTo>
                    <a:pt x="2438" y="698"/>
                  </a:lnTo>
                  <a:lnTo>
                    <a:pt x="2440" y="698"/>
                  </a:lnTo>
                  <a:lnTo>
                    <a:pt x="2440" y="698"/>
                  </a:lnTo>
                  <a:lnTo>
                    <a:pt x="2416" y="700"/>
                  </a:lnTo>
                  <a:lnTo>
                    <a:pt x="2384" y="698"/>
                  </a:lnTo>
                  <a:lnTo>
                    <a:pt x="2384" y="698"/>
                  </a:lnTo>
                  <a:lnTo>
                    <a:pt x="2392" y="698"/>
                  </a:lnTo>
                  <a:lnTo>
                    <a:pt x="2406" y="698"/>
                  </a:lnTo>
                  <a:lnTo>
                    <a:pt x="2406" y="698"/>
                  </a:lnTo>
                  <a:lnTo>
                    <a:pt x="2376" y="698"/>
                  </a:lnTo>
                  <a:lnTo>
                    <a:pt x="2342" y="698"/>
                  </a:lnTo>
                  <a:lnTo>
                    <a:pt x="2342" y="698"/>
                  </a:lnTo>
                  <a:lnTo>
                    <a:pt x="2344" y="698"/>
                  </a:lnTo>
                  <a:lnTo>
                    <a:pt x="2344" y="698"/>
                  </a:lnTo>
                  <a:lnTo>
                    <a:pt x="2334" y="696"/>
                  </a:lnTo>
                  <a:lnTo>
                    <a:pt x="2308" y="696"/>
                  </a:lnTo>
                  <a:lnTo>
                    <a:pt x="2328" y="698"/>
                  </a:lnTo>
                  <a:lnTo>
                    <a:pt x="2328" y="698"/>
                  </a:lnTo>
                  <a:lnTo>
                    <a:pt x="2286" y="698"/>
                  </a:lnTo>
                  <a:lnTo>
                    <a:pt x="2294" y="696"/>
                  </a:lnTo>
                  <a:lnTo>
                    <a:pt x="2294" y="696"/>
                  </a:lnTo>
                  <a:lnTo>
                    <a:pt x="2254" y="696"/>
                  </a:lnTo>
                  <a:lnTo>
                    <a:pt x="2254" y="696"/>
                  </a:lnTo>
                  <a:lnTo>
                    <a:pt x="2248" y="696"/>
                  </a:lnTo>
                  <a:lnTo>
                    <a:pt x="2244" y="694"/>
                  </a:lnTo>
                  <a:lnTo>
                    <a:pt x="2238" y="696"/>
                  </a:lnTo>
                  <a:lnTo>
                    <a:pt x="2230" y="702"/>
                  </a:lnTo>
                  <a:lnTo>
                    <a:pt x="2224" y="720"/>
                  </a:lnTo>
                  <a:lnTo>
                    <a:pt x="2224" y="720"/>
                  </a:lnTo>
                  <a:lnTo>
                    <a:pt x="2218" y="736"/>
                  </a:lnTo>
                  <a:lnTo>
                    <a:pt x="2210" y="750"/>
                  </a:lnTo>
                  <a:lnTo>
                    <a:pt x="2200" y="764"/>
                  </a:lnTo>
                  <a:lnTo>
                    <a:pt x="2190" y="776"/>
                  </a:lnTo>
                  <a:lnTo>
                    <a:pt x="2190" y="776"/>
                  </a:lnTo>
                  <a:lnTo>
                    <a:pt x="2188" y="778"/>
                  </a:lnTo>
                  <a:lnTo>
                    <a:pt x="2190" y="778"/>
                  </a:lnTo>
                  <a:lnTo>
                    <a:pt x="2196" y="770"/>
                  </a:lnTo>
                  <a:lnTo>
                    <a:pt x="2202" y="762"/>
                  </a:lnTo>
                  <a:lnTo>
                    <a:pt x="2204" y="762"/>
                  </a:lnTo>
                  <a:lnTo>
                    <a:pt x="2202" y="764"/>
                  </a:lnTo>
                  <a:lnTo>
                    <a:pt x="2202" y="764"/>
                  </a:lnTo>
                  <a:lnTo>
                    <a:pt x="2190" y="778"/>
                  </a:lnTo>
                  <a:lnTo>
                    <a:pt x="2178" y="792"/>
                  </a:lnTo>
                  <a:lnTo>
                    <a:pt x="2160" y="808"/>
                  </a:lnTo>
                  <a:lnTo>
                    <a:pt x="2160" y="808"/>
                  </a:lnTo>
                  <a:lnTo>
                    <a:pt x="2146" y="822"/>
                  </a:lnTo>
                  <a:lnTo>
                    <a:pt x="2136" y="832"/>
                  </a:lnTo>
                  <a:lnTo>
                    <a:pt x="2126" y="840"/>
                  </a:lnTo>
                  <a:lnTo>
                    <a:pt x="2108" y="854"/>
                  </a:lnTo>
                  <a:lnTo>
                    <a:pt x="2108" y="854"/>
                  </a:lnTo>
                  <a:lnTo>
                    <a:pt x="2110" y="852"/>
                  </a:lnTo>
                  <a:lnTo>
                    <a:pt x="2112" y="852"/>
                  </a:lnTo>
                  <a:lnTo>
                    <a:pt x="2110" y="854"/>
                  </a:lnTo>
                  <a:lnTo>
                    <a:pt x="2106" y="858"/>
                  </a:lnTo>
                  <a:lnTo>
                    <a:pt x="2094" y="866"/>
                  </a:lnTo>
                  <a:lnTo>
                    <a:pt x="2094" y="866"/>
                  </a:lnTo>
                  <a:lnTo>
                    <a:pt x="2072" y="878"/>
                  </a:lnTo>
                  <a:lnTo>
                    <a:pt x="2072" y="878"/>
                  </a:lnTo>
                  <a:lnTo>
                    <a:pt x="2072" y="876"/>
                  </a:lnTo>
                  <a:lnTo>
                    <a:pt x="2078" y="872"/>
                  </a:lnTo>
                  <a:lnTo>
                    <a:pt x="2078" y="872"/>
                  </a:lnTo>
                  <a:lnTo>
                    <a:pt x="2086" y="868"/>
                  </a:lnTo>
                  <a:lnTo>
                    <a:pt x="2086" y="868"/>
                  </a:lnTo>
                  <a:lnTo>
                    <a:pt x="2096" y="862"/>
                  </a:lnTo>
                  <a:lnTo>
                    <a:pt x="2098" y="860"/>
                  </a:lnTo>
                  <a:lnTo>
                    <a:pt x="2094" y="862"/>
                  </a:lnTo>
                  <a:lnTo>
                    <a:pt x="2092" y="864"/>
                  </a:lnTo>
                  <a:lnTo>
                    <a:pt x="2092" y="864"/>
                  </a:lnTo>
                  <a:lnTo>
                    <a:pt x="2066" y="878"/>
                  </a:lnTo>
                  <a:lnTo>
                    <a:pt x="2058" y="884"/>
                  </a:lnTo>
                  <a:lnTo>
                    <a:pt x="2056" y="884"/>
                  </a:lnTo>
                  <a:lnTo>
                    <a:pt x="2056" y="884"/>
                  </a:lnTo>
                  <a:lnTo>
                    <a:pt x="2056" y="884"/>
                  </a:lnTo>
                  <a:lnTo>
                    <a:pt x="2048" y="888"/>
                  </a:lnTo>
                  <a:lnTo>
                    <a:pt x="2062" y="882"/>
                  </a:lnTo>
                  <a:lnTo>
                    <a:pt x="2062" y="882"/>
                  </a:lnTo>
                  <a:lnTo>
                    <a:pt x="2024" y="900"/>
                  </a:lnTo>
                  <a:lnTo>
                    <a:pt x="1984" y="918"/>
                  </a:lnTo>
                  <a:lnTo>
                    <a:pt x="1984" y="918"/>
                  </a:lnTo>
                  <a:lnTo>
                    <a:pt x="1990" y="916"/>
                  </a:lnTo>
                  <a:lnTo>
                    <a:pt x="1988" y="918"/>
                  </a:lnTo>
                  <a:lnTo>
                    <a:pt x="1988" y="918"/>
                  </a:lnTo>
                  <a:lnTo>
                    <a:pt x="1958" y="930"/>
                  </a:lnTo>
                  <a:lnTo>
                    <a:pt x="1936" y="938"/>
                  </a:lnTo>
                  <a:lnTo>
                    <a:pt x="1936" y="938"/>
                  </a:lnTo>
                  <a:lnTo>
                    <a:pt x="1930" y="940"/>
                  </a:lnTo>
                  <a:lnTo>
                    <a:pt x="1928" y="940"/>
                  </a:lnTo>
                  <a:lnTo>
                    <a:pt x="1910" y="946"/>
                  </a:lnTo>
                  <a:lnTo>
                    <a:pt x="1910" y="946"/>
                  </a:lnTo>
                  <a:lnTo>
                    <a:pt x="1900" y="948"/>
                  </a:lnTo>
                  <a:lnTo>
                    <a:pt x="1900" y="948"/>
                  </a:lnTo>
                  <a:lnTo>
                    <a:pt x="1900" y="948"/>
                  </a:lnTo>
                  <a:lnTo>
                    <a:pt x="1914" y="942"/>
                  </a:lnTo>
                  <a:lnTo>
                    <a:pt x="1914" y="942"/>
                  </a:lnTo>
                  <a:lnTo>
                    <a:pt x="1892" y="950"/>
                  </a:lnTo>
                  <a:lnTo>
                    <a:pt x="1872" y="954"/>
                  </a:lnTo>
                  <a:lnTo>
                    <a:pt x="1840" y="962"/>
                  </a:lnTo>
                  <a:lnTo>
                    <a:pt x="1854" y="956"/>
                  </a:lnTo>
                  <a:lnTo>
                    <a:pt x="1854" y="956"/>
                  </a:lnTo>
                  <a:lnTo>
                    <a:pt x="1830" y="964"/>
                  </a:lnTo>
                  <a:lnTo>
                    <a:pt x="1840" y="962"/>
                  </a:lnTo>
                  <a:lnTo>
                    <a:pt x="1840" y="962"/>
                  </a:lnTo>
                  <a:lnTo>
                    <a:pt x="1822" y="966"/>
                  </a:lnTo>
                  <a:lnTo>
                    <a:pt x="1822" y="966"/>
                  </a:lnTo>
                  <a:lnTo>
                    <a:pt x="1818" y="966"/>
                  </a:lnTo>
                  <a:lnTo>
                    <a:pt x="1820" y="968"/>
                  </a:lnTo>
                  <a:lnTo>
                    <a:pt x="1818" y="968"/>
                  </a:lnTo>
                  <a:lnTo>
                    <a:pt x="1810" y="972"/>
                  </a:lnTo>
                  <a:lnTo>
                    <a:pt x="1810" y="972"/>
                  </a:lnTo>
                  <a:lnTo>
                    <a:pt x="1786" y="976"/>
                  </a:lnTo>
                  <a:lnTo>
                    <a:pt x="1774" y="978"/>
                  </a:lnTo>
                  <a:lnTo>
                    <a:pt x="1768" y="978"/>
                  </a:lnTo>
                  <a:lnTo>
                    <a:pt x="1768" y="978"/>
                  </a:lnTo>
                  <a:lnTo>
                    <a:pt x="1784" y="976"/>
                  </a:lnTo>
                  <a:lnTo>
                    <a:pt x="1786" y="976"/>
                  </a:lnTo>
                  <a:lnTo>
                    <a:pt x="1784" y="974"/>
                  </a:lnTo>
                  <a:lnTo>
                    <a:pt x="1782" y="974"/>
                  </a:lnTo>
                  <a:lnTo>
                    <a:pt x="1782" y="974"/>
                  </a:lnTo>
                  <a:lnTo>
                    <a:pt x="1796" y="972"/>
                  </a:lnTo>
                  <a:lnTo>
                    <a:pt x="1796" y="972"/>
                  </a:lnTo>
                  <a:lnTo>
                    <a:pt x="1772" y="976"/>
                  </a:lnTo>
                  <a:lnTo>
                    <a:pt x="1772" y="976"/>
                  </a:lnTo>
                  <a:lnTo>
                    <a:pt x="1776" y="974"/>
                  </a:lnTo>
                  <a:lnTo>
                    <a:pt x="1776" y="974"/>
                  </a:lnTo>
                  <a:lnTo>
                    <a:pt x="1756" y="976"/>
                  </a:lnTo>
                  <a:lnTo>
                    <a:pt x="1748" y="980"/>
                  </a:lnTo>
                  <a:lnTo>
                    <a:pt x="1740" y="982"/>
                  </a:lnTo>
                  <a:lnTo>
                    <a:pt x="1718" y="984"/>
                  </a:lnTo>
                  <a:lnTo>
                    <a:pt x="1718" y="984"/>
                  </a:lnTo>
                  <a:lnTo>
                    <a:pt x="1720" y="982"/>
                  </a:lnTo>
                  <a:lnTo>
                    <a:pt x="1720" y="982"/>
                  </a:lnTo>
                  <a:lnTo>
                    <a:pt x="1716" y="982"/>
                  </a:lnTo>
                  <a:lnTo>
                    <a:pt x="1702" y="982"/>
                  </a:lnTo>
                  <a:lnTo>
                    <a:pt x="1702" y="982"/>
                  </a:lnTo>
                  <a:lnTo>
                    <a:pt x="1710" y="982"/>
                  </a:lnTo>
                  <a:lnTo>
                    <a:pt x="1712" y="982"/>
                  </a:lnTo>
                  <a:lnTo>
                    <a:pt x="1710" y="984"/>
                  </a:lnTo>
                  <a:lnTo>
                    <a:pt x="1696" y="986"/>
                  </a:lnTo>
                  <a:lnTo>
                    <a:pt x="1696" y="986"/>
                  </a:lnTo>
                  <a:lnTo>
                    <a:pt x="1670" y="986"/>
                  </a:lnTo>
                  <a:lnTo>
                    <a:pt x="1654" y="988"/>
                  </a:lnTo>
                  <a:lnTo>
                    <a:pt x="1670" y="988"/>
                  </a:lnTo>
                  <a:lnTo>
                    <a:pt x="1670" y="988"/>
                  </a:lnTo>
                  <a:lnTo>
                    <a:pt x="1656" y="990"/>
                  </a:lnTo>
                  <a:lnTo>
                    <a:pt x="1634" y="990"/>
                  </a:lnTo>
                  <a:lnTo>
                    <a:pt x="1634" y="990"/>
                  </a:lnTo>
                  <a:lnTo>
                    <a:pt x="1640" y="990"/>
                  </a:lnTo>
                  <a:lnTo>
                    <a:pt x="1644" y="990"/>
                  </a:lnTo>
                  <a:lnTo>
                    <a:pt x="1644" y="990"/>
                  </a:lnTo>
                  <a:lnTo>
                    <a:pt x="1628" y="990"/>
                  </a:lnTo>
                  <a:lnTo>
                    <a:pt x="1610" y="990"/>
                  </a:lnTo>
                  <a:lnTo>
                    <a:pt x="1590" y="990"/>
                  </a:lnTo>
                  <a:lnTo>
                    <a:pt x="1570" y="990"/>
                  </a:lnTo>
                  <a:lnTo>
                    <a:pt x="1570" y="990"/>
                  </a:lnTo>
                  <a:lnTo>
                    <a:pt x="1564" y="990"/>
                  </a:lnTo>
                  <a:lnTo>
                    <a:pt x="1562" y="988"/>
                  </a:lnTo>
                  <a:lnTo>
                    <a:pt x="1562" y="988"/>
                  </a:lnTo>
                  <a:lnTo>
                    <a:pt x="1558" y="988"/>
                  </a:lnTo>
                  <a:lnTo>
                    <a:pt x="1558" y="988"/>
                  </a:lnTo>
                  <a:lnTo>
                    <a:pt x="1524" y="986"/>
                  </a:lnTo>
                  <a:lnTo>
                    <a:pt x="1490" y="986"/>
                  </a:lnTo>
                  <a:lnTo>
                    <a:pt x="1490" y="986"/>
                  </a:lnTo>
                  <a:lnTo>
                    <a:pt x="1496" y="988"/>
                  </a:lnTo>
                  <a:lnTo>
                    <a:pt x="1478" y="988"/>
                  </a:lnTo>
                  <a:lnTo>
                    <a:pt x="1532" y="988"/>
                  </a:lnTo>
                  <a:lnTo>
                    <a:pt x="1498" y="990"/>
                  </a:lnTo>
                  <a:lnTo>
                    <a:pt x="1498" y="990"/>
                  </a:lnTo>
                  <a:lnTo>
                    <a:pt x="1542" y="990"/>
                  </a:lnTo>
                  <a:lnTo>
                    <a:pt x="1542" y="990"/>
                  </a:lnTo>
                  <a:lnTo>
                    <a:pt x="1530" y="990"/>
                  </a:lnTo>
                  <a:lnTo>
                    <a:pt x="1534" y="992"/>
                  </a:lnTo>
                  <a:lnTo>
                    <a:pt x="1534" y="992"/>
                  </a:lnTo>
                  <a:lnTo>
                    <a:pt x="1518" y="990"/>
                  </a:lnTo>
                  <a:lnTo>
                    <a:pt x="1500" y="990"/>
                  </a:lnTo>
                  <a:lnTo>
                    <a:pt x="1484" y="990"/>
                  </a:lnTo>
                  <a:lnTo>
                    <a:pt x="1464" y="990"/>
                  </a:lnTo>
                  <a:lnTo>
                    <a:pt x="1466" y="986"/>
                  </a:lnTo>
                  <a:lnTo>
                    <a:pt x="1466" y="986"/>
                  </a:lnTo>
                  <a:lnTo>
                    <a:pt x="1438" y="984"/>
                  </a:lnTo>
                  <a:lnTo>
                    <a:pt x="1410" y="984"/>
                  </a:lnTo>
                  <a:lnTo>
                    <a:pt x="1380" y="982"/>
                  </a:lnTo>
                  <a:lnTo>
                    <a:pt x="1346" y="976"/>
                  </a:lnTo>
                  <a:lnTo>
                    <a:pt x="1362" y="980"/>
                  </a:lnTo>
                  <a:lnTo>
                    <a:pt x="1362" y="980"/>
                  </a:lnTo>
                  <a:lnTo>
                    <a:pt x="1342" y="976"/>
                  </a:lnTo>
                  <a:lnTo>
                    <a:pt x="1316" y="972"/>
                  </a:lnTo>
                  <a:lnTo>
                    <a:pt x="1316" y="972"/>
                  </a:lnTo>
                  <a:lnTo>
                    <a:pt x="1312" y="970"/>
                  </a:lnTo>
                  <a:lnTo>
                    <a:pt x="1300" y="966"/>
                  </a:lnTo>
                  <a:lnTo>
                    <a:pt x="1300" y="966"/>
                  </a:lnTo>
                  <a:lnTo>
                    <a:pt x="1282" y="962"/>
                  </a:lnTo>
                  <a:lnTo>
                    <a:pt x="1268" y="960"/>
                  </a:lnTo>
                  <a:lnTo>
                    <a:pt x="1260" y="958"/>
                  </a:lnTo>
                  <a:lnTo>
                    <a:pt x="1260" y="958"/>
                  </a:lnTo>
                  <a:lnTo>
                    <a:pt x="1238" y="952"/>
                  </a:lnTo>
                  <a:lnTo>
                    <a:pt x="1238" y="952"/>
                  </a:lnTo>
                  <a:lnTo>
                    <a:pt x="1196" y="940"/>
                  </a:lnTo>
                  <a:lnTo>
                    <a:pt x="1180" y="934"/>
                  </a:lnTo>
                  <a:lnTo>
                    <a:pt x="1156" y="926"/>
                  </a:lnTo>
                  <a:lnTo>
                    <a:pt x="1156" y="926"/>
                  </a:lnTo>
                  <a:lnTo>
                    <a:pt x="1162" y="928"/>
                  </a:lnTo>
                  <a:lnTo>
                    <a:pt x="1162" y="926"/>
                  </a:lnTo>
                  <a:lnTo>
                    <a:pt x="1176" y="932"/>
                  </a:lnTo>
                  <a:lnTo>
                    <a:pt x="1176" y="932"/>
                  </a:lnTo>
                  <a:lnTo>
                    <a:pt x="1160" y="924"/>
                  </a:lnTo>
                  <a:lnTo>
                    <a:pt x="1154" y="922"/>
                  </a:lnTo>
                  <a:lnTo>
                    <a:pt x="1154" y="922"/>
                  </a:lnTo>
                  <a:lnTo>
                    <a:pt x="1132" y="914"/>
                  </a:lnTo>
                  <a:lnTo>
                    <a:pt x="1120" y="910"/>
                  </a:lnTo>
                  <a:lnTo>
                    <a:pt x="1108" y="904"/>
                  </a:lnTo>
                  <a:lnTo>
                    <a:pt x="1108" y="904"/>
                  </a:lnTo>
                  <a:lnTo>
                    <a:pt x="1102" y="902"/>
                  </a:lnTo>
                  <a:lnTo>
                    <a:pt x="1088" y="896"/>
                  </a:lnTo>
                  <a:lnTo>
                    <a:pt x="1088" y="896"/>
                  </a:lnTo>
                  <a:lnTo>
                    <a:pt x="1088" y="896"/>
                  </a:lnTo>
                  <a:lnTo>
                    <a:pt x="1088" y="896"/>
                  </a:lnTo>
                  <a:lnTo>
                    <a:pt x="1088" y="896"/>
                  </a:lnTo>
                  <a:lnTo>
                    <a:pt x="1080" y="892"/>
                  </a:lnTo>
                  <a:lnTo>
                    <a:pt x="1076" y="890"/>
                  </a:lnTo>
                  <a:lnTo>
                    <a:pt x="1078" y="892"/>
                  </a:lnTo>
                  <a:lnTo>
                    <a:pt x="1078" y="892"/>
                  </a:lnTo>
                  <a:lnTo>
                    <a:pt x="1048" y="874"/>
                  </a:lnTo>
                  <a:lnTo>
                    <a:pt x="1016" y="852"/>
                  </a:lnTo>
                  <a:lnTo>
                    <a:pt x="984" y="828"/>
                  </a:lnTo>
                  <a:lnTo>
                    <a:pt x="972" y="816"/>
                  </a:lnTo>
                  <a:lnTo>
                    <a:pt x="962" y="804"/>
                  </a:lnTo>
                  <a:lnTo>
                    <a:pt x="962" y="804"/>
                  </a:lnTo>
                  <a:lnTo>
                    <a:pt x="946" y="788"/>
                  </a:lnTo>
                  <a:lnTo>
                    <a:pt x="932" y="770"/>
                  </a:lnTo>
                  <a:lnTo>
                    <a:pt x="918" y="752"/>
                  </a:lnTo>
                  <a:lnTo>
                    <a:pt x="908" y="734"/>
                  </a:lnTo>
                  <a:lnTo>
                    <a:pt x="908" y="734"/>
                  </a:lnTo>
                  <a:lnTo>
                    <a:pt x="912" y="738"/>
                  </a:lnTo>
                  <a:lnTo>
                    <a:pt x="912" y="738"/>
                  </a:lnTo>
                  <a:lnTo>
                    <a:pt x="898" y="712"/>
                  </a:lnTo>
                  <a:lnTo>
                    <a:pt x="898" y="712"/>
                  </a:lnTo>
                  <a:lnTo>
                    <a:pt x="894" y="702"/>
                  </a:lnTo>
                  <a:lnTo>
                    <a:pt x="894" y="702"/>
                  </a:lnTo>
                  <a:lnTo>
                    <a:pt x="888" y="700"/>
                  </a:lnTo>
                  <a:lnTo>
                    <a:pt x="884" y="700"/>
                  </a:lnTo>
                  <a:lnTo>
                    <a:pt x="870" y="700"/>
                  </a:lnTo>
                  <a:lnTo>
                    <a:pt x="870" y="700"/>
                  </a:lnTo>
                  <a:lnTo>
                    <a:pt x="864" y="698"/>
                  </a:lnTo>
                  <a:lnTo>
                    <a:pt x="872" y="698"/>
                  </a:lnTo>
                  <a:lnTo>
                    <a:pt x="880" y="698"/>
                  </a:lnTo>
                  <a:lnTo>
                    <a:pt x="880" y="698"/>
                  </a:lnTo>
                  <a:lnTo>
                    <a:pt x="868" y="696"/>
                  </a:lnTo>
                  <a:lnTo>
                    <a:pt x="848" y="696"/>
                  </a:lnTo>
                  <a:lnTo>
                    <a:pt x="826" y="698"/>
                  </a:lnTo>
                  <a:lnTo>
                    <a:pt x="802" y="696"/>
                  </a:lnTo>
                  <a:lnTo>
                    <a:pt x="810" y="696"/>
                  </a:lnTo>
                  <a:lnTo>
                    <a:pt x="810" y="696"/>
                  </a:lnTo>
                  <a:lnTo>
                    <a:pt x="772" y="696"/>
                  </a:lnTo>
                  <a:lnTo>
                    <a:pt x="724" y="698"/>
                  </a:lnTo>
                  <a:lnTo>
                    <a:pt x="724" y="698"/>
                  </a:lnTo>
                  <a:lnTo>
                    <a:pt x="724" y="698"/>
                  </a:lnTo>
                  <a:lnTo>
                    <a:pt x="724" y="696"/>
                  </a:lnTo>
                  <a:lnTo>
                    <a:pt x="724" y="696"/>
                  </a:lnTo>
                  <a:lnTo>
                    <a:pt x="676" y="698"/>
                  </a:lnTo>
                  <a:lnTo>
                    <a:pt x="622" y="700"/>
                  </a:lnTo>
                  <a:lnTo>
                    <a:pt x="622" y="700"/>
                  </a:lnTo>
                  <a:lnTo>
                    <a:pt x="634" y="698"/>
                  </a:lnTo>
                  <a:lnTo>
                    <a:pt x="634" y="698"/>
                  </a:lnTo>
                  <a:lnTo>
                    <a:pt x="632" y="698"/>
                  </a:lnTo>
                  <a:lnTo>
                    <a:pt x="632" y="698"/>
                  </a:lnTo>
                  <a:lnTo>
                    <a:pt x="626" y="698"/>
                  </a:lnTo>
                  <a:lnTo>
                    <a:pt x="624" y="698"/>
                  </a:lnTo>
                  <a:lnTo>
                    <a:pt x="620" y="700"/>
                  </a:lnTo>
                  <a:lnTo>
                    <a:pt x="606" y="700"/>
                  </a:lnTo>
                  <a:lnTo>
                    <a:pt x="606" y="700"/>
                  </a:lnTo>
                  <a:lnTo>
                    <a:pt x="586" y="700"/>
                  </a:lnTo>
                  <a:lnTo>
                    <a:pt x="572" y="698"/>
                  </a:lnTo>
                  <a:lnTo>
                    <a:pt x="600" y="698"/>
                  </a:lnTo>
                  <a:lnTo>
                    <a:pt x="600" y="698"/>
                  </a:lnTo>
                  <a:lnTo>
                    <a:pt x="588" y="696"/>
                  </a:lnTo>
                  <a:lnTo>
                    <a:pt x="576" y="696"/>
                  </a:lnTo>
                  <a:lnTo>
                    <a:pt x="550" y="696"/>
                  </a:lnTo>
                  <a:lnTo>
                    <a:pt x="552" y="696"/>
                  </a:lnTo>
                  <a:lnTo>
                    <a:pt x="552" y="696"/>
                  </a:lnTo>
                  <a:lnTo>
                    <a:pt x="508" y="698"/>
                  </a:lnTo>
                  <a:lnTo>
                    <a:pt x="462" y="698"/>
                  </a:lnTo>
                  <a:lnTo>
                    <a:pt x="468" y="700"/>
                  </a:lnTo>
                  <a:lnTo>
                    <a:pt x="468" y="700"/>
                  </a:lnTo>
                  <a:lnTo>
                    <a:pt x="452" y="700"/>
                  </a:lnTo>
                  <a:lnTo>
                    <a:pt x="444" y="700"/>
                  </a:lnTo>
                  <a:lnTo>
                    <a:pt x="436" y="700"/>
                  </a:lnTo>
                  <a:lnTo>
                    <a:pt x="422" y="700"/>
                  </a:lnTo>
                  <a:lnTo>
                    <a:pt x="414" y="698"/>
                  </a:lnTo>
                  <a:lnTo>
                    <a:pt x="414" y="698"/>
                  </a:lnTo>
                  <a:lnTo>
                    <a:pt x="326" y="700"/>
                  </a:lnTo>
                  <a:lnTo>
                    <a:pt x="326" y="700"/>
                  </a:lnTo>
                  <a:lnTo>
                    <a:pt x="360" y="698"/>
                  </a:lnTo>
                  <a:lnTo>
                    <a:pt x="398" y="696"/>
                  </a:lnTo>
                  <a:lnTo>
                    <a:pt x="398" y="696"/>
                  </a:lnTo>
                  <a:lnTo>
                    <a:pt x="364" y="696"/>
                  </a:lnTo>
                  <a:lnTo>
                    <a:pt x="334" y="698"/>
                  </a:lnTo>
                  <a:lnTo>
                    <a:pt x="334" y="698"/>
                  </a:lnTo>
                  <a:lnTo>
                    <a:pt x="356" y="698"/>
                  </a:lnTo>
                  <a:lnTo>
                    <a:pt x="356" y="698"/>
                  </a:lnTo>
                  <a:lnTo>
                    <a:pt x="322" y="700"/>
                  </a:lnTo>
                  <a:lnTo>
                    <a:pt x="276" y="700"/>
                  </a:lnTo>
                  <a:lnTo>
                    <a:pt x="276" y="700"/>
                  </a:lnTo>
                  <a:lnTo>
                    <a:pt x="276" y="700"/>
                  </a:lnTo>
                  <a:lnTo>
                    <a:pt x="274" y="698"/>
                  </a:lnTo>
                  <a:lnTo>
                    <a:pt x="266" y="698"/>
                  </a:lnTo>
                  <a:lnTo>
                    <a:pt x="234" y="698"/>
                  </a:lnTo>
                  <a:lnTo>
                    <a:pt x="196" y="696"/>
                  </a:lnTo>
                  <a:lnTo>
                    <a:pt x="168" y="696"/>
                  </a:lnTo>
                  <a:lnTo>
                    <a:pt x="168" y="696"/>
                  </a:lnTo>
                  <a:lnTo>
                    <a:pt x="124" y="696"/>
                  </a:lnTo>
                  <a:lnTo>
                    <a:pt x="102" y="696"/>
                  </a:lnTo>
                  <a:lnTo>
                    <a:pt x="82" y="692"/>
                  </a:lnTo>
                  <a:lnTo>
                    <a:pt x="62" y="686"/>
                  </a:lnTo>
                  <a:lnTo>
                    <a:pt x="52" y="680"/>
                  </a:lnTo>
                  <a:lnTo>
                    <a:pt x="44" y="676"/>
                  </a:lnTo>
                  <a:lnTo>
                    <a:pt x="36" y="668"/>
                  </a:lnTo>
                  <a:lnTo>
                    <a:pt x="28" y="660"/>
                  </a:lnTo>
                  <a:lnTo>
                    <a:pt x="22" y="650"/>
                  </a:lnTo>
                  <a:lnTo>
                    <a:pt x="18" y="640"/>
                  </a:lnTo>
                  <a:lnTo>
                    <a:pt x="18" y="640"/>
                  </a:lnTo>
                  <a:lnTo>
                    <a:pt x="18" y="646"/>
                  </a:lnTo>
                  <a:lnTo>
                    <a:pt x="16" y="640"/>
                  </a:lnTo>
                  <a:lnTo>
                    <a:pt x="12" y="630"/>
                  </a:lnTo>
                  <a:lnTo>
                    <a:pt x="12" y="626"/>
                  </a:lnTo>
                  <a:lnTo>
                    <a:pt x="12" y="626"/>
                  </a:lnTo>
                  <a:lnTo>
                    <a:pt x="10" y="610"/>
                  </a:lnTo>
                  <a:lnTo>
                    <a:pt x="10" y="604"/>
                  </a:lnTo>
                  <a:lnTo>
                    <a:pt x="12" y="556"/>
                  </a:lnTo>
                  <a:lnTo>
                    <a:pt x="12" y="556"/>
                  </a:lnTo>
                  <a:lnTo>
                    <a:pt x="14" y="554"/>
                  </a:lnTo>
                  <a:lnTo>
                    <a:pt x="14" y="560"/>
                  </a:lnTo>
                  <a:lnTo>
                    <a:pt x="14" y="570"/>
                  </a:lnTo>
                  <a:lnTo>
                    <a:pt x="14" y="570"/>
                  </a:lnTo>
                  <a:lnTo>
                    <a:pt x="16" y="546"/>
                  </a:lnTo>
                  <a:lnTo>
                    <a:pt x="16" y="532"/>
                  </a:lnTo>
                  <a:lnTo>
                    <a:pt x="16" y="532"/>
                  </a:lnTo>
                  <a:lnTo>
                    <a:pt x="16" y="534"/>
                  </a:lnTo>
                  <a:lnTo>
                    <a:pt x="16" y="532"/>
                  </a:lnTo>
                  <a:lnTo>
                    <a:pt x="16" y="526"/>
                  </a:lnTo>
                  <a:lnTo>
                    <a:pt x="16" y="500"/>
                  </a:lnTo>
                  <a:lnTo>
                    <a:pt x="14" y="528"/>
                  </a:lnTo>
                  <a:lnTo>
                    <a:pt x="14" y="528"/>
                  </a:lnTo>
                  <a:lnTo>
                    <a:pt x="14" y="500"/>
                  </a:lnTo>
                  <a:lnTo>
                    <a:pt x="14" y="484"/>
                  </a:lnTo>
                  <a:lnTo>
                    <a:pt x="16" y="466"/>
                  </a:lnTo>
                  <a:lnTo>
                    <a:pt x="14" y="438"/>
                  </a:lnTo>
                  <a:lnTo>
                    <a:pt x="16" y="454"/>
                  </a:lnTo>
                  <a:lnTo>
                    <a:pt x="16" y="454"/>
                  </a:lnTo>
                  <a:lnTo>
                    <a:pt x="16" y="396"/>
                  </a:lnTo>
                  <a:lnTo>
                    <a:pt x="14" y="362"/>
                  </a:lnTo>
                  <a:lnTo>
                    <a:pt x="14" y="338"/>
                  </a:lnTo>
                  <a:lnTo>
                    <a:pt x="14" y="338"/>
                  </a:lnTo>
                  <a:lnTo>
                    <a:pt x="14" y="332"/>
                  </a:lnTo>
                  <a:lnTo>
                    <a:pt x="14" y="338"/>
                  </a:lnTo>
                  <a:lnTo>
                    <a:pt x="14" y="338"/>
                  </a:lnTo>
                  <a:lnTo>
                    <a:pt x="14" y="244"/>
                  </a:lnTo>
                  <a:lnTo>
                    <a:pt x="14" y="200"/>
                  </a:lnTo>
                  <a:lnTo>
                    <a:pt x="14" y="160"/>
                  </a:lnTo>
                  <a:lnTo>
                    <a:pt x="14" y="164"/>
                  </a:lnTo>
                  <a:lnTo>
                    <a:pt x="14" y="164"/>
                  </a:lnTo>
                  <a:lnTo>
                    <a:pt x="14" y="150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14" y="134"/>
                  </a:lnTo>
                  <a:lnTo>
                    <a:pt x="14" y="130"/>
                  </a:lnTo>
                  <a:lnTo>
                    <a:pt x="14" y="130"/>
                  </a:lnTo>
                  <a:lnTo>
                    <a:pt x="14" y="112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4" y="100"/>
                  </a:lnTo>
                  <a:lnTo>
                    <a:pt x="14" y="100"/>
                  </a:lnTo>
                  <a:lnTo>
                    <a:pt x="16" y="80"/>
                  </a:lnTo>
                  <a:lnTo>
                    <a:pt x="22" y="64"/>
                  </a:lnTo>
                  <a:lnTo>
                    <a:pt x="28" y="52"/>
                  </a:lnTo>
                  <a:lnTo>
                    <a:pt x="38" y="40"/>
                  </a:lnTo>
                  <a:lnTo>
                    <a:pt x="50" y="32"/>
                  </a:lnTo>
                  <a:lnTo>
                    <a:pt x="64" y="24"/>
                  </a:lnTo>
                  <a:lnTo>
                    <a:pt x="78" y="18"/>
                  </a:lnTo>
                  <a:lnTo>
                    <a:pt x="94" y="16"/>
                  </a:lnTo>
                  <a:lnTo>
                    <a:pt x="94" y="16"/>
                  </a:lnTo>
                  <a:lnTo>
                    <a:pt x="100" y="16"/>
                  </a:lnTo>
                  <a:lnTo>
                    <a:pt x="118" y="18"/>
                  </a:lnTo>
                  <a:lnTo>
                    <a:pt x="162" y="18"/>
                  </a:lnTo>
                  <a:lnTo>
                    <a:pt x="160" y="18"/>
                  </a:lnTo>
                  <a:lnTo>
                    <a:pt x="160" y="18"/>
                  </a:lnTo>
                  <a:lnTo>
                    <a:pt x="252" y="18"/>
                  </a:lnTo>
                  <a:lnTo>
                    <a:pt x="338" y="16"/>
                  </a:lnTo>
                  <a:lnTo>
                    <a:pt x="338" y="16"/>
                  </a:lnTo>
                  <a:lnTo>
                    <a:pt x="376" y="16"/>
                  </a:lnTo>
                  <a:lnTo>
                    <a:pt x="426" y="18"/>
                  </a:lnTo>
                  <a:lnTo>
                    <a:pt x="532" y="18"/>
                  </a:lnTo>
                  <a:lnTo>
                    <a:pt x="532" y="18"/>
                  </a:lnTo>
                  <a:lnTo>
                    <a:pt x="528" y="18"/>
                  </a:lnTo>
                  <a:lnTo>
                    <a:pt x="530" y="16"/>
                  </a:lnTo>
                  <a:lnTo>
                    <a:pt x="544" y="16"/>
                  </a:lnTo>
                  <a:lnTo>
                    <a:pt x="544" y="16"/>
                  </a:lnTo>
                  <a:lnTo>
                    <a:pt x="570" y="16"/>
                  </a:lnTo>
                  <a:lnTo>
                    <a:pt x="578" y="16"/>
                  </a:lnTo>
                  <a:lnTo>
                    <a:pt x="582" y="16"/>
                  </a:lnTo>
                  <a:lnTo>
                    <a:pt x="576" y="16"/>
                  </a:lnTo>
                  <a:lnTo>
                    <a:pt x="576" y="16"/>
                  </a:lnTo>
                  <a:lnTo>
                    <a:pt x="588" y="18"/>
                  </a:lnTo>
                  <a:lnTo>
                    <a:pt x="604" y="18"/>
                  </a:lnTo>
                  <a:lnTo>
                    <a:pt x="642" y="18"/>
                  </a:lnTo>
                  <a:lnTo>
                    <a:pt x="646" y="14"/>
                  </a:lnTo>
                  <a:lnTo>
                    <a:pt x="646" y="14"/>
                  </a:lnTo>
                  <a:lnTo>
                    <a:pt x="696" y="16"/>
                  </a:lnTo>
                  <a:lnTo>
                    <a:pt x="752" y="16"/>
                  </a:lnTo>
                  <a:lnTo>
                    <a:pt x="804" y="16"/>
                  </a:lnTo>
                  <a:lnTo>
                    <a:pt x="840" y="18"/>
                  </a:lnTo>
                  <a:lnTo>
                    <a:pt x="840" y="18"/>
                  </a:lnTo>
                  <a:lnTo>
                    <a:pt x="888" y="16"/>
                  </a:lnTo>
                  <a:lnTo>
                    <a:pt x="886" y="18"/>
                  </a:lnTo>
                  <a:lnTo>
                    <a:pt x="886" y="18"/>
                  </a:lnTo>
                  <a:lnTo>
                    <a:pt x="998" y="18"/>
                  </a:lnTo>
                  <a:lnTo>
                    <a:pt x="988" y="18"/>
                  </a:lnTo>
                  <a:lnTo>
                    <a:pt x="988" y="18"/>
                  </a:lnTo>
                  <a:lnTo>
                    <a:pt x="1006" y="18"/>
                  </a:lnTo>
                  <a:lnTo>
                    <a:pt x="1020" y="16"/>
                  </a:lnTo>
                  <a:lnTo>
                    <a:pt x="1034" y="14"/>
                  </a:lnTo>
                  <a:lnTo>
                    <a:pt x="1050" y="14"/>
                  </a:lnTo>
                  <a:lnTo>
                    <a:pt x="1058" y="16"/>
                  </a:lnTo>
                  <a:lnTo>
                    <a:pt x="1058" y="16"/>
                  </a:lnTo>
                  <a:lnTo>
                    <a:pt x="1134" y="18"/>
                  </a:lnTo>
                  <a:lnTo>
                    <a:pt x="1172" y="18"/>
                  </a:lnTo>
                  <a:lnTo>
                    <a:pt x="1208" y="16"/>
                  </a:lnTo>
                  <a:lnTo>
                    <a:pt x="1208" y="16"/>
                  </a:lnTo>
                  <a:lnTo>
                    <a:pt x="1206" y="18"/>
                  </a:lnTo>
                  <a:lnTo>
                    <a:pt x="1198" y="18"/>
                  </a:lnTo>
                  <a:lnTo>
                    <a:pt x="1198" y="18"/>
                  </a:lnTo>
                  <a:lnTo>
                    <a:pt x="1252" y="18"/>
                  </a:lnTo>
                  <a:lnTo>
                    <a:pt x="1274" y="18"/>
                  </a:lnTo>
                  <a:lnTo>
                    <a:pt x="1280" y="16"/>
                  </a:lnTo>
                  <a:lnTo>
                    <a:pt x="1282" y="16"/>
                  </a:lnTo>
                  <a:lnTo>
                    <a:pt x="1280" y="16"/>
                  </a:lnTo>
                  <a:lnTo>
                    <a:pt x="1280" y="16"/>
                  </a:lnTo>
                  <a:lnTo>
                    <a:pt x="1288" y="16"/>
                  </a:lnTo>
                  <a:lnTo>
                    <a:pt x="1310" y="16"/>
                  </a:lnTo>
                  <a:lnTo>
                    <a:pt x="1358" y="16"/>
                  </a:lnTo>
                  <a:lnTo>
                    <a:pt x="1354" y="16"/>
                  </a:lnTo>
                  <a:lnTo>
                    <a:pt x="1354" y="16"/>
                  </a:lnTo>
                  <a:lnTo>
                    <a:pt x="1378" y="14"/>
                  </a:lnTo>
                  <a:lnTo>
                    <a:pt x="1410" y="14"/>
                  </a:lnTo>
                  <a:lnTo>
                    <a:pt x="1410" y="14"/>
                  </a:lnTo>
                  <a:lnTo>
                    <a:pt x="1414" y="14"/>
                  </a:lnTo>
                  <a:lnTo>
                    <a:pt x="1406" y="14"/>
                  </a:lnTo>
                  <a:lnTo>
                    <a:pt x="1406" y="14"/>
                  </a:lnTo>
                  <a:lnTo>
                    <a:pt x="1430" y="14"/>
                  </a:lnTo>
                  <a:lnTo>
                    <a:pt x="1456" y="14"/>
                  </a:lnTo>
                  <a:lnTo>
                    <a:pt x="1444" y="14"/>
                  </a:lnTo>
                  <a:lnTo>
                    <a:pt x="1444" y="14"/>
                  </a:lnTo>
                  <a:lnTo>
                    <a:pt x="1468" y="14"/>
                  </a:lnTo>
                  <a:lnTo>
                    <a:pt x="1482" y="14"/>
                  </a:lnTo>
                  <a:lnTo>
                    <a:pt x="1482" y="14"/>
                  </a:lnTo>
                  <a:lnTo>
                    <a:pt x="1514" y="14"/>
                  </a:lnTo>
                  <a:lnTo>
                    <a:pt x="1536" y="14"/>
                  </a:lnTo>
                  <a:lnTo>
                    <a:pt x="1536" y="14"/>
                  </a:lnTo>
                  <a:lnTo>
                    <a:pt x="1548" y="14"/>
                  </a:lnTo>
                  <a:lnTo>
                    <a:pt x="1568" y="14"/>
                  </a:lnTo>
                  <a:lnTo>
                    <a:pt x="1568" y="14"/>
                  </a:lnTo>
                  <a:lnTo>
                    <a:pt x="1568" y="14"/>
                  </a:lnTo>
                  <a:lnTo>
                    <a:pt x="1562" y="14"/>
                  </a:lnTo>
                  <a:lnTo>
                    <a:pt x="1562" y="14"/>
                  </a:lnTo>
                  <a:lnTo>
                    <a:pt x="1614" y="14"/>
                  </a:lnTo>
                  <a:lnTo>
                    <a:pt x="1634" y="14"/>
                  </a:lnTo>
                  <a:lnTo>
                    <a:pt x="1656" y="14"/>
                  </a:lnTo>
                  <a:lnTo>
                    <a:pt x="1656" y="14"/>
                  </a:lnTo>
                  <a:lnTo>
                    <a:pt x="1662" y="16"/>
                  </a:lnTo>
                  <a:lnTo>
                    <a:pt x="1662" y="16"/>
                  </a:lnTo>
                  <a:lnTo>
                    <a:pt x="1602" y="14"/>
                  </a:lnTo>
                  <a:lnTo>
                    <a:pt x="1602" y="14"/>
                  </a:lnTo>
                  <a:lnTo>
                    <a:pt x="1612" y="16"/>
                  </a:lnTo>
                  <a:lnTo>
                    <a:pt x="1616" y="18"/>
                  </a:lnTo>
                  <a:lnTo>
                    <a:pt x="1608" y="18"/>
                  </a:lnTo>
                  <a:lnTo>
                    <a:pt x="1608" y="18"/>
                  </a:lnTo>
                  <a:lnTo>
                    <a:pt x="1650" y="16"/>
                  </a:lnTo>
                  <a:lnTo>
                    <a:pt x="1694" y="16"/>
                  </a:lnTo>
                  <a:lnTo>
                    <a:pt x="1698" y="16"/>
                  </a:lnTo>
                  <a:lnTo>
                    <a:pt x="1696" y="16"/>
                  </a:lnTo>
                  <a:lnTo>
                    <a:pt x="1696" y="16"/>
                  </a:lnTo>
                  <a:lnTo>
                    <a:pt x="1712" y="16"/>
                  </a:lnTo>
                  <a:lnTo>
                    <a:pt x="1712" y="16"/>
                  </a:lnTo>
                  <a:lnTo>
                    <a:pt x="1734" y="16"/>
                  </a:lnTo>
                  <a:lnTo>
                    <a:pt x="1734" y="16"/>
                  </a:lnTo>
                  <a:lnTo>
                    <a:pt x="1754" y="18"/>
                  </a:lnTo>
                  <a:lnTo>
                    <a:pt x="1780" y="18"/>
                  </a:lnTo>
                  <a:lnTo>
                    <a:pt x="1780" y="18"/>
                  </a:lnTo>
                  <a:lnTo>
                    <a:pt x="1782" y="16"/>
                  </a:lnTo>
                  <a:lnTo>
                    <a:pt x="1786" y="16"/>
                  </a:lnTo>
                  <a:lnTo>
                    <a:pt x="1788" y="16"/>
                  </a:lnTo>
                  <a:lnTo>
                    <a:pt x="1780" y="14"/>
                  </a:lnTo>
                  <a:lnTo>
                    <a:pt x="1780" y="14"/>
                  </a:lnTo>
                  <a:lnTo>
                    <a:pt x="1768" y="14"/>
                  </a:lnTo>
                  <a:lnTo>
                    <a:pt x="1768" y="14"/>
                  </a:lnTo>
                  <a:lnTo>
                    <a:pt x="1762" y="16"/>
                  </a:lnTo>
                  <a:lnTo>
                    <a:pt x="1764" y="14"/>
                  </a:lnTo>
                  <a:lnTo>
                    <a:pt x="1764" y="14"/>
                  </a:lnTo>
                  <a:lnTo>
                    <a:pt x="1730" y="16"/>
                  </a:lnTo>
                  <a:lnTo>
                    <a:pt x="1730" y="16"/>
                  </a:lnTo>
                  <a:lnTo>
                    <a:pt x="1746" y="14"/>
                  </a:lnTo>
                  <a:lnTo>
                    <a:pt x="1766" y="14"/>
                  </a:lnTo>
                  <a:lnTo>
                    <a:pt x="1766" y="14"/>
                  </a:lnTo>
                  <a:lnTo>
                    <a:pt x="1786" y="12"/>
                  </a:lnTo>
                  <a:lnTo>
                    <a:pt x="1786" y="12"/>
                  </a:lnTo>
                  <a:lnTo>
                    <a:pt x="1822" y="14"/>
                  </a:lnTo>
                  <a:lnTo>
                    <a:pt x="1846" y="16"/>
                  </a:lnTo>
                  <a:lnTo>
                    <a:pt x="1846" y="16"/>
                  </a:lnTo>
                  <a:lnTo>
                    <a:pt x="1916" y="16"/>
                  </a:lnTo>
                  <a:lnTo>
                    <a:pt x="1948" y="14"/>
                  </a:lnTo>
                  <a:lnTo>
                    <a:pt x="1972" y="12"/>
                  </a:lnTo>
                  <a:lnTo>
                    <a:pt x="1972" y="12"/>
                  </a:lnTo>
                  <a:lnTo>
                    <a:pt x="1984" y="14"/>
                  </a:lnTo>
                  <a:lnTo>
                    <a:pt x="1990" y="14"/>
                  </a:lnTo>
                  <a:lnTo>
                    <a:pt x="1990" y="14"/>
                  </a:lnTo>
                  <a:lnTo>
                    <a:pt x="1972" y="16"/>
                  </a:lnTo>
                  <a:lnTo>
                    <a:pt x="1972" y="16"/>
                  </a:lnTo>
                  <a:lnTo>
                    <a:pt x="2016" y="14"/>
                  </a:lnTo>
                  <a:lnTo>
                    <a:pt x="2038" y="14"/>
                  </a:lnTo>
                  <a:lnTo>
                    <a:pt x="2048" y="12"/>
                  </a:lnTo>
                  <a:lnTo>
                    <a:pt x="2048" y="12"/>
                  </a:lnTo>
                  <a:lnTo>
                    <a:pt x="2060" y="14"/>
                  </a:lnTo>
                  <a:lnTo>
                    <a:pt x="2056" y="14"/>
                  </a:lnTo>
                  <a:lnTo>
                    <a:pt x="2074" y="14"/>
                  </a:lnTo>
                  <a:lnTo>
                    <a:pt x="2068" y="14"/>
                  </a:lnTo>
                  <a:lnTo>
                    <a:pt x="2068" y="14"/>
                  </a:lnTo>
                  <a:lnTo>
                    <a:pt x="2124" y="16"/>
                  </a:lnTo>
                  <a:lnTo>
                    <a:pt x="2176" y="14"/>
                  </a:lnTo>
                  <a:lnTo>
                    <a:pt x="2230" y="12"/>
                  </a:lnTo>
                  <a:lnTo>
                    <a:pt x="2290" y="14"/>
                  </a:lnTo>
                  <a:lnTo>
                    <a:pt x="2290" y="14"/>
                  </a:lnTo>
                  <a:lnTo>
                    <a:pt x="2280" y="14"/>
                  </a:lnTo>
                  <a:lnTo>
                    <a:pt x="2280" y="14"/>
                  </a:lnTo>
                  <a:lnTo>
                    <a:pt x="2358" y="14"/>
                  </a:lnTo>
                  <a:lnTo>
                    <a:pt x="2438" y="14"/>
                  </a:lnTo>
                  <a:lnTo>
                    <a:pt x="2516" y="14"/>
                  </a:lnTo>
                  <a:lnTo>
                    <a:pt x="2594" y="14"/>
                  </a:lnTo>
                  <a:lnTo>
                    <a:pt x="2594" y="14"/>
                  </a:lnTo>
                  <a:lnTo>
                    <a:pt x="2624" y="14"/>
                  </a:lnTo>
                  <a:lnTo>
                    <a:pt x="2644" y="12"/>
                  </a:lnTo>
                  <a:lnTo>
                    <a:pt x="2650" y="14"/>
                  </a:lnTo>
                  <a:lnTo>
                    <a:pt x="2680" y="12"/>
                  </a:lnTo>
                  <a:lnTo>
                    <a:pt x="2680" y="12"/>
                  </a:lnTo>
                  <a:lnTo>
                    <a:pt x="2712" y="12"/>
                  </a:lnTo>
                  <a:lnTo>
                    <a:pt x="2740" y="14"/>
                  </a:lnTo>
                  <a:lnTo>
                    <a:pt x="2772" y="14"/>
                  </a:lnTo>
                  <a:lnTo>
                    <a:pt x="2810" y="14"/>
                  </a:lnTo>
                  <a:lnTo>
                    <a:pt x="2802" y="12"/>
                  </a:lnTo>
                  <a:lnTo>
                    <a:pt x="2802" y="12"/>
                  </a:lnTo>
                  <a:lnTo>
                    <a:pt x="2840" y="12"/>
                  </a:lnTo>
                  <a:lnTo>
                    <a:pt x="2860" y="14"/>
                  </a:lnTo>
                  <a:lnTo>
                    <a:pt x="2860" y="14"/>
                  </a:lnTo>
                  <a:lnTo>
                    <a:pt x="2866" y="12"/>
                  </a:lnTo>
                  <a:lnTo>
                    <a:pt x="2874" y="12"/>
                  </a:lnTo>
                  <a:lnTo>
                    <a:pt x="2876" y="14"/>
                  </a:lnTo>
                  <a:lnTo>
                    <a:pt x="2924" y="12"/>
                  </a:lnTo>
                  <a:lnTo>
                    <a:pt x="2924" y="12"/>
                  </a:lnTo>
                  <a:lnTo>
                    <a:pt x="2938" y="12"/>
                  </a:lnTo>
                  <a:lnTo>
                    <a:pt x="2940" y="14"/>
                  </a:lnTo>
                  <a:lnTo>
                    <a:pt x="2946" y="16"/>
                  </a:lnTo>
                  <a:lnTo>
                    <a:pt x="2972" y="16"/>
                  </a:lnTo>
                  <a:lnTo>
                    <a:pt x="2972" y="16"/>
                  </a:lnTo>
                  <a:lnTo>
                    <a:pt x="3006" y="14"/>
                  </a:lnTo>
                  <a:lnTo>
                    <a:pt x="3022" y="12"/>
                  </a:lnTo>
                  <a:lnTo>
                    <a:pt x="3022" y="12"/>
                  </a:lnTo>
                  <a:lnTo>
                    <a:pt x="3008" y="12"/>
                  </a:lnTo>
                  <a:lnTo>
                    <a:pt x="3000" y="10"/>
                  </a:lnTo>
                  <a:lnTo>
                    <a:pt x="3018" y="10"/>
                  </a:lnTo>
                  <a:lnTo>
                    <a:pt x="3018" y="10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2" y="6"/>
                  </a:lnTo>
                  <a:lnTo>
                    <a:pt x="3014" y="4"/>
                  </a:lnTo>
                  <a:lnTo>
                    <a:pt x="2990" y="2"/>
                  </a:lnTo>
                  <a:lnTo>
                    <a:pt x="2958" y="4"/>
                  </a:lnTo>
                  <a:lnTo>
                    <a:pt x="2948" y="4"/>
                  </a:lnTo>
                  <a:lnTo>
                    <a:pt x="2976" y="4"/>
                  </a:lnTo>
                  <a:lnTo>
                    <a:pt x="2976" y="4"/>
                  </a:lnTo>
                  <a:lnTo>
                    <a:pt x="2956" y="2"/>
                  </a:lnTo>
                  <a:lnTo>
                    <a:pt x="2940" y="4"/>
                  </a:lnTo>
                  <a:lnTo>
                    <a:pt x="2940" y="4"/>
                  </a:lnTo>
                  <a:lnTo>
                    <a:pt x="2926" y="2"/>
                  </a:lnTo>
                  <a:lnTo>
                    <a:pt x="2896" y="4"/>
                  </a:lnTo>
                  <a:lnTo>
                    <a:pt x="2896" y="4"/>
                  </a:lnTo>
                  <a:lnTo>
                    <a:pt x="2896" y="4"/>
                  </a:lnTo>
                  <a:lnTo>
                    <a:pt x="2896" y="4"/>
                  </a:lnTo>
                  <a:lnTo>
                    <a:pt x="2898" y="4"/>
                  </a:lnTo>
                  <a:lnTo>
                    <a:pt x="2900" y="2"/>
                  </a:lnTo>
                  <a:lnTo>
                    <a:pt x="2898" y="2"/>
                  </a:lnTo>
                  <a:lnTo>
                    <a:pt x="2890" y="2"/>
                  </a:lnTo>
                  <a:lnTo>
                    <a:pt x="2890" y="2"/>
                  </a:lnTo>
                  <a:lnTo>
                    <a:pt x="2884" y="4"/>
                  </a:lnTo>
                  <a:lnTo>
                    <a:pt x="2888" y="4"/>
                  </a:lnTo>
                  <a:lnTo>
                    <a:pt x="2888" y="4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66" y="4"/>
                  </a:lnTo>
                  <a:lnTo>
                    <a:pt x="2850" y="4"/>
                  </a:lnTo>
                  <a:lnTo>
                    <a:pt x="2850" y="4"/>
                  </a:lnTo>
                  <a:lnTo>
                    <a:pt x="2850" y="4"/>
                  </a:lnTo>
                  <a:lnTo>
                    <a:pt x="2852" y="4"/>
                  </a:lnTo>
                  <a:lnTo>
                    <a:pt x="2858" y="2"/>
                  </a:lnTo>
                  <a:lnTo>
                    <a:pt x="2858" y="2"/>
                  </a:lnTo>
                  <a:lnTo>
                    <a:pt x="2832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776" y="4"/>
                  </a:lnTo>
                  <a:lnTo>
                    <a:pt x="2762" y="4"/>
                  </a:lnTo>
                  <a:lnTo>
                    <a:pt x="2758" y="2"/>
                  </a:lnTo>
                  <a:lnTo>
                    <a:pt x="2758" y="2"/>
                  </a:lnTo>
                  <a:lnTo>
                    <a:pt x="2716" y="4"/>
                  </a:lnTo>
                  <a:lnTo>
                    <a:pt x="2716" y="4"/>
                  </a:lnTo>
                  <a:lnTo>
                    <a:pt x="2720" y="4"/>
                  </a:lnTo>
                  <a:lnTo>
                    <a:pt x="2718" y="4"/>
                  </a:lnTo>
                  <a:lnTo>
                    <a:pt x="2700" y="2"/>
                  </a:lnTo>
                  <a:lnTo>
                    <a:pt x="2676" y="2"/>
                  </a:lnTo>
                  <a:lnTo>
                    <a:pt x="2670" y="2"/>
                  </a:lnTo>
                  <a:lnTo>
                    <a:pt x="2668" y="2"/>
                  </a:lnTo>
                  <a:lnTo>
                    <a:pt x="2668" y="0"/>
                  </a:lnTo>
                  <a:lnTo>
                    <a:pt x="2668" y="0"/>
                  </a:lnTo>
                  <a:lnTo>
                    <a:pt x="2648" y="2"/>
                  </a:lnTo>
                  <a:lnTo>
                    <a:pt x="2622" y="2"/>
                  </a:lnTo>
                  <a:lnTo>
                    <a:pt x="2564" y="4"/>
                  </a:lnTo>
                  <a:lnTo>
                    <a:pt x="2564" y="4"/>
                  </a:lnTo>
                  <a:lnTo>
                    <a:pt x="2572" y="4"/>
                  </a:lnTo>
                  <a:lnTo>
                    <a:pt x="2572" y="4"/>
                  </a:lnTo>
                  <a:lnTo>
                    <a:pt x="2534" y="2"/>
                  </a:lnTo>
                  <a:lnTo>
                    <a:pt x="2534" y="2"/>
                  </a:lnTo>
                  <a:lnTo>
                    <a:pt x="2528" y="4"/>
                  </a:lnTo>
                  <a:lnTo>
                    <a:pt x="2514" y="4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78" y="4"/>
                  </a:lnTo>
                  <a:lnTo>
                    <a:pt x="2482" y="4"/>
                  </a:lnTo>
                  <a:lnTo>
                    <a:pt x="2490" y="2"/>
                  </a:lnTo>
                  <a:lnTo>
                    <a:pt x="2494" y="2"/>
                  </a:lnTo>
                  <a:lnTo>
                    <a:pt x="2492" y="0"/>
                  </a:lnTo>
                  <a:lnTo>
                    <a:pt x="2492" y="0"/>
                  </a:lnTo>
                  <a:lnTo>
                    <a:pt x="2486" y="2"/>
                  </a:lnTo>
                  <a:lnTo>
                    <a:pt x="2472" y="2"/>
                  </a:lnTo>
                  <a:lnTo>
                    <a:pt x="2460" y="4"/>
                  </a:lnTo>
                  <a:lnTo>
                    <a:pt x="2458" y="4"/>
                  </a:lnTo>
                  <a:lnTo>
                    <a:pt x="2458" y="4"/>
                  </a:lnTo>
                  <a:lnTo>
                    <a:pt x="2458" y="4"/>
                  </a:lnTo>
                  <a:lnTo>
                    <a:pt x="2442" y="4"/>
                  </a:lnTo>
                  <a:lnTo>
                    <a:pt x="2434" y="2"/>
                  </a:lnTo>
                  <a:lnTo>
                    <a:pt x="2434" y="2"/>
                  </a:lnTo>
                  <a:lnTo>
                    <a:pt x="2430" y="4"/>
                  </a:lnTo>
                  <a:lnTo>
                    <a:pt x="2422" y="4"/>
                  </a:lnTo>
                  <a:lnTo>
                    <a:pt x="2402" y="4"/>
                  </a:lnTo>
                  <a:lnTo>
                    <a:pt x="2402" y="4"/>
                  </a:lnTo>
                  <a:lnTo>
                    <a:pt x="2384" y="2"/>
                  </a:lnTo>
                  <a:lnTo>
                    <a:pt x="2366" y="2"/>
                  </a:lnTo>
                  <a:lnTo>
                    <a:pt x="2366" y="2"/>
                  </a:lnTo>
                  <a:lnTo>
                    <a:pt x="2362" y="2"/>
                  </a:lnTo>
                  <a:lnTo>
                    <a:pt x="2366" y="0"/>
                  </a:lnTo>
                  <a:lnTo>
                    <a:pt x="2378" y="0"/>
                  </a:lnTo>
                  <a:lnTo>
                    <a:pt x="2378" y="0"/>
                  </a:lnTo>
                  <a:close/>
                  <a:moveTo>
                    <a:pt x="1688" y="6"/>
                  </a:moveTo>
                  <a:lnTo>
                    <a:pt x="1688" y="6"/>
                  </a:lnTo>
                  <a:lnTo>
                    <a:pt x="1688" y="6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688" y="6"/>
                  </a:lnTo>
                  <a:lnTo>
                    <a:pt x="1688" y="6"/>
                  </a:lnTo>
                  <a:close/>
                  <a:moveTo>
                    <a:pt x="1630" y="6"/>
                  </a:moveTo>
                  <a:lnTo>
                    <a:pt x="1630" y="6"/>
                  </a:lnTo>
                  <a:lnTo>
                    <a:pt x="1654" y="6"/>
                  </a:lnTo>
                  <a:lnTo>
                    <a:pt x="1654" y="6"/>
                  </a:lnTo>
                  <a:lnTo>
                    <a:pt x="1656" y="6"/>
                  </a:lnTo>
                  <a:lnTo>
                    <a:pt x="1654" y="6"/>
                  </a:lnTo>
                  <a:lnTo>
                    <a:pt x="1648" y="6"/>
                  </a:lnTo>
                  <a:lnTo>
                    <a:pt x="1648" y="6"/>
                  </a:lnTo>
                  <a:lnTo>
                    <a:pt x="1630" y="6"/>
                  </a:lnTo>
                  <a:lnTo>
                    <a:pt x="1630" y="6"/>
                  </a:lnTo>
                  <a:close/>
                  <a:moveTo>
                    <a:pt x="1752" y="18"/>
                  </a:moveTo>
                  <a:lnTo>
                    <a:pt x="1752" y="18"/>
                  </a:lnTo>
                  <a:lnTo>
                    <a:pt x="1738" y="16"/>
                  </a:lnTo>
                  <a:lnTo>
                    <a:pt x="1738" y="16"/>
                  </a:lnTo>
                  <a:lnTo>
                    <a:pt x="1754" y="16"/>
                  </a:lnTo>
                  <a:lnTo>
                    <a:pt x="1756" y="16"/>
                  </a:lnTo>
                  <a:lnTo>
                    <a:pt x="1756" y="16"/>
                  </a:lnTo>
                  <a:lnTo>
                    <a:pt x="1752" y="18"/>
                  </a:lnTo>
                  <a:lnTo>
                    <a:pt x="1752" y="18"/>
                  </a:lnTo>
                  <a:close/>
                </a:path>
              </a:pathLst>
            </a:cu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eaLnBrk="1" hangingPunct="1">
                <a:defRPr/>
              </a:pPr>
              <a:endParaRPr lang="en-US" dirty="0">
                <a:solidFill>
                  <a:schemeClr val="bg2"/>
                </a:solidFill>
              </a:endParaRPr>
            </a:p>
          </p:txBody>
        </p:sp>
        <p:grpSp>
          <p:nvGrpSpPr>
            <p:cNvPr id="123923" name="Group 539"/>
            <p:cNvGrpSpPr>
              <a:grpSpLocks/>
            </p:cNvGrpSpPr>
            <p:nvPr/>
          </p:nvGrpSpPr>
          <p:grpSpPr bwMode="auto">
            <a:xfrm>
              <a:off x="388398" y="2363367"/>
              <a:ext cx="5359841" cy="1648298"/>
              <a:chOff x="388398" y="2363367"/>
              <a:chExt cx="5359841" cy="1648298"/>
            </a:xfrm>
          </p:grpSpPr>
          <p:sp>
            <p:nvSpPr>
              <p:cNvPr id="76" name="Freeform 475"/>
              <p:cNvSpPr>
                <a:spLocks/>
              </p:cNvSpPr>
              <p:nvPr/>
            </p:nvSpPr>
            <p:spPr bwMode="auto">
              <a:xfrm>
                <a:off x="388398" y="2376659"/>
                <a:ext cx="5347812" cy="1635006"/>
              </a:xfrm>
              <a:custGeom>
                <a:avLst/>
                <a:gdLst>
                  <a:gd name="T0" fmla="*/ 98 w 3112"/>
                  <a:gd name="T1" fmla="*/ 0 h 984"/>
                  <a:gd name="T2" fmla="*/ 78 w 3112"/>
                  <a:gd name="T3" fmla="*/ 2 h 984"/>
                  <a:gd name="T4" fmla="*/ 42 w 3112"/>
                  <a:gd name="T5" fmla="*/ 14 h 984"/>
                  <a:gd name="T6" fmla="*/ 16 w 3112"/>
                  <a:gd name="T7" fmla="*/ 36 h 984"/>
                  <a:gd name="T8" fmla="*/ 2 w 3112"/>
                  <a:gd name="T9" fmla="*/ 64 h 984"/>
                  <a:gd name="T10" fmla="*/ 0 w 3112"/>
                  <a:gd name="T11" fmla="*/ 612 h 984"/>
                  <a:gd name="T12" fmla="*/ 2 w 3112"/>
                  <a:gd name="T13" fmla="*/ 628 h 984"/>
                  <a:gd name="T14" fmla="*/ 16 w 3112"/>
                  <a:gd name="T15" fmla="*/ 656 h 984"/>
                  <a:gd name="T16" fmla="*/ 42 w 3112"/>
                  <a:gd name="T17" fmla="*/ 678 h 984"/>
                  <a:gd name="T18" fmla="*/ 78 w 3112"/>
                  <a:gd name="T19" fmla="*/ 690 h 984"/>
                  <a:gd name="T20" fmla="*/ 884 w 3112"/>
                  <a:gd name="T21" fmla="*/ 692 h 984"/>
                  <a:gd name="T22" fmla="*/ 892 w 3112"/>
                  <a:gd name="T23" fmla="*/ 718 h 984"/>
                  <a:gd name="T24" fmla="*/ 922 w 3112"/>
                  <a:gd name="T25" fmla="*/ 766 h 984"/>
                  <a:gd name="T26" fmla="*/ 966 w 3112"/>
                  <a:gd name="T27" fmla="*/ 812 h 984"/>
                  <a:gd name="T28" fmla="*/ 1020 w 3112"/>
                  <a:gd name="T29" fmla="*/ 854 h 984"/>
                  <a:gd name="T30" fmla="*/ 1086 w 3112"/>
                  <a:gd name="T31" fmla="*/ 892 h 984"/>
                  <a:gd name="T32" fmla="*/ 1160 w 3112"/>
                  <a:gd name="T33" fmla="*/ 924 h 984"/>
                  <a:gd name="T34" fmla="*/ 1244 w 3112"/>
                  <a:gd name="T35" fmla="*/ 950 h 984"/>
                  <a:gd name="T36" fmla="*/ 1334 w 3112"/>
                  <a:gd name="T37" fmla="*/ 970 h 984"/>
                  <a:gd name="T38" fmla="*/ 1382 w 3112"/>
                  <a:gd name="T39" fmla="*/ 978 h 984"/>
                  <a:gd name="T40" fmla="*/ 1550 w 3112"/>
                  <a:gd name="T41" fmla="*/ 984 h 984"/>
                  <a:gd name="T42" fmla="*/ 1556 w 3112"/>
                  <a:gd name="T43" fmla="*/ 984 h 984"/>
                  <a:gd name="T44" fmla="*/ 1562 w 3112"/>
                  <a:gd name="T45" fmla="*/ 984 h 984"/>
                  <a:gd name="T46" fmla="*/ 1648 w 3112"/>
                  <a:gd name="T47" fmla="*/ 984 h 984"/>
                  <a:gd name="T48" fmla="*/ 1730 w 3112"/>
                  <a:gd name="T49" fmla="*/ 978 h 984"/>
                  <a:gd name="T50" fmla="*/ 1824 w 3112"/>
                  <a:gd name="T51" fmla="*/ 962 h 984"/>
                  <a:gd name="T52" fmla="*/ 1910 w 3112"/>
                  <a:gd name="T53" fmla="*/ 938 h 984"/>
                  <a:gd name="T54" fmla="*/ 1990 w 3112"/>
                  <a:gd name="T55" fmla="*/ 908 h 984"/>
                  <a:gd name="T56" fmla="*/ 2060 w 3112"/>
                  <a:gd name="T57" fmla="*/ 874 h 984"/>
                  <a:gd name="T58" fmla="*/ 2120 w 3112"/>
                  <a:gd name="T59" fmla="*/ 834 h 984"/>
                  <a:gd name="T60" fmla="*/ 2170 w 3112"/>
                  <a:gd name="T61" fmla="*/ 790 h 984"/>
                  <a:gd name="T62" fmla="*/ 2206 w 3112"/>
                  <a:gd name="T63" fmla="*/ 742 h 984"/>
                  <a:gd name="T64" fmla="*/ 2228 w 3112"/>
                  <a:gd name="T65" fmla="*/ 692 h 984"/>
                  <a:gd name="T66" fmla="*/ 3014 w 3112"/>
                  <a:gd name="T67" fmla="*/ 692 h 984"/>
                  <a:gd name="T68" fmla="*/ 3052 w 3112"/>
                  <a:gd name="T69" fmla="*/ 686 h 984"/>
                  <a:gd name="T70" fmla="*/ 3084 w 3112"/>
                  <a:gd name="T71" fmla="*/ 668 h 984"/>
                  <a:gd name="T72" fmla="*/ 3104 w 3112"/>
                  <a:gd name="T73" fmla="*/ 642 h 984"/>
                  <a:gd name="T74" fmla="*/ 3112 w 3112"/>
                  <a:gd name="T75" fmla="*/ 612 h 984"/>
                  <a:gd name="T76" fmla="*/ 3112 w 3112"/>
                  <a:gd name="T77" fmla="*/ 80 h 984"/>
                  <a:gd name="T78" fmla="*/ 3104 w 3112"/>
                  <a:gd name="T79" fmla="*/ 48 h 984"/>
                  <a:gd name="T80" fmla="*/ 3084 w 3112"/>
                  <a:gd name="T81" fmla="*/ 24 h 984"/>
                  <a:gd name="T82" fmla="*/ 3052 w 3112"/>
                  <a:gd name="T83" fmla="*/ 6 h 984"/>
                  <a:gd name="T84" fmla="*/ 3014 w 3112"/>
                  <a:gd name="T85" fmla="*/ 0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12" h="984">
                    <a:moveTo>
                      <a:pt x="3014" y="0"/>
                    </a:moveTo>
                    <a:lnTo>
                      <a:pt x="98" y="0"/>
                    </a:lnTo>
                    <a:lnTo>
                      <a:pt x="98" y="0"/>
                    </a:lnTo>
                    <a:lnTo>
                      <a:pt x="78" y="2"/>
                    </a:lnTo>
                    <a:lnTo>
                      <a:pt x="60" y="6"/>
                    </a:lnTo>
                    <a:lnTo>
                      <a:pt x="42" y="14"/>
                    </a:lnTo>
                    <a:lnTo>
                      <a:pt x="28" y="24"/>
                    </a:lnTo>
                    <a:lnTo>
                      <a:pt x="16" y="36"/>
                    </a:lnTo>
                    <a:lnTo>
                      <a:pt x="6" y="48"/>
                    </a:lnTo>
                    <a:lnTo>
                      <a:pt x="2" y="64"/>
                    </a:lnTo>
                    <a:lnTo>
                      <a:pt x="0" y="80"/>
                    </a:lnTo>
                    <a:lnTo>
                      <a:pt x="0" y="612"/>
                    </a:lnTo>
                    <a:lnTo>
                      <a:pt x="0" y="612"/>
                    </a:lnTo>
                    <a:lnTo>
                      <a:pt x="2" y="628"/>
                    </a:lnTo>
                    <a:lnTo>
                      <a:pt x="6" y="642"/>
                    </a:lnTo>
                    <a:lnTo>
                      <a:pt x="16" y="656"/>
                    </a:lnTo>
                    <a:lnTo>
                      <a:pt x="28" y="668"/>
                    </a:lnTo>
                    <a:lnTo>
                      <a:pt x="42" y="678"/>
                    </a:lnTo>
                    <a:lnTo>
                      <a:pt x="60" y="686"/>
                    </a:lnTo>
                    <a:lnTo>
                      <a:pt x="78" y="690"/>
                    </a:lnTo>
                    <a:lnTo>
                      <a:pt x="98" y="692"/>
                    </a:lnTo>
                    <a:lnTo>
                      <a:pt x="884" y="692"/>
                    </a:lnTo>
                    <a:lnTo>
                      <a:pt x="884" y="692"/>
                    </a:lnTo>
                    <a:lnTo>
                      <a:pt x="892" y="718"/>
                    </a:lnTo>
                    <a:lnTo>
                      <a:pt x="906" y="742"/>
                    </a:lnTo>
                    <a:lnTo>
                      <a:pt x="922" y="766"/>
                    </a:lnTo>
                    <a:lnTo>
                      <a:pt x="942" y="790"/>
                    </a:lnTo>
                    <a:lnTo>
                      <a:pt x="966" y="812"/>
                    </a:lnTo>
                    <a:lnTo>
                      <a:pt x="992" y="834"/>
                    </a:lnTo>
                    <a:lnTo>
                      <a:pt x="1020" y="854"/>
                    </a:lnTo>
                    <a:lnTo>
                      <a:pt x="1052" y="874"/>
                    </a:lnTo>
                    <a:lnTo>
                      <a:pt x="1086" y="892"/>
                    </a:lnTo>
                    <a:lnTo>
                      <a:pt x="1122" y="908"/>
                    </a:lnTo>
                    <a:lnTo>
                      <a:pt x="1160" y="924"/>
                    </a:lnTo>
                    <a:lnTo>
                      <a:pt x="1200" y="938"/>
                    </a:lnTo>
                    <a:lnTo>
                      <a:pt x="1244" y="950"/>
                    </a:lnTo>
                    <a:lnTo>
                      <a:pt x="1288" y="962"/>
                    </a:lnTo>
                    <a:lnTo>
                      <a:pt x="1334" y="970"/>
                    </a:lnTo>
                    <a:lnTo>
                      <a:pt x="1382" y="978"/>
                    </a:lnTo>
                    <a:lnTo>
                      <a:pt x="1382" y="978"/>
                    </a:lnTo>
                    <a:lnTo>
                      <a:pt x="1464" y="984"/>
                    </a:lnTo>
                    <a:lnTo>
                      <a:pt x="1550" y="984"/>
                    </a:lnTo>
                    <a:lnTo>
                      <a:pt x="1550" y="984"/>
                    </a:lnTo>
                    <a:lnTo>
                      <a:pt x="1556" y="984"/>
                    </a:lnTo>
                    <a:lnTo>
                      <a:pt x="1556" y="984"/>
                    </a:lnTo>
                    <a:lnTo>
                      <a:pt x="1562" y="984"/>
                    </a:lnTo>
                    <a:lnTo>
                      <a:pt x="1562" y="984"/>
                    </a:lnTo>
                    <a:lnTo>
                      <a:pt x="1648" y="984"/>
                    </a:lnTo>
                    <a:lnTo>
                      <a:pt x="1730" y="978"/>
                    </a:lnTo>
                    <a:lnTo>
                      <a:pt x="1730" y="978"/>
                    </a:lnTo>
                    <a:lnTo>
                      <a:pt x="1778" y="970"/>
                    </a:lnTo>
                    <a:lnTo>
                      <a:pt x="1824" y="962"/>
                    </a:lnTo>
                    <a:lnTo>
                      <a:pt x="1868" y="950"/>
                    </a:lnTo>
                    <a:lnTo>
                      <a:pt x="1910" y="938"/>
                    </a:lnTo>
                    <a:lnTo>
                      <a:pt x="1952" y="924"/>
                    </a:lnTo>
                    <a:lnTo>
                      <a:pt x="1990" y="908"/>
                    </a:lnTo>
                    <a:lnTo>
                      <a:pt x="2026" y="892"/>
                    </a:lnTo>
                    <a:lnTo>
                      <a:pt x="2060" y="874"/>
                    </a:lnTo>
                    <a:lnTo>
                      <a:pt x="2092" y="854"/>
                    </a:lnTo>
                    <a:lnTo>
                      <a:pt x="2120" y="834"/>
                    </a:lnTo>
                    <a:lnTo>
                      <a:pt x="2146" y="812"/>
                    </a:lnTo>
                    <a:lnTo>
                      <a:pt x="2170" y="790"/>
                    </a:lnTo>
                    <a:lnTo>
                      <a:pt x="2190" y="766"/>
                    </a:lnTo>
                    <a:lnTo>
                      <a:pt x="2206" y="742"/>
                    </a:lnTo>
                    <a:lnTo>
                      <a:pt x="2218" y="718"/>
                    </a:lnTo>
                    <a:lnTo>
                      <a:pt x="2228" y="692"/>
                    </a:lnTo>
                    <a:lnTo>
                      <a:pt x="3014" y="692"/>
                    </a:lnTo>
                    <a:lnTo>
                      <a:pt x="3014" y="692"/>
                    </a:lnTo>
                    <a:lnTo>
                      <a:pt x="3034" y="690"/>
                    </a:lnTo>
                    <a:lnTo>
                      <a:pt x="3052" y="686"/>
                    </a:lnTo>
                    <a:lnTo>
                      <a:pt x="3070" y="678"/>
                    </a:lnTo>
                    <a:lnTo>
                      <a:pt x="3084" y="668"/>
                    </a:lnTo>
                    <a:lnTo>
                      <a:pt x="3096" y="656"/>
                    </a:lnTo>
                    <a:lnTo>
                      <a:pt x="3104" y="642"/>
                    </a:lnTo>
                    <a:lnTo>
                      <a:pt x="3110" y="628"/>
                    </a:lnTo>
                    <a:lnTo>
                      <a:pt x="3112" y="612"/>
                    </a:lnTo>
                    <a:lnTo>
                      <a:pt x="3112" y="80"/>
                    </a:lnTo>
                    <a:lnTo>
                      <a:pt x="3112" y="80"/>
                    </a:lnTo>
                    <a:lnTo>
                      <a:pt x="3110" y="64"/>
                    </a:lnTo>
                    <a:lnTo>
                      <a:pt x="3104" y="48"/>
                    </a:lnTo>
                    <a:lnTo>
                      <a:pt x="3096" y="36"/>
                    </a:lnTo>
                    <a:lnTo>
                      <a:pt x="3084" y="24"/>
                    </a:lnTo>
                    <a:lnTo>
                      <a:pt x="3070" y="14"/>
                    </a:lnTo>
                    <a:lnTo>
                      <a:pt x="3052" y="6"/>
                    </a:lnTo>
                    <a:lnTo>
                      <a:pt x="3034" y="2"/>
                    </a:lnTo>
                    <a:lnTo>
                      <a:pt x="3014" y="0"/>
                    </a:lnTo>
                    <a:lnTo>
                      <a:pt x="3014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eaLnBrk="1" hangingPunct="1">
                  <a:defRPr/>
                </a:pPr>
                <a:endParaRPr lang="en-US" sz="2800" b="1" dirty="0">
                  <a:solidFill>
                    <a:schemeClr val="bg2"/>
                  </a:solidFill>
                  <a:latin typeface="Tempus Sans ITC" pitchFamily="82" charset="0"/>
                </a:endParaRPr>
              </a:p>
              <a:p>
                <a:pPr algn="ctr" eaLnBrk="1" hangingPunct="1">
                  <a:defRPr/>
                </a:pPr>
                <a:r>
                  <a:rPr lang="en-US" sz="2800" b="1" dirty="0">
                    <a:solidFill>
                      <a:schemeClr val="bg2"/>
                    </a:solidFill>
                    <a:latin typeface="Tempus Sans ITC" pitchFamily="82" charset="0"/>
                  </a:rPr>
                  <a:t>Cara </a:t>
                </a:r>
                <a:r>
                  <a:rPr lang="en-US" sz="2800" b="1" dirty="0" err="1">
                    <a:solidFill>
                      <a:schemeClr val="bg2"/>
                    </a:solidFill>
                    <a:latin typeface="Tempus Sans ITC" pitchFamily="82" charset="0"/>
                  </a:rPr>
                  <a:t>Penilaian</a:t>
                </a:r>
                <a:endParaRPr lang="en-US" sz="2800" b="1" dirty="0">
                  <a:solidFill>
                    <a:schemeClr val="bg2"/>
                  </a:solidFill>
                  <a:latin typeface="Tempus Sans ITC" pitchFamily="82" charset="0"/>
                </a:endParaRPr>
              </a:p>
              <a:p>
                <a:pPr algn="ctr" eaLnBrk="1" hangingPunct="1">
                  <a:defRPr/>
                </a:pPr>
                <a:endParaRPr lang="en-US" sz="28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77" name="Freeform 476"/>
              <p:cNvSpPr>
                <a:spLocks/>
              </p:cNvSpPr>
              <p:nvPr/>
            </p:nvSpPr>
            <p:spPr bwMode="auto">
              <a:xfrm>
                <a:off x="5564365" y="2370013"/>
                <a:ext cx="34369" cy="3323"/>
              </a:xfrm>
              <a:custGeom>
                <a:avLst/>
                <a:gdLst>
                  <a:gd name="T0" fmla="*/ 2 w 20"/>
                  <a:gd name="T1" fmla="*/ 0 h 2"/>
                  <a:gd name="T2" fmla="*/ 2 w 20"/>
                  <a:gd name="T3" fmla="*/ 0 h 2"/>
                  <a:gd name="T4" fmla="*/ 0 w 20"/>
                  <a:gd name="T5" fmla="*/ 0 h 2"/>
                  <a:gd name="T6" fmla="*/ 0 w 20"/>
                  <a:gd name="T7" fmla="*/ 0 h 2"/>
                  <a:gd name="T8" fmla="*/ 12 w 20"/>
                  <a:gd name="T9" fmla="*/ 2 h 2"/>
                  <a:gd name="T10" fmla="*/ 20 w 20"/>
                  <a:gd name="T11" fmla="*/ 0 h 2"/>
                  <a:gd name="T12" fmla="*/ 2 w 20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78" name="Freeform 477"/>
              <p:cNvSpPr>
                <a:spLocks/>
              </p:cNvSpPr>
              <p:nvPr/>
            </p:nvSpPr>
            <p:spPr bwMode="auto">
              <a:xfrm>
                <a:off x="5609044" y="2376659"/>
                <a:ext cx="109981" cy="63140"/>
              </a:xfrm>
              <a:custGeom>
                <a:avLst/>
                <a:gdLst>
                  <a:gd name="T0" fmla="*/ 46 w 64"/>
                  <a:gd name="T1" fmla="*/ 22 h 38"/>
                  <a:gd name="T2" fmla="*/ 46 w 64"/>
                  <a:gd name="T3" fmla="*/ 22 h 38"/>
                  <a:gd name="T4" fmla="*/ 60 w 64"/>
                  <a:gd name="T5" fmla="*/ 34 h 38"/>
                  <a:gd name="T6" fmla="*/ 64 w 64"/>
                  <a:gd name="T7" fmla="*/ 38 h 38"/>
                  <a:gd name="T8" fmla="*/ 62 w 64"/>
                  <a:gd name="T9" fmla="*/ 34 h 38"/>
                  <a:gd name="T10" fmla="*/ 62 w 64"/>
                  <a:gd name="T11" fmla="*/ 34 h 38"/>
                  <a:gd name="T12" fmla="*/ 52 w 64"/>
                  <a:gd name="T13" fmla="*/ 24 h 38"/>
                  <a:gd name="T14" fmla="*/ 46 w 64"/>
                  <a:gd name="T15" fmla="*/ 20 h 38"/>
                  <a:gd name="T16" fmla="*/ 38 w 64"/>
                  <a:gd name="T17" fmla="*/ 16 h 38"/>
                  <a:gd name="T18" fmla="*/ 38 w 64"/>
                  <a:gd name="T19" fmla="*/ 16 h 38"/>
                  <a:gd name="T20" fmla="*/ 26 w 64"/>
                  <a:gd name="T21" fmla="*/ 10 h 38"/>
                  <a:gd name="T22" fmla="*/ 22 w 64"/>
                  <a:gd name="T23" fmla="*/ 8 h 38"/>
                  <a:gd name="T24" fmla="*/ 22 w 64"/>
                  <a:gd name="T25" fmla="*/ 6 h 38"/>
                  <a:gd name="T26" fmla="*/ 22 w 64"/>
                  <a:gd name="T27" fmla="*/ 6 h 38"/>
                  <a:gd name="T28" fmla="*/ 12 w 64"/>
                  <a:gd name="T29" fmla="*/ 2 h 38"/>
                  <a:gd name="T30" fmla="*/ 0 w 64"/>
                  <a:gd name="T31" fmla="*/ 0 h 38"/>
                  <a:gd name="T32" fmla="*/ 0 w 64"/>
                  <a:gd name="T33" fmla="*/ 0 h 38"/>
                  <a:gd name="T34" fmla="*/ 22 w 64"/>
                  <a:gd name="T35" fmla="*/ 8 h 38"/>
                  <a:gd name="T36" fmla="*/ 34 w 64"/>
                  <a:gd name="T37" fmla="*/ 14 h 38"/>
                  <a:gd name="T38" fmla="*/ 48 w 64"/>
                  <a:gd name="T39" fmla="*/ 22 h 38"/>
                  <a:gd name="T40" fmla="*/ 48 w 64"/>
                  <a:gd name="T41" fmla="*/ 22 h 38"/>
                  <a:gd name="T42" fmla="*/ 48 w 64"/>
                  <a:gd name="T43" fmla="*/ 24 h 38"/>
                  <a:gd name="T44" fmla="*/ 46 w 64"/>
                  <a:gd name="T45" fmla="*/ 22 h 38"/>
                  <a:gd name="T46" fmla="*/ 46 w 64"/>
                  <a:gd name="T47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4" h="38">
                    <a:moveTo>
                      <a:pt x="46" y="22"/>
                    </a:moveTo>
                    <a:lnTo>
                      <a:pt x="46" y="22"/>
                    </a:lnTo>
                    <a:lnTo>
                      <a:pt x="60" y="34"/>
                    </a:lnTo>
                    <a:lnTo>
                      <a:pt x="64" y="38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52" y="24"/>
                    </a:lnTo>
                    <a:lnTo>
                      <a:pt x="46" y="20"/>
                    </a:lnTo>
                    <a:lnTo>
                      <a:pt x="38" y="16"/>
                    </a:lnTo>
                    <a:lnTo>
                      <a:pt x="38" y="16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1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2" y="8"/>
                    </a:lnTo>
                    <a:lnTo>
                      <a:pt x="34" y="14"/>
                    </a:lnTo>
                    <a:lnTo>
                      <a:pt x="48" y="22"/>
                    </a:lnTo>
                    <a:lnTo>
                      <a:pt x="48" y="22"/>
                    </a:lnTo>
                    <a:lnTo>
                      <a:pt x="48" y="24"/>
                    </a:lnTo>
                    <a:lnTo>
                      <a:pt x="46" y="22"/>
                    </a:lnTo>
                    <a:lnTo>
                      <a:pt x="46" y="22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79" name="Freeform 478"/>
              <p:cNvSpPr>
                <a:spLocks/>
              </p:cNvSpPr>
              <p:nvPr/>
            </p:nvSpPr>
            <p:spPr bwMode="auto">
              <a:xfrm>
                <a:off x="4969782" y="3519834"/>
                <a:ext cx="10311" cy="3323"/>
              </a:xfrm>
              <a:custGeom>
                <a:avLst/>
                <a:gdLst>
                  <a:gd name="T0" fmla="*/ 0 w 6"/>
                  <a:gd name="T1" fmla="*/ 0 h 2"/>
                  <a:gd name="T2" fmla="*/ 6 w 6"/>
                  <a:gd name="T3" fmla="*/ 2 h 2"/>
                  <a:gd name="T4" fmla="*/ 6 w 6"/>
                  <a:gd name="T5" fmla="*/ 2 h 2"/>
                  <a:gd name="T6" fmla="*/ 0 w 6"/>
                  <a:gd name="T7" fmla="*/ 0 h 2"/>
                  <a:gd name="T8" fmla="*/ 0 w 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lnTo>
                      <a:pt x="6" y="2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80" name="Freeform 479"/>
              <p:cNvSpPr>
                <a:spLocks/>
              </p:cNvSpPr>
              <p:nvPr/>
            </p:nvSpPr>
            <p:spPr bwMode="auto">
              <a:xfrm>
                <a:off x="3949023" y="3802305"/>
                <a:ext cx="10311" cy="6646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6 w 6"/>
                  <a:gd name="T5" fmla="*/ 0 h 4"/>
                  <a:gd name="T6" fmla="*/ 6 w 6"/>
                  <a:gd name="T7" fmla="*/ 0 h 4"/>
                  <a:gd name="T8" fmla="*/ 0 w 6"/>
                  <a:gd name="T9" fmla="*/ 4 h 4"/>
                  <a:gd name="T10" fmla="*/ 0 w 6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81" name="Freeform 480"/>
              <p:cNvSpPr>
                <a:spLocks/>
              </p:cNvSpPr>
              <p:nvPr/>
            </p:nvSpPr>
            <p:spPr bwMode="auto">
              <a:xfrm>
                <a:off x="3773741" y="3885384"/>
                <a:ext cx="10311" cy="3323"/>
              </a:xfrm>
              <a:custGeom>
                <a:avLst/>
                <a:gdLst>
                  <a:gd name="T0" fmla="*/ 0 w 6"/>
                  <a:gd name="T1" fmla="*/ 2 h 2"/>
                  <a:gd name="T2" fmla="*/ 6 w 6"/>
                  <a:gd name="T3" fmla="*/ 0 h 2"/>
                  <a:gd name="T4" fmla="*/ 6 w 6"/>
                  <a:gd name="T5" fmla="*/ 0 h 2"/>
                  <a:gd name="T6" fmla="*/ 0 w 6"/>
                  <a:gd name="T7" fmla="*/ 2 h 2"/>
                  <a:gd name="T8" fmla="*/ 0 w 6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0" y="2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82" name="Rectangle 481"/>
              <p:cNvSpPr>
                <a:spLocks noChangeArrowheads="1"/>
              </p:cNvSpPr>
              <p:nvPr/>
            </p:nvSpPr>
            <p:spPr bwMode="auto">
              <a:xfrm>
                <a:off x="4938849" y="3519834"/>
                <a:ext cx="30932" cy="1662"/>
              </a:xfrm>
              <a:prstGeom prst="rect">
                <a:avLst/>
              </a:pr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83" name="Freeform 482"/>
              <p:cNvSpPr>
                <a:spLocks/>
              </p:cNvSpPr>
              <p:nvPr/>
            </p:nvSpPr>
            <p:spPr bwMode="auto">
              <a:xfrm>
                <a:off x="129100" y="2633718"/>
                <a:ext cx="0" cy="15203"/>
              </a:xfrm>
              <a:custGeom>
                <a:avLst/>
                <a:gdLst>
                  <a:gd name="T0" fmla="*/ 10 h 10"/>
                  <a:gd name="T1" fmla="*/ 10 h 10"/>
                  <a:gd name="T2" fmla="*/ 0 h 10"/>
                  <a:gd name="T3" fmla="*/ 10 h 10"/>
                  <a:gd name="T4" fmla="*/ 10 h 1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0">
                    <a:moveTo>
                      <a:pt x="0" y="1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84" name="Freeform 483"/>
              <p:cNvSpPr>
                <a:spLocks/>
              </p:cNvSpPr>
              <p:nvPr/>
            </p:nvSpPr>
            <p:spPr bwMode="auto">
              <a:xfrm>
                <a:off x="5478442" y="3516511"/>
                <a:ext cx="17184" cy="3323"/>
              </a:xfrm>
              <a:custGeom>
                <a:avLst/>
                <a:gdLst>
                  <a:gd name="T0" fmla="*/ 0 w 10"/>
                  <a:gd name="T1" fmla="*/ 2 h 2"/>
                  <a:gd name="T2" fmla="*/ 6 w 10"/>
                  <a:gd name="T3" fmla="*/ 2 h 2"/>
                  <a:gd name="T4" fmla="*/ 10 w 10"/>
                  <a:gd name="T5" fmla="*/ 0 h 2"/>
                  <a:gd name="T6" fmla="*/ 0 w 10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2">
                    <a:moveTo>
                      <a:pt x="0" y="2"/>
                    </a:moveTo>
                    <a:lnTo>
                      <a:pt x="6" y="2"/>
                    </a:lnTo>
                    <a:lnTo>
                      <a:pt x="10" y="0"/>
                    </a:lnTo>
                    <a:lnTo>
                      <a:pt x="0" y="2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85" name="Freeform 484"/>
              <p:cNvSpPr>
                <a:spLocks/>
              </p:cNvSpPr>
              <p:nvPr/>
            </p:nvSpPr>
            <p:spPr bwMode="auto">
              <a:xfrm>
                <a:off x="5729336" y="3330413"/>
                <a:ext cx="3437" cy="19939"/>
              </a:xfrm>
              <a:custGeom>
                <a:avLst/>
                <a:gdLst>
                  <a:gd name="T0" fmla="*/ 0 w 2"/>
                  <a:gd name="T1" fmla="*/ 2 h 12"/>
                  <a:gd name="T2" fmla="*/ 0 w 2"/>
                  <a:gd name="T3" fmla="*/ 2 h 12"/>
                  <a:gd name="T4" fmla="*/ 0 w 2"/>
                  <a:gd name="T5" fmla="*/ 8 h 12"/>
                  <a:gd name="T6" fmla="*/ 2 w 2"/>
                  <a:gd name="T7" fmla="*/ 12 h 12"/>
                  <a:gd name="T8" fmla="*/ 2 w 2"/>
                  <a:gd name="T9" fmla="*/ 12 h 12"/>
                  <a:gd name="T10" fmla="*/ 2 w 2"/>
                  <a:gd name="T11" fmla="*/ 0 h 12"/>
                  <a:gd name="T12" fmla="*/ 2 w 2"/>
                  <a:gd name="T13" fmla="*/ 0 h 12"/>
                  <a:gd name="T14" fmla="*/ 0 w 2"/>
                  <a:gd name="T15" fmla="*/ 2 h 12"/>
                  <a:gd name="T16" fmla="*/ 0 w 2"/>
                  <a:gd name="T1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12">
                    <a:moveTo>
                      <a:pt x="0" y="2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86" name="Rectangle 485"/>
              <p:cNvSpPr>
                <a:spLocks noChangeArrowheads="1"/>
              </p:cNvSpPr>
              <p:nvPr/>
            </p:nvSpPr>
            <p:spPr bwMode="auto">
              <a:xfrm>
                <a:off x="5732773" y="2722270"/>
                <a:ext cx="1719" cy="9970"/>
              </a:xfrm>
              <a:prstGeom prst="rect">
                <a:avLst/>
              </a:pr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87" name="Freeform 486"/>
              <p:cNvSpPr>
                <a:spLocks/>
              </p:cNvSpPr>
              <p:nvPr/>
            </p:nvSpPr>
            <p:spPr bwMode="auto">
              <a:xfrm>
                <a:off x="5193180" y="3516511"/>
                <a:ext cx="3437" cy="3323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0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88" name="Freeform 487"/>
              <p:cNvSpPr>
                <a:spLocks/>
              </p:cNvSpPr>
              <p:nvPr/>
            </p:nvSpPr>
            <p:spPr bwMode="auto">
              <a:xfrm>
                <a:off x="129100" y="-317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89" name="Freeform 488"/>
              <p:cNvSpPr>
                <a:spLocks/>
              </p:cNvSpPr>
              <p:nvPr/>
            </p:nvSpPr>
            <p:spPr bwMode="auto">
              <a:xfrm>
                <a:off x="5560928" y="2376659"/>
                <a:ext cx="6874" cy="3323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90" name="Rectangle 489"/>
              <p:cNvSpPr>
                <a:spLocks noChangeArrowheads="1"/>
              </p:cNvSpPr>
              <p:nvPr/>
            </p:nvSpPr>
            <p:spPr bwMode="auto">
              <a:xfrm>
                <a:off x="3426615" y="3978433"/>
                <a:ext cx="1719" cy="1662"/>
              </a:xfrm>
              <a:prstGeom prst="rect">
                <a:avLst/>
              </a:pr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91" name="Freeform 490"/>
              <p:cNvSpPr>
                <a:spLocks/>
              </p:cNvSpPr>
              <p:nvPr/>
            </p:nvSpPr>
            <p:spPr bwMode="auto">
              <a:xfrm>
                <a:off x="391834" y="3347029"/>
                <a:ext cx="6874" cy="36555"/>
              </a:xfrm>
              <a:custGeom>
                <a:avLst/>
                <a:gdLst>
                  <a:gd name="T0" fmla="*/ 4 w 4"/>
                  <a:gd name="T1" fmla="*/ 12 h 22"/>
                  <a:gd name="T2" fmla="*/ 4 w 4"/>
                  <a:gd name="T3" fmla="*/ 12 h 22"/>
                  <a:gd name="T4" fmla="*/ 4 w 4"/>
                  <a:gd name="T5" fmla="*/ 16 h 22"/>
                  <a:gd name="T6" fmla="*/ 4 w 4"/>
                  <a:gd name="T7" fmla="*/ 16 h 22"/>
                  <a:gd name="T8" fmla="*/ 2 w 4"/>
                  <a:gd name="T9" fmla="*/ 6 h 22"/>
                  <a:gd name="T10" fmla="*/ 2 w 4"/>
                  <a:gd name="T11" fmla="*/ 0 h 22"/>
                  <a:gd name="T12" fmla="*/ 0 w 4"/>
                  <a:gd name="T13" fmla="*/ 10 h 22"/>
                  <a:gd name="T14" fmla="*/ 0 w 4"/>
                  <a:gd name="T15" fmla="*/ 10 h 22"/>
                  <a:gd name="T16" fmla="*/ 2 w 4"/>
                  <a:gd name="T17" fmla="*/ 20 h 22"/>
                  <a:gd name="T18" fmla="*/ 4 w 4"/>
                  <a:gd name="T19" fmla="*/ 22 h 22"/>
                  <a:gd name="T20" fmla="*/ 4 w 4"/>
                  <a:gd name="T21" fmla="*/ 12 h 22"/>
                  <a:gd name="T22" fmla="*/ 4 w 4"/>
                  <a:gd name="T23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22">
                    <a:moveTo>
                      <a:pt x="4" y="12"/>
                    </a:moveTo>
                    <a:lnTo>
                      <a:pt x="4" y="12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lnTo>
                      <a:pt x="4" y="12"/>
                    </a:lnTo>
                    <a:lnTo>
                      <a:pt x="4" y="12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92" name="Rectangle 491"/>
              <p:cNvSpPr>
                <a:spLocks noChangeArrowheads="1"/>
              </p:cNvSpPr>
              <p:nvPr/>
            </p:nvSpPr>
            <p:spPr bwMode="auto">
              <a:xfrm>
                <a:off x="5746520" y="2659130"/>
                <a:ext cx="1719" cy="16616"/>
              </a:xfrm>
              <a:prstGeom prst="rect">
                <a:avLst/>
              </a:pr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93" name="Freeform 492"/>
              <p:cNvSpPr>
                <a:spLocks/>
              </p:cNvSpPr>
              <p:nvPr/>
            </p:nvSpPr>
            <p:spPr bwMode="auto">
              <a:xfrm>
                <a:off x="129100" y="3363515"/>
                <a:ext cx="0" cy="4344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94" name="Freeform 493"/>
              <p:cNvSpPr>
                <a:spLocks/>
              </p:cNvSpPr>
              <p:nvPr/>
            </p:nvSpPr>
            <p:spPr bwMode="auto">
              <a:xfrm>
                <a:off x="2601759" y="3961817"/>
                <a:ext cx="6874" cy="3323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2 h 2"/>
                  <a:gd name="T6" fmla="*/ 4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95" name="Rectangle 494"/>
              <p:cNvSpPr>
                <a:spLocks noChangeArrowheads="1"/>
              </p:cNvSpPr>
              <p:nvPr/>
            </p:nvSpPr>
            <p:spPr bwMode="auto">
              <a:xfrm>
                <a:off x="3203216" y="4001696"/>
                <a:ext cx="13748" cy="1662"/>
              </a:xfrm>
              <a:prstGeom prst="rect">
                <a:avLst/>
              </a:pr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96" name="Freeform 495"/>
              <p:cNvSpPr>
                <a:spLocks/>
              </p:cNvSpPr>
              <p:nvPr/>
            </p:nvSpPr>
            <p:spPr bwMode="auto">
              <a:xfrm>
                <a:off x="2278691" y="3858799"/>
                <a:ext cx="17184" cy="9970"/>
              </a:xfrm>
              <a:custGeom>
                <a:avLst/>
                <a:gdLst>
                  <a:gd name="T0" fmla="*/ 10 w 10"/>
                  <a:gd name="T1" fmla="*/ 6 h 6"/>
                  <a:gd name="T2" fmla="*/ 10 w 10"/>
                  <a:gd name="T3" fmla="*/ 6 h 6"/>
                  <a:gd name="T4" fmla="*/ 0 w 10"/>
                  <a:gd name="T5" fmla="*/ 0 h 6"/>
                  <a:gd name="T6" fmla="*/ 0 w 10"/>
                  <a:gd name="T7" fmla="*/ 2 h 6"/>
                  <a:gd name="T8" fmla="*/ 0 w 10"/>
                  <a:gd name="T9" fmla="*/ 2 h 6"/>
                  <a:gd name="T10" fmla="*/ 10 w 10"/>
                  <a:gd name="T11" fmla="*/ 6 h 6"/>
                  <a:gd name="T12" fmla="*/ 10 w 10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6">
                    <a:moveTo>
                      <a:pt x="10" y="6"/>
                    </a:moveTo>
                    <a:lnTo>
                      <a:pt x="10" y="6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0" y="6"/>
                    </a:lnTo>
                    <a:lnTo>
                      <a:pt x="10" y="6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98" name="Freeform 497"/>
              <p:cNvSpPr>
                <a:spLocks/>
              </p:cNvSpPr>
              <p:nvPr/>
            </p:nvSpPr>
            <p:spPr bwMode="auto">
              <a:xfrm>
                <a:off x="4093373" y="2363367"/>
                <a:ext cx="27495" cy="3323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0 h 2"/>
                  <a:gd name="T4" fmla="*/ 10 w 16"/>
                  <a:gd name="T5" fmla="*/ 2 h 2"/>
                  <a:gd name="T6" fmla="*/ 10 w 16"/>
                  <a:gd name="T7" fmla="*/ 2 h 2"/>
                  <a:gd name="T8" fmla="*/ 12 w 16"/>
                  <a:gd name="T9" fmla="*/ 2 h 2"/>
                  <a:gd name="T10" fmla="*/ 16 w 16"/>
                  <a:gd name="T11" fmla="*/ 2 h 2"/>
                  <a:gd name="T12" fmla="*/ 0 w 16"/>
                  <a:gd name="T13" fmla="*/ 0 h 2"/>
                  <a:gd name="T14" fmla="*/ 0 w 16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0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6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99" name="Freeform 498"/>
              <p:cNvSpPr>
                <a:spLocks/>
              </p:cNvSpPr>
              <p:nvPr/>
            </p:nvSpPr>
            <p:spPr bwMode="auto">
              <a:xfrm>
                <a:off x="5743083" y="2645837"/>
                <a:ext cx="3437" cy="13293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2 h 8"/>
                  <a:gd name="T10" fmla="*/ 2 w 2"/>
                  <a:gd name="T11" fmla="*/ 0 h 8"/>
                  <a:gd name="T12" fmla="*/ 0 w 2"/>
                  <a:gd name="T13" fmla="*/ 2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00" name="Freeform 499"/>
              <p:cNvSpPr>
                <a:spLocks/>
              </p:cNvSpPr>
              <p:nvPr/>
            </p:nvSpPr>
            <p:spPr bwMode="auto">
              <a:xfrm>
                <a:off x="2227138" y="3862122"/>
                <a:ext cx="48117" cy="23262"/>
              </a:xfrm>
              <a:custGeom>
                <a:avLst/>
                <a:gdLst>
                  <a:gd name="T0" fmla="*/ 28 w 28"/>
                  <a:gd name="T1" fmla="*/ 14 h 14"/>
                  <a:gd name="T2" fmla="*/ 28 w 28"/>
                  <a:gd name="T3" fmla="*/ 14 h 14"/>
                  <a:gd name="T4" fmla="*/ 0 w 28"/>
                  <a:gd name="T5" fmla="*/ 0 h 14"/>
                  <a:gd name="T6" fmla="*/ 0 w 28"/>
                  <a:gd name="T7" fmla="*/ 0 h 14"/>
                  <a:gd name="T8" fmla="*/ 28 w 28"/>
                  <a:gd name="T9" fmla="*/ 14 h 14"/>
                  <a:gd name="T10" fmla="*/ 28 w 28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14">
                    <a:moveTo>
                      <a:pt x="28" y="14"/>
                    </a:moveTo>
                    <a:lnTo>
                      <a:pt x="28" y="1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8" y="14"/>
                    </a:lnTo>
                    <a:lnTo>
                      <a:pt x="28" y="14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01" name="Freeform 500"/>
              <p:cNvSpPr>
                <a:spLocks/>
              </p:cNvSpPr>
              <p:nvPr/>
            </p:nvSpPr>
            <p:spPr bwMode="auto">
              <a:xfrm>
                <a:off x="1687545" y="2363367"/>
                <a:ext cx="10311" cy="3323"/>
              </a:xfrm>
              <a:custGeom>
                <a:avLst/>
                <a:gdLst>
                  <a:gd name="T0" fmla="*/ 0 w 6"/>
                  <a:gd name="T1" fmla="*/ 2 h 2"/>
                  <a:gd name="T2" fmla="*/ 6 w 6"/>
                  <a:gd name="T3" fmla="*/ 0 h 2"/>
                  <a:gd name="T4" fmla="*/ 6 w 6"/>
                  <a:gd name="T5" fmla="*/ 0 h 2"/>
                  <a:gd name="T6" fmla="*/ 0 w 6"/>
                  <a:gd name="T7" fmla="*/ 2 h 2"/>
                  <a:gd name="T8" fmla="*/ 0 w 6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0" y="2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02" name="Freeform 501"/>
              <p:cNvSpPr>
                <a:spLocks/>
              </p:cNvSpPr>
              <p:nvPr/>
            </p:nvSpPr>
            <p:spPr bwMode="auto">
              <a:xfrm>
                <a:off x="2062167" y="3755780"/>
                <a:ext cx="27495" cy="23262"/>
              </a:xfrm>
              <a:custGeom>
                <a:avLst/>
                <a:gdLst>
                  <a:gd name="T0" fmla="*/ 16 w 16"/>
                  <a:gd name="T1" fmla="*/ 14 h 14"/>
                  <a:gd name="T2" fmla="*/ 16 w 16"/>
                  <a:gd name="T3" fmla="*/ 14 h 14"/>
                  <a:gd name="T4" fmla="*/ 4 w 16"/>
                  <a:gd name="T5" fmla="*/ 2 h 14"/>
                  <a:gd name="T6" fmla="*/ 0 w 16"/>
                  <a:gd name="T7" fmla="*/ 0 h 14"/>
                  <a:gd name="T8" fmla="*/ 0 w 16"/>
                  <a:gd name="T9" fmla="*/ 0 h 14"/>
                  <a:gd name="T10" fmla="*/ 16 w 16"/>
                  <a:gd name="T11" fmla="*/ 14 h 14"/>
                  <a:gd name="T12" fmla="*/ 16 w 16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4">
                    <a:moveTo>
                      <a:pt x="16" y="14"/>
                    </a:moveTo>
                    <a:lnTo>
                      <a:pt x="16" y="14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14"/>
                    </a:lnTo>
                    <a:lnTo>
                      <a:pt x="16" y="14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03" name="Freeform 502"/>
              <p:cNvSpPr>
                <a:spLocks/>
              </p:cNvSpPr>
              <p:nvPr/>
            </p:nvSpPr>
            <p:spPr bwMode="auto">
              <a:xfrm>
                <a:off x="129100" y="-317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05" name="Freeform 504"/>
              <p:cNvSpPr>
                <a:spLocks/>
              </p:cNvSpPr>
              <p:nvPr/>
            </p:nvSpPr>
            <p:spPr bwMode="auto">
              <a:xfrm>
                <a:off x="3406720" y="-317358"/>
                <a:ext cx="12700" cy="0"/>
              </a:xfrm>
              <a:custGeom>
                <a:avLst/>
                <a:gdLst>
                  <a:gd name="T0" fmla="*/ 4 w 8"/>
                  <a:gd name="T1" fmla="*/ 4 w 8"/>
                  <a:gd name="T2" fmla="*/ 8 w 8"/>
                  <a:gd name="T3" fmla="*/ 2 w 8"/>
                  <a:gd name="T4" fmla="*/ 0 w 8"/>
                  <a:gd name="T5" fmla="*/ 4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8">
                    <a:moveTo>
                      <a:pt x="4" y="0"/>
                    </a:moveTo>
                    <a:lnTo>
                      <a:pt x="4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06" name="Freeform 505"/>
              <p:cNvSpPr>
                <a:spLocks/>
              </p:cNvSpPr>
              <p:nvPr/>
            </p:nvSpPr>
            <p:spPr bwMode="auto">
              <a:xfrm>
                <a:off x="4979903" y="-317358"/>
                <a:ext cx="317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07" name="Freeform 506"/>
              <p:cNvSpPr>
                <a:spLocks/>
              </p:cNvSpPr>
              <p:nvPr/>
            </p:nvSpPr>
            <p:spPr bwMode="auto">
              <a:xfrm>
                <a:off x="1798611" y="-317358"/>
                <a:ext cx="9525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08" name="Freeform 507"/>
              <p:cNvSpPr>
                <a:spLocks/>
              </p:cNvSpPr>
              <p:nvPr/>
            </p:nvSpPr>
            <p:spPr bwMode="auto">
              <a:xfrm>
                <a:off x="5530756" y="-317358"/>
                <a:ext cx="9525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6 w 6"/>
                  <a:gd name="T4" fmla="*/ 0 w 6"/>
                  <a:gd name="T5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09" name="Freeform 508"/>
              <p:cNvSpPr>
                <a:spLocks/>
              </p:cNvSpPr>
              <p:nvPr/>
            </p:nvSpPr>
            <p:spPr bwMode="auto">
              <a:xfrm>
                <a:off x="5736210" y="3400200"/>
                <a:ext cx="6874" cy="33232"/>
              </a:xfrm>
              <a:custGeom>
                <a:avLst/>
                <a:gdLst>
                  <a:gd name="T0" fmla="*/ 0 w 4"/>
                  <a:gd name="T1" fmla="*/ 20 h 20"/>
                  <a:gd name="T2" fmla="*/ 0 w 4"/>
                  <a:gd name="T3" fmla="*/ 20 h 20"/>
                  <a:gd name="T4" fmla="*/ 2 w 4"/>
                  <a:gd name="T5" fmla="*/ 10 h 20"/>
                  <a:gd name="T6" fmla="*/ 4 w 4"/>
                  <a:gd name="T7" fmla="*/ 0 h 20"/>
                  <a:gd name="T8" fmla="*/ 4 w 4"/>
                  <a:gd name="T9" fmla="*/ 0 h 20"/>
                  <a:gd name="T10" fmla="*/ 2 w 4"/>
                  <a:gd name="T11" fmla="*/ 12 h 20"/>
                  <a:gd name="T12" fmla="*/ 0 w 4"/>
                  <a:gd name="T13" fmla="*/ 20 h 20"/>
                  <a:gd name="T14" fmla="*/ 0 w 4"/>
                  <a:gd name="T1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20">
                    <a:moveTo>
                      <a:pt x="0" y="20"/>
                    </a:moveTo>
                    <a:lnTo>
                      <a:pt x="0" y="20"/>
                    </a:lnTo>
                    <a:lnTo>
                      <a:pt x="2" y="1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12"/>
                    </a:lnTo>
                    <a:lnTo>
                      <a:pt x="0" y="20"/>
                    </a:lnTo>
                    <a:lnTo>
                      <a:pt x="0" y="2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10" name="Freeform 509"/>
              <p:cNvSpPr>
                <a:spLocks/>
              </p:cNvSpPr>
              <p:nvPr/>
            </p:nvSpPr>
            <p:spPr bwMode="auto">
              <a:xfrm>
                <a:off x="5743083" y="3253980"/>
                <a:ext cx="3437" cy="3323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0 h 2"/>
                  <a:gd name="T8" fmla="*/ 2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13" name="Freeform 512"/>
              <p:cNvSpPr>
                <a:spLocks/>
              </p:cNvSpPr>
              <p:nvPr/>
            </p:nvSpPr>
            <p:spPr bwMode="auto">
              <a:xfrm>
                <a:off x="2274853" y="-317358"/>
                <a:ext cx="7938" cy="0"/>
              </a:xfrm>
              <a:custGeom>
                <a:avLst/>
                <a:gdLst>
                  <a:gd name="T0" fmla="*/ 4 w 4"/>
                  <a:gd name="T1" fmla="*/ 4 w 4"/>
                  <a:gd name="T2" fmla="*/ 0 w 4"/>
                  <a:gd name="T3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14" name="Freeform 513"/>
              <p:cNvSpPr>
                <a:spLocks/>
              </p:cNvSpPr>
              <p:nvPr/>
            </p:nvSpPr>
            <p:spPr bwMode="auto">
              <a:xfrm>
                <a:off x="3986829" y="3779042"/>
                <a:ext cx="34369" cy="23262"/>
              </a:xfrm>
              <a:custGeom>
                <a:avLst/>
                <a:gdLst>
                  <a:gd name="T0" fmla="*/ 0 w 20"/>
                  <a:gd name="T1" fmla="*/ 14 h 14"/>
                  <a:gd name="T2" fmla="*/ 0 w 20"/>
                  <a:gd name="T3" fmla="*/ 14 h 14"/>
                  <a:gd name="T4" fmla="*/ 20 w 20"/>
                  <a:gd name="T5" fmla="*/ 0 h 14"/>
                  <a:gd name="T6" fmla="*/ 20 w 20"/>
                  <a:gd name="T7" fmla="*/ 0 h 14"/>
                  <a:gd name="T8" fmla="*/ 0 w 20"/>
                  <a:gd name="T9" fmla="*/ 14 h 14"/>
                  <a:gd name="T10" fmla="*/ 0 w 20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4">
                    <a:moveTo>
                      <a:pt x="0" y="14"/>
                    </a:moveTo>
                    <a:lnTo>
                      <a:pt x="0" y="14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15" name="Freeform 514"/>
              <p:cNvSpPr>
                <a:spLocks/>
              </p:cNvSpPr>
              <p:nvPr/>
            </p:nvSpPr>
            <p:spPr bwMode="auto">
              <a:xfrm>
                <a:off x="129100" y="2479504"/>
                <a:ext cx="0" cy="10861"/>
              </a:xfrm>
              <a:custGeom>
                <a:avLst/>
                <a:gdLst>
                  <a:gd name="T0" fmla="*/ 6 h 6"/>
                  <a:gd name="T1" fmla="*/ 2 h 6"/>
                  <a:gd name="T2" fmla="*/ 2 h 6"/>
                  <a:gd name="T3" fmla="*/ 0 h 6"/>
                  <a:gd name="T4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16" name="Freeform 515"/>
              <p:cNvSpPr>
                <a:spLocks/>
              </p:cNvSpPr>
              <p:nvPr/>
            </p:nvSpPr>
            <p:spPr bwMode="auto">
              <a:xfrm>
                <a:off x="5739647" y="2469708"/>
                <a:ext cx="3437" cy="9970"/>
              </a:xfrm>
              <a:custGeom>
                <a:avLst/>
                <a:gdLst>
                  <a:gd name="T0" fmla="*/ 2 w 2"/>
                  <a:gd name="T1" fmla="*/ 6 h 6"/>
                  <a:gd name="T2" fmla="*/ 0 w 2"/>
                  <a:gd name="T3" fmla="*/ 0 h 6"/>
                  <a:gd name="T4" fmla="*/ 0 w 2"/>
                  <a:gd name="T5" fmla="*/ 0 h 6"/>
                  <a:gd name="T6" fmla="*/ 2 w 2"/>
                  <a:gd name="T7" fmla="*/ 6 h 6"/>
                  <a:gd name="T8" fmla="*/ 2 w 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2" y="6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17" name="Freeform 516"/>
              <p:cNvSpPr>
                <a:spLocks/>
              </p:cNvSpPr>
              <p:nvPr/>
            </p:nvSpPr>
            <p:spPr bwMode="auto">
              <a:xfrm>
                <a:off x="5729336" y="2453093"/>
                <a:ext cx="10311" cy="16616"/>
              </a:xfrm>
              <a:custGeom>
                <a:avLst/>
                <a:gdLst>
                  <a:gd name="T0" fmla="*/ 0 w 6"/>
                  <a:gd name="T1" fmla="*/ 0 h 10"/>
                  <a:gd name="T2" fmla="*/ 0 w 6"/>
                  <a:gd name="T3" fmla="*/ 0 h 10"/>
                  <a:gd name="T4" fmla="*/ 6 w 6"/>
                  <a:gd name="T5" fmla="*/ 10 h 10"/>
                  <a:gd name="T6" fmla="*/ 6 w 6"/>
                  <a:gd name="T7" fmla="*/ 10 h 10"/>
                  <a:gd name="T8" fmla="*/ 2 w 6"/>
                  <a:gd name="T9" fmla="*/ 4 h 10"/>
                  <a:gd name="T10" fmla="*/ 0 w 6"/>
                  <a:gd name="T11" fmla="*/ 0 h 10"/>
                  <a:gd name="T12" fmla="*/ 0 w 6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0"/>
                    </a:moveTo>
                    <a:lnTo>
                      <a:pt x="0" y="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18" name="Rectangle 517"/>
              <p:cNvSpPr>
                <a:spLocks noChangeArrowheads="1"/>
              </p:cNvSpPr>
              <p:nvPr/>
            </p:nvSpPr>
            <p:spPr bwMode="auto">
              <a:xfrm>
                <a:off x="5746520" y="2725594"/>
                <a:ext cx="1719" cy="3323"/>
              </a:xfrm>
              <a:prstGeom prst="rect">
                <a:avLst/>
              </a:pr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19" name="Freeform 518"/>
              <p:cNvSpPr>
                <a:spLocks/>
              </p:cNvSpPr>
              <p:nvPr/>
            </p:nvSpPr>
            <p:spPr bwMode="auto">
              <a:xfrm>
                <a:off x="129100" y="2729286"/>
                <a:ext cx="0" cy="67332"/>
              </a:xfrm>
              <a:custGeom>
                <a:avLst/>
                <a:gdLst>
                  <a:gd name="T0" fmla="*/ 40 h 40"/>
                  <a:gd name="T1" fmla="*/ 40 h 40"/>
                  <a:gd name="T2" fmla="*/ 0 h 40"/>
                  <a:gd name="T3" fmla="*/ 0 h 40"/>
                  <a:gd name="T4" fmla="*/ 0 h 40"/>
                  <a:gd name="T5" fmla="*/ 18 h 40"/>
                  <a:gd name="T6" fmla="*/ 40 h 40"/>
                  <a:gd name="T7" fmla="*/ 40 h 4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40">
                    <a:moveTo>
                      <a:pt x="0" y="40"/>
                    </a:moveTo>
                    <a:lnTo>
                      <a:pt x="0" y="4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20" name="Freeform 519"/>
              <p:cNvSpPr>
                <a:spLocks/>
              </p:cNvSpPr>
              <p:nvPr/>
            </p:nvSpPr>
            <p:spPr bwMode="auto">
              <a:xfrm>
                <a:off x="5729336" y="3031326"/>
                <a:ext cx="3437" cy="59817"/>
              </a:xfrm>
              <a:custGeom>
                <a:avLst/>
                <a:gdLst>
                  <a:gd name="T0" fmla="*/ 2 w 2"/>
                  <a:gd name="T1" fmla="*/ 36 h 36"/>
                  <a:gd name="T2" fmla="*/ 2 w 2"/>
                  <a:gd name="T3" fmla="*/ 0 h 36"/>
                  <a:gd name="T4" fmla="*/ 2 w 2"/>
                  <a:gd name="T5" fmla="*/ 0 h 36"/>
                  <a:gd name="T6" fmla="*/ 2 w 2"/>
                  <a:gd name="T7" fmla="*/ 8 h 36"/>
                  <a:gd name="T8" fmla="*/ 0 w 2"/>
                  <a:gd name="T9" fmla="*/ 0 h 36"/>
                  <a:gd name="T10" fmla="*/ 0 w 2"/>
                  <a:gd name="T11" fmla="*/ 0 h 36"/>
                  <a:gd name="T12" fmla="*/ 0 w 2"/>
                  <a:gd name="T13" fmla="*/ 18 h 36"/>
                  <a:gd name="T14" fmla="*/ 0 w 2"/>
                  <a:gd name="T15" fmla="*/ 18 h 36"/>
                  <a:gd name="T16" fmla="*/ 0 w 2"/>
                  <a:gd name="T17" fmla="*/ 18 h 36"/>
                  <a:gd name="T18" fmla="*/ 0 w 2"/>
                  <a:gd name="T19" fmla="*/ 16 h 36"/>
                  <a:gd name="T20" fmla="*/ 2 w 2"/>
                  <a:gd name="T21" fmla="*/ 18 h 36"/>
                  <a:gd name="T22" fmla="*/ 2 w 2"/>
                  <a:gd name="T23" fmla="*/ 36 h 36"/>
                  <a:gd name="T24" fmla="*/ 2 w 2"/>
                  <a:gd name="T2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36">
                    <a:moveTo>
                      <a:pt x="2" y="36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2" y="18"/>
                    </a:lnTo>
                    <a:lnTo>
                      <a:pt x="2" y="36"/>
                    </a:lnTo>
                    <a:lnTo>
                      <a:pt x="2" y="36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21" name="Freeform 520"/>
              <p:cNvSpPr>
                <a:spLocks/>
              </p:cNvSpPr>
              <p:nvPr/>
            </p:nvSpPr>
            <p:spPr bwMode="auto">
              <a:xfrm>
                <a:off x="129100" y="3263602"/>
                <a:ext cx="0" cy="30408"/>
              </a:xfrm>
              <a:custGeom>
                <a:avLst/>
                <a:gdLst>
                  <a:gd name="T0" fmla="*/ 8 h 18"/>
                  <a:gd name="T1" fmla="*/ 8 h 18"/>
                  <a:gd name="T2" fmla="*/ 0 h 18"/>
                  <a:gd name="T3" fmla="*/ 6 h 18"/>
                  <a:gd name="T4" fmla="*/ 6 h 18"/>
                  <a:gd name="T5" fmla="*/ 18 h 18"/>
                  <a:gd name="T6" fmla="*/ 8 h 18"/>
                  <a:gd name="T7" fmla="*/ 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22" name="Freeform 521"/>
              <p:cNvSpPr>
                <a:spLocks/>
              </p:cNvSpPr>
              <p:nvPr/>
            </p:nvSpPr>
            <p:spPr bwMode="auto">
              <a:xfrm>
                <a:off x="4547043" y="3516511"/>
                <a:ext cx="10311" cy="3323"/>
              </a:xfrm>
              <a:custGeom>
                <a:avLst/>
                <a:gdLst>
                  <a:gd name="T0" fmla="*/ 4 w 6"/>
                  <a:gd name="T1" fmla="*/ 2 h 2"/>
                  <a:gd name="T2" fmla="*/ 6 w 6"/>
                  <a:gd name="T3" fmla="*/ 0 h 2"/>
                  <a:gd name="T4" fmla="*/ 6 w 6"/>
                  <a:gd name="T5" fmla="*/ 0 h 2"/>
                  <a:gd name="T6" fmla="*/ 0 w 6"/>
                  <a:gd name="T7" fmla="*/ 0 h 2"/>
                  <a:gd name="T8" fmla="*/ 4 w 6"/>
                  <a:gd name="T9" fmla="*/ 2 h 2"/>
                  <a:gd name="T10" fmla="*/ 4 w 6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2">
                    <a:moveTo>
                      <a:pt x="4" y="2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23" name="Freeform 522"/>
              <p:cNvSpPr>
                <a:spLocks/>
              </p:cNvSpPr>
              <p:nvPr/>
            </p:nvSpPr>
            <p:spPr bwMode="auto">
              <a:xfrm>
                <a:off x="4289354" y="-317358"/>
                <a:ext cx="38099" cy="0"/>
              </a:xfrm>
              <a:custGeom>
                <a:avLst/>
                <a:gdLst>
                  <a:gd name="T0" fmla="*/ 0 w 22"/>
                  <a:gd name="T1" fmla="*/ 14 w 22"/>
                  <a:gd name="T2" fmla="*/ 22 w 22"/>
                  <a:gd name="T3" fmla="*/ 0 w 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2">
                    <a:moveTo>
                      <a:pt x="0" y="0"/>
                    </a:moveTo>
                    <a:lnTo>
                      <a:pt x="14" y="0"/>
                    </a:lnTo>
                    <a:lnTo>
                      <a:pt x="22" y="0"/>
                    </a:lnTo>
                    <a:lnTo>
                      <a:pt x="0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24" name="Freeform 523"/>
              <p:cNvSpPr>
                <a:spLocks/>
              </p:cNvSpPr>
              <p:nvPr/>
            </p:nvSpPr>
            <p:spPr bwMode="auto">
              <a:xfrm>
                <a:off x="4158674" y="3586298"/>
                <a:ext cx="20621" cy="33232"/>
              </a:xfrm>
              <a:custGeom>
                <a:avLst/>
                <a:gdLst>
                  <a:gd name="T0" fmla="*/ 8 w 12"/>
                  <a:gd name="T1" fmla="*/ 6 h 20"/>
                  <a:gd name="T2" fmla="*/ 12 w 12"/>
                  <a:gd name="T3" fmla="*/ 0 h 20"/>
                  <a:gd name="T4" fmla="*/ 12 w 12"/>
                  <a:gd name="T5" fmla="*/ 0 h 20"/>
                  <a:gd name="T6" fmla="*/ 6 w 12"/>
                  <a:gd name="T7" fmla="*/ 10 h 20"/>
                  <a:gd name="T8" fmla="*/ 0 w 12"/>
                  <a:gd name="T9" fmla="*/ 20 h 20"/>
                  <a:gd name="T10" fmla="*/ 0 w 12"/>
                  <a:gd name="T11" fmla="*/ 20 h 20"/>
                  <a:gd name="T12" fmla="*/ 8 w 12"/>
                  <a:gd name="T13" fmla="*/ 6 h 20"/>
                  <a:gd name="T14" fmla="*/ 8 w 12"/>
                  <a:gd name="T15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20">
                    <a:moveTo>
                      <a:pt x="8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6" y="10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8" y="6"/>
                    </a:lnTo>
                    <a:lnTo>
                      <a:pt x="8" y="6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27" name="Freeform 526"/>
              <p:cNvSpPr>
                <a:spLocks/>
              </p:cNvSpPr>
              <p:nvPr/>
            </p:nvSpPr>
            <p:spPr bwMode="auto">
              <a:xfrm>
                <a:off x="1512866" y="-317358"/>
                <a:ext cx="38099" cy="0"/>
              </a:xfrm>
              <a:custGeom>
                <a:avLst/>
                <a:gdLst>
                  <a:gd name="T0" fmla="*/ 12 w 22"/>
                  <a:gd name="T1" fmla="*/ 0 w 22"/>
                  <a:gd name="T2" fmla="*/ 22 w 22"/>
                  <a:gd name="T3" fmla="*/ 12 w 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2">
                    <a:moveTo>
                      <a:pt x="12" y="0"/>
                    </a:moveTo>
                    <a:lnTo>
                      <a:pt x="0" y="0"/>
                    </a:lnTo>
                    <a:lnTo>
                      <a:pt x="22" y="0"/>
                    </a:lnTo>
                    <a:lnTo>
                      <a:pt x="12" y="0"/>
                    </a:ln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US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123912" name="TextBox 530"/>
          <p:cNvSpPr txBox="1">
            <a:spLocks noChangeArrowheads="1"/>
          </p:cNvSpPr>
          <p:nvPr/>
        </p:nvSpPr>
        <p:spPr bwMode="auto">
          <a:xfrm>
            <a:off x="3214688" y="3124201"/>
            <a:ext cx="24288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2400" dirty="0" err="1">
                <a:solidFill>
                  <a:schemeClr val="bg2"/>
                </a:solidFill>
                <a:latin typeface="Tempus Sans ITC" pitchFamily="82" charset="0"/>
              </a:rPr>
              <a:t>Penilaian</a:t>
            </a:r>
            <a:r>
              <a:rPr lang="en-US" sz="2400" dirty="0">
                <a:solidFill>
                  <a:schemeClr val="bg2"/>
                </a:solidFill>
                <a:latin typeface="Tempus Sans ITC" pitchFamily="82" charset="0"/>
              </a:rPr>
              <a:t> </a:t>
            </a:r>
            <a:r>
              <a:rPr lang="en-US" sz="2400" dirty="0" err="1">
                <a:solidFill>
                  <a:schemeClr val="bg2"/>
                </a:solidFill>
                <a:latin typeface="Tempus Sans ITC" pitchFamily="82" charset="0"/>
              </a:rPr>
              <a:t>Acuan</a:t>
            </a:r>
            <a:r>
              <a:rPr lang="en-US" sz="2400" dirty="0">
                <a:solidFill>
                  <a:schemeClr val="bg2"/>
                </a:solidFill>
                <a:latin typeface="Tempus Sans ITC" pitchFamily="82" charset="0"/>
              </a:rPr>
              <a:t> Normal (PAN)</a:t>
            </a:r>
          </a:p>
          <a:p>
            <a:pPr eaLnBrk="1" hangingPunct="1"/>
            <a:endParaRPr lang="en-US" sz="2400" dirty="0">
              <a:solidFill>
                <a:schemeClr val="bg2"/>
              </a:solidFill>
              <a:latin typeface="Tempus Sans ITC" pitchFamily="82" charset="0"/>
            </a:endParaRPr>
          </a:p>
        </p:txBody>
      </p:sp>
      <p:sp>
        <p:nvSpPr>
          <p:cNvPr id="123913" name="TextBox 531"/>
          <p:cNvSpPr txBox="1">
            <a:spLocks noChangeArrowheads="1"/>
          </p:cNvSpPr>
          <p:nvPr/>
        </p:nvSpPr>
        <p:spPr bwMode="auto">
          <a:xfrm>
            <a:off x="381000" y="3581400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endParaRPr lang="id-ID" sz="2400">
              <a:latin typeface="Tempus Sans ITC" pitchFamily="82" charset="0"/>
            </a:endParaRPr>
          </a:p>
        </p:txBody>
      </p:sp>
      <p:sp>
        <p:nvSpPr>
          <p:cNvPr id="533" name="TextBox 532"/>
          <p:cNvSpPr txBox="1"/>
          <p:nvPr/>
        </p:nvSpPr>
        <p:spPr>
          <a:xfrm>
            <a:off x="762000" y="533400"/>
            <a:ext cx="4316413" cy="584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3200" b="1" dirty="0" err="1">
                <a:solidFill>
                  <a:schemeClr val="tx1"/>
                </a:solidFill>
                <a:latin typeface="Tempus Sans ITC" pitchFamily="82" charset="0"/>
              </a:rPr>
              <a:t>Hasil</a:t>
            </a:r>
            <a:r>
              <a:rPr lang="en-US" sz="2800" b="1" dirty="0">
                <a:solidFill>
                  <a:schemeClr val="tx1"/>
                </a:solidFill>
                <a:latin typeface="Tempus Sans ITC" pitchFamily="8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empus Sans ITC" pitchFamily="82" charset="0"/>
              </a:rPr>
              <a:t>Belajar</a:t>
            </a:r>
            <a:endParaRPr lang="en-US" sz="2800" b="1" dirty="0">
              <a:solidFill>
                <a:schemeClr val="tx1"/>
              </a:solidFill>
              <a:latin typeface="Tempus Sans ITC" pitchFamily="82" charset="0"/>
            </a:endParaRPr>
          </a:p>
        </p:txBody>
      </p:sp>
      <p:sp>
        <p:nvSpPr>
          <p:cNvPr id="534" name="Content Placeholder 23"/>
          <p:cNvSpPr txBox="1">
            <a:spLocks/>
          </p:cNvSpPr>
          <p:nvPr/>
        </p:nvSpPr>
        <p:spPr>
          <a:xfrm>
            <a:off x="5857884" y="2000240"/>
            <a:ext cx="3071834" cy="4400560"/>
          </a:xfrm>
          <a:prstGeom prst="rect">
            <a:avLst/>
          </a:prstGeom>
          <a:solidFill>
            <a:srgbClr val="FF66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 err="1" smtClean="0">
                <a:solidFill>
                  <a:schemeClr val="bg2"/>
                </a:solidFill>
                <a:latin typeface="Tempus Sans ITC" pitchFamily="82" charset="0"/>
              </a:rPr>
              <a:t>Hasil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 </a:t>
            </a:r>
            <a:r>
              <a:rPr lang="en-US" b="1" dirty="0" err="1" smtClean="0">
                <a:solidFill>
                  <a:schemeClr val="bg2"/>
                </a:solidFill>
                <a:latin typeface="Tempus Sans ITC" pitchFamily="82" charset="0"/>
              </a:rPr>
              <a:t>belajar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 </a:t>
            </a:r>
            <a:r>
              <a:rPr lang="en-US" b="1" dirty="0" err="1" smtClean="0">
                <a:solidFill>
                  <a:schemeClr val="bg2"/>
                </a:solidFill>
                <a:latin typeface="Tempus Sans ITC" pitchFamily="82" charset="0"/>
              </a:rPr>
              <a:t>dalam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 </a:t>
            </a:r>
            <a:r>
              <a:rPr lang="en-US" b="1" dirty="0" err="1" smtClean="0">
                <a:solidFill>
                  <a:schemeClr val="bg2"/>
                </a:solidFill>
                <a:latin typeface="Tempus Sans ITC" pitchFamily="82" charset="0"/>
              </a:rPr>
              <a:t>bentuk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 </a:t>
            </a:r>
            <a:r>
              <a:rPr lang="en-US" b="1" dirty="0" err="1" smtClean="0">
                <a:solidFill>
                  <a:schemeClr val="bg2"/>
                </a:solidFill>
                <a:latin typeface="Tempus Sans ITC" pitchFamily="82" charset="0"/>
              </a:rPr>
              <a:t>huruf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; A, AB, B, BC, C</a:t>
            </a:r>
            <a:r>
              <a:rPr lang="id-ID" b="1" dirty="0" smtClean="0">
                <a:solidFill>
                  <a:schemeClr val="bg2"/>
                </a:solidFill>
                <a:latin typeface="Tempus Sans ITC" pitchFamily="82" charset="0"/>
              </a:rPr>
              <a:t>/D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, D, </a:t>
            </a:r>
            <a:r>
              <a:rPr lang="en-US" b="1" dirty="0" err="1" smtClean="0">
                <a:solidFill>
                  <a:schemeClr val="bg2"/>
                </a:solidFill>
                <a:latin typeface="Tempus Sans ITC" pitchFamily="82" charset="0"/>
              </a:rPr>
              <a:t>dan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 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E</a:t>
            </a:r>
            <a:endParaRPr lang="id-ID" b="1" dirty="0" smtClean="0">
              <a:solidFill>
                <a:schemeClr val="bg2"/>
              </a:solidFill>
              <a:latin typeface="Tempus Sans ITC" pitchFamily="82" charset="0"/>
            </a:endParaRPr>
          </a:p>
          <a:p>
            <a:pPr>
              <a:buNone/>
              <a:defRPr/>
            </a:pPr>
            <a:endParaRPr lang="en-US" b="1" dirty="0" smtClean="0">
              <a:solidFill>
                <a:schemeClr val="bg2"/>
              </a:solidFill>
              <a:latin typeface="Tempus Sans ITC" pitchFamily="82" charset="0"/>
            </a:endParaRPr>
          </a:p>
          <a:p>
            <a:pPr>
              <a:defRPr/>
            </a:pPr>
            <a:r>
              <a:rPr lang="en-US" b="1" dirty="0" err="1" smtClean="0">
                <a:solidFill>
                  <a:schemeClr val="bg2"/>
                </a:solidFill>
                <a:latin typeface="Tempus Sans ITC" pitchFamily="82" charset="0"/>
              </a:rPr>
              <a:t>Nilai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 </a:t>
            </a:r>
            <a:r>
              <a:rPr lang="en-US" b="1" dirty="0" err="1" smtClean="0">
                <a:solidFill>
                  <a:schemeClr val="bg2"/>
                </a:solidFill>
                <a:latin typeface="Tempus Sans ITC" pitchFamily="82" charset="0"/>
              </a:rPr>
              <a:t>kelulusan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 minimal </a:t>
            </a:r>
            <a:r>
              <a:rPr lang="en-US" b="1" dirty="0" err="1" smtClean="0">
                <a:solidFill>
                  <a:schemeClr val="bg2"/>
                </a:solidFill>
                <a:latin typeface="Tempus Sans ITC" pitchFamily="82" charset="0"/>
              </a:rPr>
              <a:t>mata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 </a:t>
            </a:r>
            <a:r>
              <a:rPr lang="en-US" b="1" dirty="0" err="1" smtClean="0">
                <a:solidFill>
                  <a:schemeClr val="bg2"/>
                </a:solidFill>
                <a:latin typeface="Tempus Sans ITC" pitchFamily="82" charset="0"/>
              </a:rPr>
              <a:t>kuliah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 </a:t>
            </a:r>
            <a:r>
              <a:rPr lang="en-US" b="1" dirty="0" err="1" smtClean="0">
                <a:solidFill>
                  <a:schemeClr val="bg2"/>
                </a:solidFill>
                <a:latin typeface="Tempus Sans ITC" pitchFamily="82" charset="0"/>
              </a:rPr>
              <a:t>adalah</a:t>
            </a:r>
            <a:r>
              <a:rPr lang="en-US" b="1" dirty="0" smtClean="0">
                <a:solidFill>
                  <a:schemeClr val="bg2"/>
                </a:solidFill>
                <a:latin typeface="Tempus Sans ITC" pitchFamily="82" charset="0"/>
              </a:rPr>
              <a:t> C </a:t>
            </a:r>
          </a:p>
        </p:txBody>
      </p:sp>
      <p:cxnSp>
        <p:nvCxnSpPr>
          <p:cNvPr id="535" name="Straight Connector 534"/>
          <p:cNvCxnSpPr/>
          <p:nvPr/>
        </p:nvCxnSpPr>
        <p:spPr>
          <a:xfrm>
            <a:off x="6172200" y="1828800"/>
            <a:ext cx="0" cy="350202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919" name="Rectangle 535"/>
          <p:cNvSpPr>
            <a:spLocks noChangeArrowheads="1"/>
          </p:cNvSpPr>
          <p:nvPr/>
        </p:nvSpPr>
        <p:spPr bwMode="auto">
          <a:xfrm>
            <a:off x="500063" y="3429000"/>
            <a:ext cx="25003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2000" b="1" dirty="0" err="1">
                <a:solidFill>
                  <a:schemeClr val="bg2"/>
                </a:solidFill>
                <a:latin typeface="Tempus Sans ITC" pitchFamily="82" charset="0"/>
              </a:rPr>
              <a:t>Penilaian</a:t>
            </a:r>
            <a:r>
              <a:rPr lang="en-US" sz="2000" b="1" dirty="0">
                <a:solidFill>
                  <a:schemeClr val="bg2"/>
                </a:solidFill>
                <a:latin typeface="Tempus Sans ITC" pitchFamily="82" charset="0"/>
              </a:rPr>
              <a:t> </a:t>
            </a:r>
            <a:r>
              <a:rPr lang="en-US" sz="2000" b="1" dirty="0" err="1">
                <a:solidFill>
                  <a:schemeClr val="bg2"/>
                </a:solidFill>
                <a:latin typeface="Tempus Sans ITC" pitchFamily="82" charset="0"/>
              </a:rPr>
              <a:t>Acuan</a:t>
            </a:r>
            <a:r>
              <a:rPr lang="en-US" sz="2000" b="1" dirty="0">
                <a:solidFill>
                  <a:schemeClr val="bg2"/>
                </a:solidFill>
                <a:latin typeface="Tempus Sans ITC" pitchFamily="82" charset="0"/>
              </a:rPr>
              <a:t> </a:t>
            </a:r>
            <a:r>
              <a:rPr lang="en-US" sz="2000" b="1" dirty="0" err="1">
                <a:solidFill>
                  <a:schemeClr val="bg2"/>
                </a:solidFill>
                <a:latin typeface="Tempus Sans ITC" pitchFamily="82" charset="0"/>
              </a:rPr>
              <a:t>Patokan</a:t>
            </a:r>
            <a:r>
              <a:rPr lang="en-US" sz="2000" b="1" dirty="0">
                <a:solidFill>
                  <a:schemeClr val="bg2"/>
                </a:solidFill>
                <a:latin typeface="Tempus Sans ITC" pitchFamily="82" charset="0"/>
              </a:rPr>
              <a:t> (PAP)</a:t>
            </a:r>
          </a:p>
          <a:p>
            <a:pPr eaLnBrk="1" hangingPunct="1"/>
            <a:endParaRPr lang="en-US" sz="2000" b="1" dirty="0">
              <a:solidFill>
                <a:schemeClr val="bg2"/>
              </a:solidFill>
              <a:latin typeface="Tempus Sans ITC" pitchFamily="82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/>
          <p:cNvSpPr>
            <a:spLocks noGrp="1"/>
          </p:cNvSpPr>
          <p:nvPr>
            <p:ph type="title"/>
          </p:nvPr>
        </p:nvSpPr>
        <p:spPr>
          <a:xfrm>
            <a:off x="1071563" y="428625"/>
            <a:ext cx="7620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Sistem penilaian </a:t>
            </a:r>
            <a:br>
              <a:rPr lang="en-US" smtClean="0"/>
            </a:br>
            <a:endParaRPr lang="en-US" smtClean="0"/>
          </a:p>
        </p:txBody>
      </p:sp>
      <p:sp>
        <p:nvSpPr>
          <p:cNvPr id="124931" name="Content Placeholder 2"/>
          <p:cNvSpPr>
            <a:spLocks noGrp="1"/>
          </p:cNvSpPr>
          <p:nvPr>
            <p:ph idx="1"/>
          </p:nvPr>
        </p:nvSpPr>
        <p:spPr>
          <a:xfrm>
            <a:off x="1214438" y="1428750"/>
            <a:ext cx="7567612" cy="4724400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A	 = 4.00 (sangat baik)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AB = 3.50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B	 = 3.00 ( baik)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BC = 2.50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C   = 2.00 (cukup)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D   = 1.00 (kurang)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E   = 0.00 (gagal)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/>
          <p:cNvSpPr>
            <a:spLocks noGrp="1"/>
          </p:cNvSpPr>
          <p:nvPr>
            <p:ph type="title"/>
          </p:nvPr>
        </p:nvSpPr>
        <p:spPr>
          <a:xfrm>
            <a:off x="1143000" y="642938"/>
            <a:ext cx="7620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Predikat</a:t>
            </a:r>
            <a:r>
              <a:rPr lang="en-US" dirty="0" smtClean="0"/>
              <a:t> </a:t>
            </a:r>
            <a:r>
              <a:rPr lang="en-US" dirty="0" err="1" smtClean="0"/>
              <a:t>Indek</a:t>
            </a:r>
            <a:r>
              <a:rPr lang="en-US" dirty="0" smtClean="0"/>
              <a:t> </a:t>
            </a:r>
            <a:r>
              <a:rPr lang="en-US" dirty="0" err="1" smtClean="0"/>
              <a:t>Prestasi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25955" name="Content Placeholder 2"/>
          <p:cNvSpPr>
            <a:spLocks noGrp="1"/>
          </p:cNvSpPr>
          <p:nvPr>
            <p:ph idx="1"/>
          </p:nvPr>
        </p:nvSpPr>
        <p:spPr>
          <a:xfrm>
            <a:off x="1071563" y="1857375"/>
            <a:ext cx="7567612" cy="4581525"/>
          </a:xfrm>
        </p:spPr>
        <p:txBody>
          <a:bodyPr/>
          <a:lstStyle/>
          <a:p>
            <a:pPr eaLnBrk="1" hangingPunct="1"/>
            <a:r>
              <a:rPr lang="en-US" smtClean="0"/>
              <a:t>Ip ≥ 3.51 sangat memuaskan</a:t>
            </a:r>
          </a:p>
          <a:p>
            <a:pPr eaLnBrk="1" hangingPunct="1"/>
            <a:r>
              <a:rPr lang="en-US" smtClean="0"/>
              <a:t>Ip ≥ 3.00 memuaskan</a:t>
            </a:r>
          </a:p>
          <a:p>
            <a:pPr eaLnBrk="1" hangingPunct="1"/>
            <a:r>
              <a:rPr lang="en-US" smtClean="0"/>
              <a:t>Ip ≥ 2.00 cukup memuaskan</a:t>
            </a:r>
          </a:p>
          <a:p>
            <a:pPr eaLnBrk="1" hangingPunct="1"/>
            <a:r>
              <a:rPr lang="en-US" smtClean="0"/>
              <a:t>Ip ≥ 1.00 kurang</a:t>
            </a:r>
          </a:p>
          <a:p>
            <a:pPr eaLnBrk="1" hangingPunct="1"/>
            <a:r>
              <a:rPr lang="en-US" smtClean="0"/>
              <a:t>Ip ≥ 0.00 gagal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Beban Studi</a:t>
            </a:r>
          </a:p>
        </p:txBody>
      </p:sp>
      <p:sp>
        <p:nvSpPr>
          <p:cNvPr id="126979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7567613" cy="4986338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dirty="0" err="1" smtClean="0">
                <a:latin typeface="Arial Narrow" pitchFamily="34" charset="0"/>
              </a:rPr>
              <a:t>Jml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beban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studi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maksimal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yg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boleh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diambil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setiap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mhs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pada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smt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berikutnya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ditetapkan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berdasarkan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id-ID" dirty="0" smtClean="0">
                <a:latin typeface="Arial Narrow" pitchFamily="34" charset="0"/>
              </a:rPr>
              <a:t>IP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dari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smt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sebelumnya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dengan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ketentuan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sbb</a:t>
            </a:r>
            <a:r>
              <a:rPr lang="en-US" dirty="0" smtClean="0">
                <a:latin typeface="Arial Narrow" pitchFamily="34" charset="0"/>
              </a:rPr>
              <a:t> 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err="1" smtClean="0">
                <a:latin typeface="Arial Narrow" pitchFamily="34" charset="0"/>
              </a:rPr>
              <a:t>Ip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smtClean="0"/>
              <a:t>≥</a:t>
            </a:r>
            <a:r>
              <a:rPr lang="en-US" dirty="0" smtClean="0">
                <a:latin typeface="Arial Narrow" pitchFamily="34" charset="0"/>
              </a:rPr>
              <a:t> 3.01 		= 24 </a:t>
            </a:r>
            <a:r>
              <a:rPr lang="en-US" dirty="0" err="1" smtClean="0">
                <a:latin typeface="Arial Narrow" pitchFamily="34" charset="0"/>
              </a:rPr>
              <a:t>sks</a:t>
            </a:r>
            <a:endParaRPr lang="en-US" dirty="0" smtClean="0">
              <a:latin typeface="Arial Narrow" pitchFamily="34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dirty="0" err="1" smtClean="0">
                <a:latin typeface="Arial Narrow" pitchFamily="34" charset="0"/>
              </a:rPr>
              <a:t>Ip</a:t>
            </a:r>
            <a:r>
              <a:rPr lang="en-US" dirty="0" smtClean="0">
                <a:latin typeface="Arial Narrow" pitchFamily="34" charset="0"/>
              </a:rPr>
              <a:t> 2.50 – 3.00 	= 20 </a:t>
            </a:r>
            <a:r>
              <a:rPr lang="en-US" dirty="0" err="1" smtClean="0">
                <a:latin typeface="Arial Narrow" pitchFamily="34" charset="0"/>
              </a:rPr>
              <a:t>sks</a:t>
            </a:r>
            <a:endParaRPr lang="en-US" dirty="0" smtClean="0">
              <a:latin typeface="Arial Narrow" pitchFamily="34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dirty="0" err="1" smtClean="0">
                <a:latin typeface="Arial Narrow" pitchFamily="34" charset="0"/>
              </a:rPr>
              <a:t>Ip</a:t>
            </a:r>
            <a:r>
              <a:rPr lang="en-US" dirty="0" smtClean="0">
                <a:latin typeface="Arial Narrow" pitchFamily="34" charset="0"/>
              </a:rPr>
              <a:t> 2.00 – 2.49 	= 18 </a:t>
            </a:r>
            <a:r>
              <a:rPr lang="en-US" dirty="0" err="1" smtClean="0">
                <a:latin typeface="Arial Narrow" pitchFamily="34" charset="0"/>
              </a:rPr>
              <a:t>sks</a:t>
            </a:r>
            <a:endParaRPr lang="en-US" dirty="0" smtClean="0">
              <a:latin typeface="Arial Narrow" pitchFamily="34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dirty="0" err="1" smtClean="0">
                <a:latin typeface="Arial Narrow" pitchFamily="34" charset="0"/>
              </a:rPr>
              <a:t>Ip</a:t>
            </a:r>
            <a:r>
              <a:rPr lang="en-US" dirty="0" smtClean="0">
                <a:latin typeface="Arial Narrow" pitchFamily="34" charset="0"/>
              </a:rPr>
              <a:t> &lt; 2.00 		=  15 </a:t>
            </a:r>
            <a:r>
              <a:rPr lang="en-US" dirty="0" err="1" smtClean="0">
                <a:latin typeface="Arial Narrow" pitchFamily="34" charset="0"/>
              </a:rPr>
              <a:t>sks</a:t>
            </a:r>
            <a:endParaRPr lang="en-US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/>
              <a:t>Siklus Pembelajaran</a:t>
            </a: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 rot="1721853">
            <a:off x="2514600" y="5551488"/>
            <a:ext cx="2765425" cy="1189037"/>
          </a:xfrm>
          <a:custGeom>
            <a:avLst/>
            <a:gdLst>
              <a:gd name="T0" fmla="*/ 746 w 992"/>
              <a:gd name="T1" fmla="*/ 310 h 682"/>
              <a:gd name="T2" fmla="*/ 752 w 992"/>
              <a:gd name="T3" fmla="*/ 0 h 682"/>
              <a:gd name="T4" fmla="*/ 752 w 992"/>
              <a:gd name="T5" fmla="*/ 0 h 682"/>
              <a:gd name="T6" fmla="*/ 726 w 992"/>
              <a:gd name="T7" fmla="*/ 18 h 682"/>
              <a:gd name="T8" fmla="*/ 698 w 992"/>
              <a:gd name="T9" fmla="*/ 36 h 682"/>
              <a:gd name="T10" fmla="*/ 670 w 992"/>
              <a:gd name="T11" fmla="*/ 52 h 682"/>
              <a:gd name="T12" fmla="*/ 642 w 992"/>
              <a:gd name="T13" fmla="*/ 68 h 682"/>
              <a:gd name="T14" fmla="*/ 614 w 992"/>
              <a:gd name="T15" fmla="*/ 82 h 682"/>
              <a:gd name="T16" fmla="*/ 584 w 992"/>
              <a:gd name="T17" fmla="*/ 96 h 682"/>
              <a:gd name="T18" fmla="*/ 554 w 992"/>
              <a:gd name="T19" fmla="*/ 108 h 682"/>
              <a:gd name="T20" fmla="*/ 524 w 992"/>
              <a:gd name="T21" fmla="*/ 120 h 682"/>
              <a:gd name="T22" fmla="*/ 492 w 992"/>
              <a:gd name="T23" fmla="*/ 130 h 682"/>
              <a:gd name="T24" fmla="*/ 462 w 992"/>
              <a:gd name="T25" fmla="*/ 138 h 682"/>
              <a:gd name="T26" fmla="*/ 428 w 992"/>
              <a:gd name="T27" fmla="*/ 146 h 682"/>
              <a:gd name="T28" fmla="*/ 396 w 992"/>
              <a:gd name="T29" fmla="*/ 154 h 682"/>
              <a:gd name="T30" fmla="*/ 364 w 992"/>
              <a:gd name="T31" fmla="*/ 158 h 682"/>
              <a:gd name="T32" fmla="*/ 330 w 992"/>
              <a:gd name="T33" fmla="*/ 162 h 682"/>
              <a:gd name="T34" fmla="*/ 296 w 992"/>
              <a:gd name="T35" fmla="*/ 164 h 682"/>
              <a:gd name="T36" fmla="*/ 262 w 992"/>
              <a:gd name="T37" fmla="*/ 166 h 682"/>
              <a:gd name="T38" fmla="*/ 262 w 992"/>
              <a:gd name="T39" fmla="*/ 78 h 682"/>
              <a:gd name="T40" fmla="*/ 0 w 992"/>
              <a:gd name="T41" fmla="*/ 380 h 682"/>
              <a:gd name="T42" fmla="*/ 262 w 992"/>
              <a:gd name="T43" fmla="*/ 682 h 682"/>
              <a:gd name="T44" fmla="*/ 262 w 992"/>
              <a:gd name="T45" fmla="*/ 590 h 682"/>
              <a:gd name="T46" fmla="*/ 262 w 992"/>
              <a:gd name="T47" fmla="*/ 590 h 682"/>
              <a:gd name="T48" fmla="*/ 312 w 992"/>
              <a:gd name="T49" fmla="*/ 590 h 682"/>
              <a:gd name="T50" fmla="*/ 362 w 992"/>
              <a:gd name="T51" fmla="*/ 586 h 682"/>
              <a:gd name="T52" fmla="*/ 412 w 992"/>
              <a:gd name="T53" fmla="*/ 580 h 682"/>
              <a:gd name="T54" fmla="*/ 462 w 992"/>
              <a:gd name="T55" fmla="*/ 572 h 682"/>
              <a:gd name="T56" fmla="*/ 510 w 992"/>
              <a:gd name="T57" fmla="*/ 564 h 682"/>
              <a:gd name="T58" fmla="*/ 558 w 992"/>
              <a:gd name="T59" fmla="*/ 552 h 682"/>
              <a:gd name="T60" fmla="*/ 606 w 992"/>
              <a:gd name="T61" fmla="*/ 540 h 682"/>
              <a:gd name="T62" fmla="*/ 652 w 992"/>
              <a:gd name="T63" fmla="*/ 524 h 682"/>
              <a:gd name="T64" fmla="*/ 698 w 992"/>
              <a:gd name="T65" fmla="*/ 508 h 682"/>
              <a:gd name="T66" fmla="*/ 742 w 992"/>
              <a:gd name="T67" fmla="*/ 490 h 682"/>
              <a:gd name="T68" fmla="*/ 786 w 992"/>
              <a:gd name="T69" fmla="*/ 472 h 682"/>
              <a:gd name="T70" fmla="*/ 830 w 992"/>
              <a:gd name="T71" fmla="*/ 450 h 682"/>
              <a:gd name="T72" fmla="*/ 872 w 992"/>
              <a:gd name="T73" fmla="*/ 428 h 682"/>
              <a:gd name="T74" fmla="*/ 914 w 992"/>
              <a:gd name="T75" fmla="*/ 402 h 682"/>
              <a:gd name="T76" fmla="*/ 954 w 992"/>
              <a:gd name="T77" fmla="*/ 378 h 682"/>
              <a:gd name="T78" fmla="*/ 992 w 992"/>
              <a:gd name="T79" fmla="*/ 350 h 682"/>
              <a:gd name="T80" fmla="*/ 746 w 992"/>
              <a:gd name="T81" fmla="*/ 31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92" h="682">
                <a:moveTo>
                  <a:pt x="746" y="310"/>
                </a:moveTo>
                <a:lnTo>
                  <a:pt x="752" y="0"/>
                </a:lnTo>
                <a:lnTo>
                  <a:pt x="752" y="0"/>
                </a:lnTo>
                <a:lnTo>
                  <a:pt x="726" y="18"/>
                </a:lnTo>
                <a:lnTo>
                  <a:pt x="698" y="36"/>
                </a:lnTo>
                <a:lnTo>
                  <a:pt x="670" y="52"/>
                </a:lnTo>
                <a:lnTo>
                  <a:pt x="642" y="68"/>
                </a:lnTo>
                <a:lnTo>
                  <a:pt x="614" y="82"/>
                </a:lnTo>
                <a:lnTo>
                  <a:pt x="584" y="96"/>
                </a:lnTo>
                <a:lnTo>
                  <a:pt x="554" y="108"/>
                </a:lnTo>
                <a:lnTo>
                  <a:pt x="524" y="120"/>
                </a:lnTo>
                <a:lnTo>
                  <a:pt x="492" y="130"/>
                </a:lnTo>
                <a:lnTo>
                  <a:pt x="462" y="138"/>
                </a:lnTo>
                <a:lnTo>
                  <a:pt x="428" y="146"/>
                </a:lnTo>
                <a:lnTo>
                  <a:pt x="396" y="154"/>
                </a:lnTo>
                <a:lnTo>
                  <a:pt x="364" y="158"/>
                </a:lnTo>
                <a:lnTo>
                  <a:pt x="330" y="162"/>
                </a:lnTo>
                <a:lnTo>
                  <a:pt x="296" y="164"/>
                </a:lnTo>
                <a:lnTo>
                  <a:pt x="262" y="166"/>
                </a:lnTo>
                <a:lnTo>
                  <a:pt x="262" y="78"/>
                </a:lnTo>
                <a:lnTo>
                  <a:pt x="0" y="380"/>
                </a:lnTo>
                <a:lnTo>
                  <a:pt x="262" y="682"/>
                </a:lnTo>
                <a:lnTo>
                  <a:pt x="262" y="590"/>
                </a:lnTo>
                <a:lnTo>
                  <a:pt x="262" y="590"/>
                </a:lnTo>
                <a:lnTo>
                  <a:pt x="312" y="590"/>
                </a:lnTo>
                <a:lnTo>
                  <a:pt x="362" y="586"/>
                </a:lnTo>
                <a:lnTo>
                  <a:pt x="412" y="580"/>
                </a:lnTo>
                <a:lnTo>
                  <a:pt x="462" y="572"/>
                </a:lnTo>
                <a:lnTo>
                  <a:pt x="510" y="564"/>
                </a:lnTo>
                <a:lnTo>
                  <a:pt x="558" y="552"/>
                </a:lnTo>
                <a:lnTo>
                  <a:pt x="606" y="540"/>
                </a:lnTo>
                <a:lnTo>
                  <a:pt x="652" y="524"/>
                </a:lnTo>
                <a:lnTo>
                  <a:pt x="698" y="508"/>
                </a:lnTo>
                <a:lnTo>
                  <a:pt x="742" y="490"/>
                </a:lnTo>
                <a:lnTo>
                  <a:pt x="786" y="472"/>
                </a:lnTo>
                <a:lnTo>
                  <a:pt x="830" y="450"/>
                </a:lnTo>
                <a:lnTo>
                  <a:pt x="872" y="428"/>
                </a:lnTo>
                <a:lnTo>
                  <a:pt x="914" y="402"/>
                </a:lnTo>
                <a:lnTo>
                  <a:pt x="954" y="378"/>
                </a:lnTo>
                <a:lnTo>
                  <a:pt x="992" y="350"/>
                </a:lnTo>
                <a:lnTo>
                  <a:pt x="746" y="31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9050">
            <a:solidFill>
              <a:schemeClr val="bg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 rot="1679153">
            <a:off x="4967288" y="4883150"/>
            <a:ext cx="1295400" cy="2144713"/>
          </a:xfrm>
          <a:custGeom>
            <a:avLst/>
            <a:gdLst>
              <a:gd name="T0" fmla="*/ 738 w 738"/>
              <a:gd name="T1" fmla="*/ 102 h 856"/>
              <a:gd name="T2" fmla="*/ 516 w 738"/>
              <a:gd name="T3" fmla="*/ 234 h 856"/>
              <a:gd name="T4" fmla="*/ 326 w 738"/>
              <a:gd name="T5" fmla="*/ 0 h 856"/>
              <a:gd name="T6" fmla="*/ 326 w 738"/>
              <a:gd name="T7" fmla="*/ 0 h 856"/>
              <a:gd name="T8" fmla="*/ 316 w 738"/>
              <a:gd name="T9" fmla="*/ 32 h 856"/>
              <a:gd name="T10" fmla="*/ 306 w 738"/>
              <a:gd name="T11" fmla="*/ 66 h 856"/>
              <a:gd name="T12" fmla="*/ 296 w 738"/>
              <a:gd name="T13" fmla="*/ 96 h 856"/>
              <a:gd name="T14" fmla="*/ 284 w 738"/>
              <a:gd name="T15" fmla="*/ 128 h 856"/>
              <a:gd name="T16" fmla="*/ 270 w 738"/>
              <a:gd name="T17" fmla="*/ 158 h 856"/>
              <a:gd name="T18" fmla="*/ 256 w 738"/>
              <a:gd name="T19" fmla="*/ 188 h 856"/>
              <a:gd name="T20" fmla="*/ 240 w 738"/>
              <a:gd name="T21" fmla="*/ 218 h 856"/>
              <a:gd name="T22" fmla="*/ 222 w 738"/>
              <a:gd name="T23" fmla="*/ 246 h 856"/>
              <a:gd name="T24" fmla="*/ 204 w 738"/>
              <a:gd name="T25" fmla="*/ 274 h 856"/>
              <a:gd name="T26" fmla="*/ 186 w 738"/>
              <a:gd name="T27" fmla="*/ 300 h 856"/>
              <a:gd name="T28" fmla="*/ 166 w 738"/>
              <a:gd name="T29" fmla="*/ 328 h 856"/>
              <a:gd name="T30" fmla="*/ 144 w 738"/>
              <a:gd name="T31" fmla="*/ 352 h 856"/>
              <a:gd name="T32" fmla="*/ 122 w 738"/>
              <a:gd name="T33" fmla="*/ 378 h 856"/>
              <a:gd name="T34" fmla="*/ 100 w 738"/>
              <a:gd name="T35" fmla="*/ 400 h 856"/>
              <a:gd name="T36" fmla="*/ 76 w 738"/>
              <a:gd name="T37" fmla="*/ 424 h 856"/>
              <a:gd name="T38" fmla="*/ 52 w 738"/>
              <a:gd name="T39" fmla="*/ 446 h 856"/>
              <a:gd name="T40" fmla="*/ 6 w 738"/>
              <a:gd name="T41" fmla="*/ 392 h 856"/>
              <a:gd name="T42" fmla="*/ 0 w 738"/>
              <a:gd name="T43" fmla="*/ 792 h 856"/>
              <a:gd name="T44" fmla="*/ 396 w 738"/>
              <a:gd name="T45" fmla="*/ 856 h 856"/>
              <a:gd name="T46" fmla="*/ 324 w 738"/>
              <a:gd name="T47" fmla="*/ 770 h 856"/>
              <a:gd name="T48" fmla="*/ 324 w 738"/>
              <a:gd name="T49" fmla="*/ 770 h 856"/>
              <a:gd name="T50" fmla="*/ 362 w 738"/>
              <a:gd name="T51" fmla="*/ 738 h 856"/>
              <a:gd name="T52" fmla="*/ 398 w 738"/>
              <a:gd name="T53" fmla="*/ 704 h 856"/>
              <a:gd name="T54" fmla="*/ 432 w 738"/>
              <a:gd name="T55" fmla="*/ 668 h 856"/>
              <a:gd name="T56" fmla="*/ 464 w 738"/>
              <a:gd name="T57" fmla="*/ 632 h 856"/>
              <a:gd name="T58" fmla="*/ 496 w 738"/>
              <a:gd name="T59" fmla="*/ 594 h 856"/>
              <a:gd name="T60" fmla="*/ 526 w 738"/>
              <a:gd name="T61" fmla="*/ 554 h 856"/>
              <a:gd name="T62" fmla="*/ 556 w 738"/>
              <a:gd name="T63" fmla="*/ 514 h 856"/>
              <a:gd name="T64" fmla="*/ 582 w 738"/>
              <a:gd name="T65" fmla="*/ 472 h 856"/>
              <a:gd name="T66" fmla="*/ 608 w 738"/>
              <a:gd name="T67" fmla="*/ 430 h 856"/>
              <a:gd name="T68" fmla="*/ 632 w 738"/>
              <a:gd name="T69" fmla="*/ 386 h 856"/>
              <a:gd name="T70" fmla="*/ 654 w 738"/>
              <a:gd name="T71" fmla="*/ 340 h 856"/>
              <a:gd name="T72" fmla="*/ 674 w 738"/>
              <a:gd name="T73" fmla="*/ 294 h 856"/>
              <a:gd name="T74" fmla="*/ 694 w 738"/>
              <a:gd name="T75" fmla="*/ 248 h 856"/>
              <a:gd name="T76" fmla="*/ 710 w 738"/>
              <a:gd name="T77" fmla="*/ 200 h 856"/>
              <a:gd name="T78" fmla="*/ 726 w 738"/>
              <a:gd name="T79" fmla="*/ 152 h 856"/>
              <a:gd name="T80" fmla="*/ 738 w 738"/>
              <a:gd name="T81" fmla="*/ 102 h 856"/>
              <a:gd name="T82" fmla="*/ 738 w 738"/>
              <a:gd name="T83" fmla="*/ 102 h 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8" h="856">
                <a:moveTo>
                  <a:pt x="738" y="102"/>
                </a:moveTo>
                <a:lnTo>
                  <a:pt x="516" y="234"/>
                </a:lnTo>
                <a:lnTo>
                  <a:pt x="326" y="0"/>
                </a:lnTo>
                <a:lnTo>
                  <a:pt x="326" y="0"/>
                </a:lnTo>
                <a:lnTo>
                  <a:pt x="316" y="32"/>
                </a:lnTo>
                <a:lnTo>
                  <a:pt x="306" y="66"/>
                </a:lnTo>
                <a:lnTo>
                  <a:pt x="296" y="96"/>
                </a:lnTo>
                <a:lnTo>
                  <a:pt x="284" y="128"/>
                </a:lnTo>
                <a:lnTo>
                  <a:pt x="270" y="158"/>
                </a:lnTo>
                <a:lnTo>
                  <a:pt x="256" y="188"/>
                </a:lnTo>
                <a:lnTo>
                  <a:pt x="240" y="218"/>
                </a:lnTo>
                <a:lnTo>
                  <a:pt x="222" y="246"/>
                </a:lnTo>
                <a:lnTo>
                  <a:pt x="204" y="274"/>
                </a:lnTo>
                <a:lnTo>
                  <a:pt x="186" y="300"/>
                </a:lnTo>
                <a:lnTo>
                  <a:pt x="166" y="328"/>
                </a:lnTo>
                <a:lnTo>
                  <a:pt x="144" y="352"/>
                </a:lnTo>
                <a:lnTo>
                  <a:pt x="122" y="378"/>
                </a:lnTo>
                <a:lnTo>
                  <a:pt x="100" y="400"/>
                </a:lnTo>
                <a:lnTo>
                  <a:pt x="76" y="424"/>
                </a:lnTo>
                <a:lnTo>
                  <a:pt x="52" y="446"/>
                </a:lnTo>
                <a:lnTo>
                  <a:pt x="6" y="392"/>
                </a:lnTo>
                <a:lnTo>
                  <a:pt x="0" y="792"/>
                </a:lnTo>
                <a:lnTo>
                  <a:pt x="396" y="856"/>
                </a:lnTo>
                <a:lnTo>
                  <a:pt x="324" y="770"/>
                </a:lnTo>
                <a:lnTo>
                  <a:pt x="324" y="770"/>
                </a:lnTo>
                <a:lnTo>
                  <a:pt x="362" y="738"/>
                </a:lnTo>
                <a:lnTo>
                  <a:pt x="398" y="704"/>
                </a:lnTo>
                <a:lnTo>
                  <a:pt x="432" y="668"/>
                </a:lnTo>
                <a:lnTo>
                  <a:pt x="464" y="632"/>
                </a:lnTo>
                <a:lnTo>
                  <a:pt x="496" y="594"/>
                </a:lnTo>
                <a:lnTo>
                  <a:pt x="526" y="554"/>
                </a:lnTo>
                <a:lnTo>
                  <a:pt x="556" y="514"/>
                </a:lnTo>
                <a:lnTo>
                  <a:pt x="582" y="472"/>
                </a:lnTo>
                <a:lnTo>
                  <a:pt x="608" y="430"/>
                </a:lnTo>
                <a:lnTo>
                  <a:pt x="632" y="386"/>
                </a:lnTo>
                <a:lnTo>
                  <a:pt x="654" y="340"/>
                </a:lnTo>
                <a:lnTo>
                  <a:pt x="674" y="294"/>
                </a:lnTo>
                <a:lnTo>
                  <a:pt x="694" y="248"/>
                </a:lnTo>
                <a:lnTo>
                  <a:pt x="710" y="200"/>
                </a:lnTo>
                <a:lnTo>
                  <a:pt x="726" y="152"/>
                </a:lnTo>
                <a:lnTo>
                  <a:pt x="738" y="102"/>
                </a:lnTo>
                <a:lnTo>
                  <a:pt x="738" y="102"/>
                </a:lnTo>
                <a:close/>
              </a:path>
            </a:pathLst>
          </a:custGeom>
          <a:solidFill>
            <a:srgbClr val="009999"/>
          </a:solidFill>
          <a:ln w="19050">
            <a:solidFill>
              <a:schemeClr val="bg1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 rot="760051">
            <a:off x="6070600" y="3100388"/>
            <a:ext cx="896938" cy="2603500"/>
          </a:xfrm>
          <a:custGeom>
            <a:avLst/>
            <a:gdLst>
              <a:gd name="T0" fmla="*/ 498 w 600"/>
              <a:gd name="T1" fmla="*/ 766 h 988"/>
              <a:gd name="T2" fmla="*/ 498 w 600"/>
              <a:gd name="T3" fmla="*/ 766 h 988"/>
              <a:gd name="T4" fmla="*/ 504 w 600"/>
              <a:gd name="T5" fmla="*/ 714 h 988"/>
              <a:gd name="T6" fmla="*/ 510 w 600"/>
              <a:gd name="T7" fmla="*/ 660 h 988"/>
              <a:gd name="T8" fmla="*/ 514 w 600"/>
              <a:gd name="T9" fmla="*/ 606 h 988"/>
              <a:gd name="T10" fmla="*/ 516 w 600"/>
              <a:gd name="T11" fmla="*/ 552 h 988"/>
              <a:gd name="T12" fmla="*/ 516 w 600"/>
              <a:gd name="T13" fmla="*/ 552 h 988"/>
              <a:gd name="T14" fmla="*/ 512 w 600"/>
              <a:gd name="T15" fmla="*/ 478 h 988"/>
              <a:gd name="T16" fmla="*/ 506 w 600"/>
              <a:gd name="T17" fmla="*/ 406 h 988"/>
              <a:gd name="T18" fmla="*/ 496 w 600"/>
              <a:gd name="T19" fmla="*/ 334 h 988"/>
              <a:gd name="T20" fmla="*/ 482 w 600"/>
              <a:gd name="T21" fmla="*/ 264 h 988"/>
              <a:gd name="T22" fmla="*/ 464 w 600"/>
              <a:gd name="T23" fmla="*/ 196 h 988"/>
              <a:gd name="T24" fmla="*/ 442 w 600"/>
              <a:gd name="T25" fmla="*/ 128 h 988"/>
              <a:gd name="T26" fmla="*/ 418 w 600"/>
              <a:gd name="T27" fmla="*/ 64 h 988"/>
              <a:gd name="T28" fmla="*/ 390 w 600"/>
              <a:gd name="T29" fmla="*/ 0 h 988"/>
              <a:gd name="T30" fmla="*/ 310 w 600"/>
              <a:gd name="T31" fmla="*/ 230 h 988"/>
              <a:gd name="T32" fmla="*/ 0 w 600"/>
              <a:gd name="T33" fmla="*/ 170 h 988"/>
              <a:gd name="T34" fmla="*/ 0 w 600"/>
              <a:gd name="T35" fmla="*/ 170 h 988"/>
              <a:gd name="T36" fmla="*/ 20 w 600"/>
              <a:gd name="T37" fmla="*/ 214 h 988"/>
              <a:gd name="T38" fmla="*/ 38 w 600"/>
              <a:gd name="T39" fmla="*/ 258 h 988"/>
              <a:gd name="T40" fmla="*/ 54 w 600"/>
              <a:gd name="T41" fmla="*/ 306 h 988"/>
              <a:gd name="T42" fmla="*/ 66 w 600"/>
              <a:gd name="T43" fmla="*/ 352 h 988"/>
              <a:gd name="T44" fmla="*/ 76 w 600"/>
              <a:gd name="T45" fmla="*/ 402 h 988"/>
              <a:gd name="T46" fmla="*/ 84 w 600"/>
              <a:gd name="T47" fmla="*/ 450 h 988"/>
              <a:gd name="T48" fmla="*/ 88 w 600"/>
              <a:gd name="T49" fmla="*/ 502 h 988"/>
              <a:gd name="T50" fmla="*/ 90 w 600"/>
              <a:gd name="T51" fmla="*/ 552 h 988"/>
              <a:gd name="T52" fmla="*/ 90 w 600"/>
              <a:gd name="T53" fmla="*/ 552 h 988"/>
              <a:gd name="T54" fmla="*/ 90 w 600"/>
              <a:gd name="T55" fmla="*/ 588 h 988"/>
              <a:gd name="T56" fmla="*/ 88 w 600"/>
              <a:gd name="T57" fmla="*/ 624 h 988"/>
              <a:gd name="T58" fmla="*/ 84 w 600"/>
              <a:gd name="T59" fmla="*/ 658 h 988"/>
              <a:gd name="T60" fmla="*/ 78 w 600"/>
              <a:gd name="T61" fmla="*/ 692 h 988"/>
              <a:gd name="T62" fmla="*/ 4 w 600"/>
              <a:gd name="T63" fmla="*/ 680 h 988"/>
              <a:gd name="T64" fmla="*/ 256 w 600"/>
              <a:gd name="T65" fmla="*/ 988 h 988"/>
              <a:gd name="T66" fmla="*/ 600 w 600"/>
              <a:gd name="T67" fmla="*/ 784 h 988"/>
              <a:gd name="T68" fmla="*/ 498 w 600"/>
              <a:gd name="T69" fmla="*/ 76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00" h="988">
                <a:moveTo>
                  <a:pt x="498" y="766"/>
                </a:moveTo>
                <a:lnTo>
                  <a:pt x="498" y="766"/>
                </a:lnTo>
                <a:lnTo>
                  <a:pt x="504" y="714"/>
                </a:lnTo>
                <a:lnTo>
                  <a:pt x="510" y="660"/>
                </a:lnTo>
                <a:lnTo>
                  <a:pt x="514" y="606"/>
                </a:lnTo>
                <a:lnTo>
                  <a:pt x="516" y="552"/>
                </a:lnTo>
                <a:lnTo>
                  <a:pt x="516" y="552"/>
                </a:lnTo>
                <a:lnTo>
                  <a:pt x="512" y="478"/>
                </a:lnTo>
                <a:lnTo>
                  <a:pt x="506" y="406"/>
                </a:lnTo>
                <a:lnTo>
                  <a:pt x="496" y="334"/>
                </a:lnTo>
                <a:lnTo>
                  <a:pt x="482" y="264"/>
                </a:lnTo>
                <a:lnTo>
                  <a:pt x="464" y="196"/>
                </a:lnTo>
                <a:lnTo>
                  <a:pt x="442" y="128"/>
                </a:lnTo>
                <a:lnTo>
                  <a:pt x="418" y="64"/>
                </a:lnTo>
                <a:lnTo>
                  <a:pt x="390" y="0"/>
                </a:lnTo>
                <a:lnTo>
                  <a:pt x="310" y="230"/>
                </a:lnTo>
                <a:lnTo>
                  <a:pt x="0" y="170"/>
                </a:lnTo>
                <a:lnTo>
                  <a:pt x="0" y="170"/>
                </a:lnTo>
                <a:lnTo>
                  <a:pt x="20" y="214"/>
                </a:lnTo>
                <a:lnTo>
                  <a:pt x="38" y="258"/>
                </a:lnTo>
                <a:lnTo>
                  <a:pt x="54" y="306"/>
                </a:lnTo>
                <a:lnTo>
                  <a:pt x="66" y="352"/>
                </a:lnTo>
                <a:lnTo>
                  <a:pt x="76" y="402"/>
                </a:lnTo>
                <a:lnTo>
                  <a:pt x="84" y="450"/>
                </a:lnTo>
                <a:lnTo>
                  <a:pt x="88" y="502"/>
                </a:lnTo>
                <a:lnTo>
                  <a:pt x="90" y="552"/>
                </a:lnTo>
                <a:lnTo>
                  <a:pt x="90" y="552"/>
                </a:lnTo>
                <a:lnTo>
                  <a:pt x="90" y="588"/>
                </a:lnTo>
                <a:lnTo>
                  <a:pt x="88" y="624"/>
                </a:lnTo>
                <a:lnTo>
                  <a:pt x="84" y="658"/>
                </a:lnTo>
                <a:lnTo>
                  <a:pt x="78" y="692"/>
                </a:lnTo>
                <a:lnTo>
                  <a:pt x="4" y="680"/>
                </a:lnTo>
                <a:lnTo>
                  <a:pt x="256" y="988"/>
                </a:lnTo>
                <a:lnTo>
                  <a:pt x="600" y="784"/>
                </a:lnTo>
                <a:lnTo>
                  <a:pt x="498" y="766"/>
                </a:lnTo>
                <a:close/>
              </a:path>
            </a:pathLst>
          </a:cu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bg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 rot="20259669">
            <a:off x="5473700" y="1668463"/>
            <a:ext cx="1162050" cy="2000250"/>
          </a:xfrm>
          <a:custGeom>
            <a:avLst/>
            <a:gdLst>
              <a:gd name="T0" fmla="*/ 756 w 856"/>
              <a:gd name="T1" fmla="*/ 524 h 846"/>
              <a:gd name="T2" fmla="*/ 756 w 856"/>
              <a:gd name="T3" fmla="*/ 524 h 846"/>
              <a:gd name="T4" fmla="*/ 730 w 856"/>
              <a:gd name="T5" fmla="*/ 482 h 846"/>
              <a:gd name="T6" fmla="*/ 702 w 856"/>
              <a:gd name="T7" fmla="*/ 440 h 846"/>
              <a:gd name="T8" fmla="*/ 674 w 856"/>
              <a:gd name="T9" fmla="*/ 400 h 846"/>
              <a:gd name="T10" fmla="*/ 642 w 856"/>
              <a:gd name="T11" fmla="*/ 360 h 846"/>
              <a:gd name="T12" fmla="*/ 610 w 856"/>
              <a:gd name="T13" fmla="*/ 322 h 846"/>
              <a:gd name="T14" fmla="*/ 576 w 856"/>
              <a:gd name="T15" fmla="*/ 286 h 846"/>
              <a:gd name="T16" fmla="*/ 542 w 856"/>
              <a:gd name="T17" fmla="*/ 250 h 846"/>
              <a:gd name="T18" fmla="*/ 504 w 856"/>
              <a:gd name="T19" fmla="*/ 216 h 846"/>
              <a:gd name="T20" fmla="*/ 466 w 856"/>
              <a:gd name="T21" fmla="*/ 184 h 846"/>
              <a:gd name="T22" fmla="*/ 428 w 856"/>
              <a:gd name="T23" fmla="*/ 154 h 846"/>
              <a:gd name="T24" fmla="*/ 388 w 856"/>
              <a:gd name="T25" fmla="*/ 124 h 846"/>
              <a:gd name="T26" fmla="*/ 346 w 856"/>
              <a:gd name="T27" fmla="*/ 96 h 846"/>
              <a:gd name="T28" fmla="*/ 304 w 856"/>
              <a:gd name="T29" fmla="*/ 70 h 846"/>
              <a:gd name="T30" fmla="*/ 260 w 856"/>
              <a:gd name="T31" fmla="*/ 44 h 846"/>
              <a:gd name="T32" fmla="*/ 214 w 856"/>
              <a:gd name="T33" fmla="*/ 22 h 846"/>
              <a:gd name="T34" fmla="*/ 168 w 856"/>
              <a:gd name="T35" fmla="*/ 0 h 846"/>
              <a:gd name="T36" fmla="*/ 262 w 856"/>
              <a:gd name="T37" fmla="*/ 246 h 846"/>
              <a:gd name="T38" fmla="*/ 0 w 856"/>
              <a:gd name="T39" fmla="*/ 392 h 846"/>
              <a:gd name="T40" fmla="*/ 0 w 856"/>
              <a:gd name="T41" fmla="*/ 392 h 846"/>
              <a:gd name="T42" fmla="*/ 32 w 856"/>
              <a:gd name="T43" fmla="*/ 406 h 846"/>
              <a:gd name="T44" fmla="*/ 60 w 856"/>
              <a:gd name="T45" fmla="*/ 420 h 846"/>
              <a:gd name="T46" fmla="*/ 90 w 856"/>
              <a:gd name="T47" fmla="*/ 436 h 846"/>
              <a:gd name="T48" fmla="*/ 118 w 856"/>
              <a:gd name="T49" fmla="*/ 454 h 846"/>
              <a:gd name="T50" fmla="*/ 144 w 856"/>
              <a:gd name="T51" fmla="*/ 472 h 846"/>
              <a:gd name="T52" fmla="*/ 172 w 856"/>
              <a:gd name="T53" fmla="*/ 492 h 846"/>
              <a:gd name="T54" fmla="*/ 198 w 856"/>
              <a:gd name="T55" fmla="*/ 512 h 846"/>
              <a:gd name="T56" fmla="*/ 222 w 856"/>
              <a:gd name="T57" fmla="*/ 534 h 846"/>
              <a:gd name="T58" fmla="*/ 246 w 856"/>
              <a:gd name="T59" fmla="*/ 556 h 846"/>
              <a:gd name="T60" fmla="*/ 270 w 856"/>
              <a:gd name="T61" fmla="*/ 580 h 846"/>
              <a:gd name="T62" fmla="*/ 292 w 856"/>
              <a:gd name="T63" fmla="*/ 604 h 846"/>
              <a:gd name="T64" fmla="*/ 314 w 856"/>
              <a:gd name="T65" fmla="*/ 630 h 846"/>
              <a:gd name="T66" fmla="*/ 334 w 856"/>
              <a:gd name="T67" fmla="*/ 656 h 846"/>
              <a:gd name="T68" fmla="*/ 354 w 856"/>
              <a:gd name="T69" fmla="*/ 682 h 846"/>
              <a:gd name="T70" fmla="*/ 372 w 856"/>
              <a:gd name="T71" fmla="*/ 710 h 846"/>
              <a:gd name="T72" fmla="*/ 388 w 856"/>
              <a:gd name="T73" fmla="*/ 738 h 846"/>
              <a:gd name="T74" fmla="*/ 332 w 856"/>
              <a:gd name="T75" fmla="*/ 770 h 846"/>
              <a:gd name="T76" fmla="*/ 726 w 856"/>
              <a:gd name="T77" fmla="*/ 846 h 846"/>
              <a:gd name="T78" fmla="*/ 856 w 856"/>
              <a:gd name="T79" fmla="*/ 468 h 846"/>
              <a:gd name="T80" fmla="*/ 756 w 856"/>
              <a:gd name="T81" fmla="*/ 524 h 8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56" h="846">
                <a:moveTo>
                  <a:pt x="756" y="524"/>
                </a:moveTo>
                <a:lnTo>
                  <a:pt x="756" y="524"/>
                </a:lnTo>
                <a:lnTo>
                  <a:pt x="730" y="482"/>
                </a:lnTo>
                <a:lnTo>
                  <a:pt x="702" y="440"/>
                </a:lnTo>
                <a:lnTo>
                  <a:pt x="674" y="400"/>
                </a:lnTo>
                <a:lnTo>
                  <a:pt x="642" y="360"/>
                </a:lnTo>
                <a:lnTo>
                  <a:pt x="610" y="322"/>
                </a:lnTo>
                <a:lnTo>
                  <a:pt x="576" y="286"/>
                </a:lnTo>
                <a:lnTo>
                  <a:pt x="542" y="250"/>
                </a:lnTo>
                <a:lnTo>
                  <a:pt x="504" y="216"/>
                </a:lnTo>
                <a:lnTo>
                  <a:pt x="466" y="184"/>
                </a:lnTo>
                <a:lnTo>
                  <a:pt x="428" y="154"/>
                </a:lnTo>
                <a:lnTo>
                  <a:pt x="388" y="124"/>
                </a:lnTo>
                <a:lnTo>
                  <a:pt x="346" y="96"/>
                </a:lnTo>
                <a:lnTo>
                  <a:pt x="304" y="70"/>
                </a:lnTo>
                <a:lnTo>
                  <a:pt x="260" y="44"/>
                </a:lnTo>
                <a:lnTo>
                  <a:pt x="214" y="22"/>
                </a:lnTo>
                <a:lnTo>
                  <a:pt x="168" y="0"/>
                </a:lnTo>
                <a:lnTo>
                  <a:pt x="262" y="246"/>
                </a:lnTo>
                <a:lnTo>
                  <a:pt x="0" y="392"/>
                </a:lnTo>
                <a:lnTo>
                  <a:pt x="0" y="392"/>
                </a:lnTo>
                <a:lnTo>
                  <a:pt x="32" y="406"/>
                </a:lnTo>
                <a:lnTo>
                  <a:pt x="60" y="420"/>
                </a:lnTo>
                <a:lnTo>
                  <a:pt x="90" y="436"/>
                </a:lnTo>
                <a:lnTo>
                  <a:pt x="118" y="454"/>
                </a:lnTo>
                <a:lnTo>
                  <a:pt x="144" y="472"/>
                </a:lnTo>
                <a:lnTo>
                  <a:pt x="172" y="492"/>
                </a:lnTo>
                <a:lnTo>
                  <a:pt x="198" y="512"/>
                </a:lnTo>
                <a:lnTo>
                  <a:pt x="222" y="534"/>
                </a:lnTo>
                <a:lnTo>
                  <a:pt x="246" y="556"/>
                </a:lnTo>
                <a:lnTo>
                  <a:pt x="270" y="580"/>
                </a:lnTo>
                <a:lnTo>
                  <a:pt x="292" y="604"/>
                </a:lnTo>
                <a:lnTo>
                  <a:pt x="314" y="630"/>
                </a:lnTo>
                <a:lnTo>
                  <a:pt x="334" y="656"/>
                </a:lnTo>
                <a:lnTo>
                  <a:pt x="354" y="682"/>
                </a:lnTo>
                <a:lnTo>
                  <a:pt x="372" y="710"/>
                </a:lnTo>
                <a:lnTo>
                  <a:pt x="388" y="738"/>
                </a:lnTo>
                <a:lnTo>
                  <a:pt x="332" y="770"/>
                </a:lnTo>
                <a:lnTo>
                  <a:pt x="726" y="846"/>
                </a:lnTo>
                <a:lnTo>
                  <a:pt x="856" y="468"/>
                </a:lnTo>
                <a:lnTo>
                  <a:pt x="756" y="524"/>
                </a:lnTo>
                <a:close/>
              </a:path>
            </a:pathLst>
          </a:cu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bg1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 rot="20727337">
            <a:off x="3219450" y="1965325"/>
            <a:ext cx="2408238" cy="877888"/>
          </a:xfrm>
          <a:custGeom>
            <a:avLst/>
            <a:gdLst>
              <a:gd name="T0" fmla="*/ 962 w 962"/>
              <a:gd name="T1" fmla="*/ 372 h 568"/>
              <a:gd name="T2" fmla="*/ 820 w 962"/>
              <a:gd name="T3" fmla="*/ 0 h 568"/>
              <a:gd name="T4" fmla="*/ 786 w 962"/>
              <a:gd name="T5" fmla="*/ 94 h 568"/>
              <a:gd name="T6" fmla="*/ 786 w 962"/>
              <a:gd name="T7" fmla="*/ 94 h 568"/>
              <a:gd name="T8" fmla="*/ 734 w 962"/>
              <a:gd name="T9" fmla="*/ 78 h 568"/>
              <a:gd name="T10" fmla="*/ 682 w 962"/>
              <a:gd name="T11" fmla="*/ 64 h 568"/>
              <a:gd name="T12" fmla="*/ 630 w 962"/>
              <a:gd name="T13" fmla="*/ 50 h 568"/>
              <a:gd name="T14" fmla="*/ 578 w 962"/>
              <a:gd name="T15" fmla="*/ 40 h 568"/>
              <a:gd name="T16" fmla="*/ 524 w 962"/>
              <a:gd name="T17" fmla="*/ 32 h 568"/>
              <a:gd name="T18" fmla="*/ 468 w 962"/>
              <a:gd name="T19" fmla="*/ 26 h 568"/>
              <a:gd name="T20" fmla="*/ 412 w 962"/>
              <a:gd name="T21" fmla="*/ 22 h 568"/>
              <a:gd name="T22" fmla="*/ 356 w 962"/>
              <a:gd name="T23" fmla="*/ 20 h 568"/>
              <a:gd name="T24" fmla="*/ 356 w 962"/>
              <a:gd name="T25" fmla="*/ 20 h 568"/>
              <a:gd name="T26" fmla="*/ 310 w 962"/>
              <a:gd name="T27" fmla="*/ 22 h 568"/>
              <a:gd name="T28" fmla="*/ 264 w 962"/>
              <a:gd name="T29" fmla="*/ 24 h 568"/>
              <a:gd name="T30" fmla="*/ 220 w 962"/>
              <a:gd name="T31" fmla="*/ 28 h 568"/>
              <a:gd name="T32" fmla="*/ 174 w 962"/>
              <a:gd name="T33" fmla="*/ 34 h 568"/>
              <a:gd name="T34" fmla="*/ 130 w 962"/>
              <a:gd name="T35" fmla="*/ 40 h 568"/>
              <a:gd name="T36" fmla="*/ 86 w 962"/>
              <a:gd name="T37" fmla="*/ 50 h 568"/>
              <a:gd name="T38" fmla="*/ 44 w 962"/>
              <a:gd name="T39" fmla="*/ 60 h 568"/>
              <a:gd name="T40" fmla="*/ 0 w 962"/>
              <a:gd name="T41" fmla="*/ 72 h 568"/>
              <a:gd name="T42" fmla="*/ 240 w 962"/>
              <a:gd name="T43" fmla="*/ 204 h 568"/>
              <a:gd name="T44" fmla="*/ 136 w 962"/>
              <a:gd name="T45" fmla="*/ 474 h 568"/>
              <a:gd name="T46" fmla="*/ 136 w 962"/>
              <a:gd name="T47" fmla="*/ 474 h 568"/>
              <a:gd name="T48" fmla="*/ 190 w 962"/>
              <a:gd name="T49" fmla="*/ 462 h 568"/>
              <a:gd name="T50" fmla="*/ 244 w 962"/>
              <a:gd name="T51" fmla="*/ 452 h 568"/>
              <a:gd name="T52" fmla="*/ 300 w 962"/>
              <a:gd name="T53" fmla="*/ 448 h 568"/>
              <a:gd name="T54" fmla="*/ 356 w 962"/>
              <a:gd name="T55" fmla="*/ 446 h 568"/>
              <a:gd name="T56" fmla="*/ 356 w 962"/>
              <a:gd name="T57" fmla="*/ 446 h 568"/>
              <a:gd name="T58" fmla="*/ 394 w 962"/>
              <a:gd name="T59" fmla="*/ 446 h 568"/>
              <a:gd name="T60" fmla="*/ 430 w 962"/>
              <a:gd name="T61" fmla="*/ 448 h 568"/>
              <a:gd name="T62" fmla="*/ 466 w 962"/>
              <a:gd name="T63" fmla="*/ 452 h 568"/>
              <a:gd name="T64" fmla="*/ 502 w 962"/>
              <a:gd name="T65" fmla="*/ 458 h 568"/>
              <a:gd name="T66" fmla="*/ 538 w 962"/>
              <a:gd name="T67" fmla="*/ 464 h 568"/>
              <a:gd name="T68" fmla="*/ 572 w 962"/>
              <a:gd name="T69" fmla="*/ 474 h 568"/>
              <a:gd name="T70" fmla="*/ 606 w 962"/>
              <a:gd name="T71" fmla="*/ 482 h 568"/>
              <a:gd name="T72" fmla="*/ 640 w 962"/>
              <a:gd name="T73" fmla="*/ 494 h 568"/>
              <a:gd name="T74" fmla="*/ 614 w 962"/>
              <a:gd name="T75" fmla="*/ 568 h 568"/>
              <a:gd name="T76" fmla="*/ 962 w 962"/>
              <a:gd name="T77" fmla="*/ 372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62" h="568">
                <a:moveTo>
                  <a:pt x="962" y="372"/>
                </a:moveTo>
                <a:lnTo>
                  <a:pt x="820" y="0"/>
                </a:lnTo>
                <a:lnTo>
                  <a:pt x="786" y="94"/>
                </a:lnTo>
                <a:lnTo>
                  <a:pt x="786" y="94"/>
                </a:lnTo>
                <a:lnTo>
                  <a:pt x="734" y="78"/>
                </a:lnTo>
                <a:lnTo>
                  <a:pt x="682" y="64"/>
                </a:lnTo>
                <a:lnTo>
                  <a:pt x="630" y="50"/>
                </a:lnTo>
                <a:lnTo>
                  <a:pt x="578" y="40"/>
                </a:lnTo>
                <a:lnTo>
                  <a:pt x="524" y="32"/>
                </a:lnTo>
                <a:lnTo>
                  <a:pt x="468" y="26"/>
                </a:lnTo>
                <a:lnTo>
                  <a:pt x="412" y="22"/>
                </a:lnTo>
                <a:lnTo>
                  <a:pt x="356" y="20"/>
                </a:lnTo>
                <a:lnTo>
                  <a:pt x="356" y="20"/>
                </a:lnTo>
                <a:lnTo>
                  <a:pt x="310" y="22"/>
                </a:lnTo>
                <a:lnTo>
                  <a:pt x="264" y="24"/>
                </a:lnTo>
                <a:lnTo>
                  <a:pt x="220" y="28"/>
                </a:lnTo>
                <a:lnTo>
                  <a:pt x="174" y="34"/>
                </a:lnTo>
                <a:lnTo>
                  <a:pt x="130" y="40"/>
                </a:lnTo>
                <a:lnTo>
                  <a:pt x="86" y="50"/>
                </a:lnTo>
                <a:lnTo>
                  <a:pt x="44" y="60"/>
                </a:lnTo>
                <a:lnTo>
                  <a:pt x="0" y="72"/>
                </a:lnTo>
                <a:lnTo>
                  <a:pt x="240" y="204"/>
                </a:lnTo>
                <a:lnTo>
                  <a:pt x="136" y="474"/>
                </a:lnTo>
                <a:lnTo>
                  <a:pt x="136" y="474"/>
                </a:lnTo>
                <a:lnTo>
                  <a:pt x="190" y="462"/>
                </a:lnTo>
                <a:lnTo>
                  <a:pt x="244" y="452"/>
                </a:lnTo>
                <a:lnTo>
                  <a:pt x="300" y="448"/>
                </a:lnTo>
                <a:lnTo>
                  <a:pt x="356" y="446"/>
                </a:lnTo>
                <a:lnTo>
                  <a:pt x="356" y="446"/>
                </a:lnTo>
                <a:lnTo>
                  <a:pt x="394" y="446"/>
                </a:lnTo>
                <a:lnTo>
                  <a:pt x="430" y="448"/>
                </a:lnTo>
                <a:lnTo>
                  <a:pt x="466" y="452"/>
                </a:lnTo>
                <a:lnTo>
                  <a:pt x="502" y="458"/>
                </a:lnTo>
                <a:lnTo>
                  <a:pt x="538" y="464"/>
                </a:lnTo>
                <a:lnTo>
                  <a:pt x="572" y="474"/>
                </a:lnTo>
                <a:lnTo>
                  <a:pt x="606" y="482"/>
                </a:lnTo>
                <a:lnTo>
                  <a:pt x="640" y="494"/>
                </a:lnTo>
                <a:lnTo>
                  <a:pt x="614" y="568"/>
                </a:lnTo>
                <a:lnTo>
                  <a:pt x="962" y="372"/>
                </a:lnTo>
                <a:close/>
              </a:path>
            </a:pathLst>
          </a:custGeom>
          <a:solidFill>
            <a:srgbClr val="FF6600"/>
          </a:solidFill>
          <a:ln w="190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 rot="2460306">
            <a:off x="2328863" y="1962150"/>
            <a:ext cx="1144587" cy="2909888"/>
          </a:xfrm>
          <a:custGeom>
            <a:avLst/>
            <a:gdLst>
              <a:gd name="T0" fmla="*/ 450 w 746"/>
              <a:gd name="T1" fmla="*/ 720 h 982"/>
              <a:gd name="T2" fmla="*/ 746 w 746"/>
              <a:gd name="T3" fmla="*/ 674 h 982"/>
              <a:gd name="T4" fmla="*/ 746 w 746"/>
              <a:gd name="T5" fmla="*/ 674 h 982"/>
              <a:gd name="T6" fmla="*/ 724 w 746"/>
              <a:gd name="T7" fmla="*/ 650 h 982"/>
              <a:gd name="T8" fmla="*/ 702 w 746"/>
              <a:gd name="T9" fmla="*/ 626 h 982"/>
              <a:gd name="T10" fmla="*/ 680 w 746"/>
              <a:gd name="T11" fmla="*/ 602 h 982"/>
              <a:gd name="T12" fmla="*/ 660 w 746"/>
              <a:gd name="T13" fmla="*/ 576 h 982"/>
              <a:gd name="T14" fmla="*/ 640 w 746"/>
              <a:gd name="T15" fmla="*/ 550 h 982"/>
              <a:gd name="T16" fmla="*/ 622 w 746"/>
              <a:gd name="T17" fmla="*/ 524 h 982"/>
              <a:gd name="T18" fmla="*/ 606 w 746"/>
              <a:gd name="T19" fmla="*/ 496 h 982"/>
              <a:gd name="T20" fmla="*/ 590 w 746"/>
              <a:gd name="T21" fmla="*/ 468 h 982"/>
              <a:gd name="T22" fmla="*/ 574 w 746"/>
              <a:gd name="T23" fmla="*/ 440 h 982"/>
              <a:gd name="T24" fmla="*/ 560 w 746"/>
              <a:gd name="T25" fmla="*/ 410 h 982"/>
              <a:gd name="T26" fmla="*/ 548 w 746"/>
              <a:gd name="T27" fmla="*/ 380 h 982"/>
              <a:gd name="T28" fmla="*/ 536 w 746"/>
              <a:gd name="T29" fmla="*/ 350 h 982"/>
              <a:gd name="T30" fmla="*/ 524 w 746"/>
              <a:gd name="T31" fmla="*/ 318 h 982"/>
              <a:gd name="T32" fmla="*/ 516 w 746"/>
              <a:gd name="T33" fmla="*/ 286 h 982"/>
              <a:gd name="T34" fmla="*/ 508 w 746"/>
              <a:gd name="T35" fmla="*/ 254 h 982"/>
              <a:gd name="T36" fmla="*/ 500 w 746"/>
              <a:gd name="T37" fmla="*/ 222 h 982"/>
              <a:gd name="T38" fmla="*/ 594 w 746"/>
              <a:gd name="T39" fmla="*/ 204 h 982"/>
              <a:gd name="T40" fmla="*/ 252 w 746"/>
              <a:gd name="T41" fmla="*/ 0 h 982"/>
              <a:gd name="T42" fmla="*/ 0 w 746"/>
              <a:gd name="T43" fmla="*/ 310 h 982"/>
              <a:gd name="T44" fmla="*/ 82 w 746"/>
              <a:gd name="T45" fmla="*/ 294 h 982"/>
              <a:gd name="T46" fmla="*/ 82 w 746"/>
              <a:gd name="T47" fmla="*/ 294 h 982"/>
              <a:gd name="T48" fmla="*/ 92 w 746"/>
              <a:gd name="T49" fmla="*/ 344 h 982"/>
              <a:gd name="T50" fmla="*/ 104 w 746"/>
              <a:gd name="T51" fmla="*/ 394 h 982"/>
              <a:gd name="T52" fmla="*/ 118 w 746"/>
              <a:gd name="T53" fmla="*/ 442 h 982"/>
              <a:gd name="T54" fmla="*/ 134 w 746"/>
              <a:gd name="T55" fmla="*/ 490 h 982"/>
              <a:gd name="T56" fmla="*/ 152 w 746"/>
              <a:gd name="T57" fmla="*/ 536 h 982"/>
              <a:gd name="T58" fmla="*/ 172 w 746"/>
              <a:gd name="T59" fmla="*/ 582 h 982"/>
              <a:gd name="T60" fmla="*/ 192 w 746"/>
              <a:gd name="T61" fmla="*/ 628 h 982"/>
              <a:gd name="T62" fmla="*/ 216 w 746"/>
              <a:gd name="T63" fmla="*/ 672 h 982"/>
              <a:gd name="T64" fmla="*/ 240 w 746"/>
              <a:gd name="T65" fmla="*/ 714 h 982"/>
              <a:gd name="T66" fmla="*/ 266 w 746"/>
              <a:gd name="T67" fmla="*/ 756 h 982"/>
              <a:gd name="T68" fmla="*/ 294 w 746"/>
              <a:gd name="T69" fmla="*/ 798 h 982"/>
              <a:gd name="T70" fmla="*/ 324 w 746"/>
              <a:gd name="T71" fmla="*/ 836 h 982"/>
              <a:gd name="T72" fmla="*/ 354 w 746"/>
              <a:gd name="T73" fmla="*/ 876 h 982"/>
              <a:gd name="T74" fmla="*/ 386 w 746"/>
              <a:gd name="T75" fmla="*/ 912 h 982"/>
              <a:gd name="T76" fmla="*/ 420 w 746"/>
              <a:gd name="T77" fmla="*/ 948 h 982"/>
              <a:gd name="T78" fmla="*/ 454 w 746"/>
              <a:gd name="T79" fmla="*/ 982 h 982"/>
              <a:gd name="T80" fmla="*/ 450 w 746"/>
              <a:gd name="T81" fmla="*/ 720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6" h="982">
                <a:moveTo>
                  <a:pt x="450" y="720"/>
                </a:moveTo>
                <a:lnTo>
                  <a:pt x="746" y="674"/>
                </a:lnTo>
                <a:lnTo>
                  <a:pt x="746" y="674"/>
                </a:lnTo>
                <a:lnTo>
                  <a:pt x="724" y="650"/>
                </a:lnTo>
                <a:lnTo>
                  <a:pt x="702" y="626"/>
                </a:lnTo>
                <a:lnTo>
                  <a:pt x="680" y="602"/>
                </a:lnTo>
                <a:lnTo>
                  <a:pt x="660" y="576"/>
                </a:lnTo>
                <a:lnTo>
                  <a:pt x="640" y="550"/>
                </a:lnTo>
                <a:lnTo>
                  <a:pt x="622" y="524"/>
                </a:lnTo>
                <a:lnTo>
                  <a:pt x="606" y="496"/>
                </a:lnTo>
                <a:lnTo>
                  <a:pt x="590" y="468"/>
                </a:lnTo>
                <a:lnTo>
                  <a:pt x="574" y="440"/>
                </a:lnTo>
                <a:lnTo>
                  <a:pt x="560" y="410"/>
                </a:lnTo>
                <a:lnTo>
                  <a:pt x="548" y="380"/>
                </a:lnTo>
                <a:lnTo>
                  <a:pt x="536" y="350"/>
                </a:lnTo>
                <a:lnTo>
                  <a:pt x="524" y="318"/>
                </a:lnTo>
                <a:lnTo>
                  <a:pt x="516" y="286"/>
                </a:lnTo>
                <a:lnTo>
                  <a:pt x="508" y="254"/>
                </a:lnTo>
                <a:lnTo>
                  <a:pt x="500" y="222"/>
                </a:lnTo>
                <a:lnTo>
                  <a:pt x="594" y="204"/>
                </a:lnTo>
                <a:lnTo>
                  <a:pt x="252" y="0"/>
                </a:lnTo>
                <a:lnTo>
                  <a:pt x="0" y="310"/>
                </a:lnTo>
                <a:lnTo>
                  <a:pt x="82" y="294"/>
                </a:lnTo>
                <a:lnTo>
                  <a:pt x="82" y="294"/>
                </a:lnTo>
                <a:lnTo>
                  <a:pt x="92" y="344"/>
                </a:lnTo>
                <a:lnTo>
                  <a:pt x="104" y="394"/>
                </a:lnTo>
                <a:lnTo>
                  <a:pt x="118" y="442"/>
                </a:lnTo>
                <a:lnTo>
                  <a:pt x="134" y="490"/>
                </a:lnTo>
                <a:lnTo>
                  <a:pt x="152" y="536"/>
                </a:lnTo>
                <a:lnTo>
                  <a:pt x="172" y="582"/>
                </a:lnTo>
                <a:lnTo>
                  <a:pt x="192" y="628"/>
                </a:lnTo>
                <a:lnTo>
                  <a:pt x="216" y="672"/>
                </a:lnTo>
                <a:lnTo>
                  <a:pt x="240" y="714"/>
                </a:lnTo>
                <a:lnTo>
                  <a:pt x="266" y="756"/>
                </a:lnTo>
                <a:lnTo>
                  <a:pt x="294" y="798"/>
                </a:lnTo>
                <a:lnTo>
                  <a:pt x="324" y="836"/>
                </a:lnTo>
                <a:lnTo>
                  <a:pt x="354" y="876"/>
                </a:lnTo>
                <a:lnTo>
                  <a:pt x="386" y="912"/>
                </a:lnTo>
                <a:lnTo>
                  <a:pt x="420" y="948"/>
                </a:lnTo>
                <a:lnTo>
                  <a:pt x="454" y="982"/>
                </a:lnTo>
                <a:lnTo>
                  <a:pt x="450" y="720"/>
                </a:lnTo>
                <a:close/>
              </a:path>
            </a:pathLst>
          </a:custGeom>
          <a:solidFill>
            <a:srgbClr val="9900CC"/>
          </a:solidFill>
          <a:ln w="190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rot="3814556">
            <a:off x="1777207" y="4402931"/>
            <a:ext cx="1892300" cy="976313"/>
          </a:xfrm>
          <a:custGeom>
            <a:avLst/>
            <a:gdLst>
              <a:gd name="T0" fmla="*/ 638 w 824"/>
              <a:gd name="T1" fmla="*/ 466 h 674"/>
              <a:gd name="T2" fmla="*/ 824 w 824"/>
              <a:gd name="T3" fmla="*/ 250 h 674"/>
              <a:gd name="T4" fmla="*/ 824 w 824"/>
              <a:gd name="T5" fmla="*/ 250 h 674"/>
              <a:gd name="T6" fmla="*/ 790 w 824"/>
              <a:gd name="T7" fmla="*/ 246 h 674"/>
              <a:gd name="T8" fmla="*/ 758 w 824"/>
              <a:gd name="T9" fmla="*/ 242 h 674"/>
              <a:gd name="T10" fmla="*/ 724 w 824"/>
              <a:gd name="T11" fmla="*/ 236 h 674"/>
              <a:gd name="T12" fmla="*/ 692 w 824"/>
              <a:gd name="T13" fmla="*/ 230 h 674"/>
              <a:gd name="T14" fmla="*/ 660 w 824"/>
              <a:gd name="T15" fmla="*/ 222 h 674"/>
              <a:gd name="T16" fmla="*/ 628 w 824"/>
              <a:gd name="T17" fmla="*/ 212 h 674"/>
              <a:gd name="T18" fmla="*/ 596 w 824"/>
              <a:gd name="T19" fmla="*/ 202 h 674"/>
              <a:gd name="T20" fmla="*/ 566 w 824"/>
              <a:gd name="T21" fmla="*/ 190 h 674"/>
              <a:gd name="T22" fmla="*/ 536 w 824"/>
              <a:gd name="T23" fmla="*/ 178 h 674"/>
              <a:gd name="T24" fmla="*/ 508 w 824"/>
              <a:gd name="T25" fmla="*/ 164 h 674"/>
              <a:gd name="T26" fmla="*/ 478 w 824"/>
              <a:gd name="T27" fmla="*/ 148 h 674"/>
              <a:gd name="T28" fmla="*/ 450 w 824"/>
              <a:gd name="T29" fmla="*/ 132 h 674"/>
              <a:gd name="T30" fmla="*/ 422 w 824"/>
              <a:gd name="T31" fmla="*/ 116 h 674"/>
              <a:gd name="T32" fmla="*/ 396 w 824"/>
              <a:gd name="T33" fmla="*/ 98 h 674"/>
              <a:gd name="T34" fmla="*/ 370 w 824"/>
              <a:gd name="T35" fmla="*/ 78 h 674"/>
              <a:gd name="T36" fmla="*/ 346 w 824"/>
              <a:gd name="T37" fmla="*/ 58 h 674"/>
              <a:gd name="T38" fmla="*/ 396 w 824"/>
              <a:gd name="T39" fmla="*/ 0 h 674"/>
              <a:gd name="T40" fmla="*/ 0 w 824"/>
              <a:gd name="T41" fmla="*/ 62 h 674"/>
              <a:gd name="T42" fmla="*/ 6 w 824"/>
              <a:gd name="T43" fmla="*/ 462 h 674"/>
              <a:gd name="T44" fmla="*/ 72 w 824"/>
              <a:gd name="T45" fmla="*/ 384 h 674"/>
              <a:gd name="T46" fmla="*/ 72 w 824"/>
              <a:gd name="T47" fmla="*/ 384 h 674"/>
              <a:gd name="T48" fmla="*/ 112 w 824"/>
              <a:gd name="T49" fmla="*/ 416 h 674"/>
              <a:gd name="T50" fmla="*/ 152 w 824"/>
              <a:gd name="T51" fmla="*/ 446 h 674"/>
              <a:gd name="T52" fmla="*/ 192 w 824"/>
              <a:gd name="T53" fmla="*/ 474 h 674"/>
              <a:gd name="T54" fmla="*/ 236 w 824"/>
              <a:gd name="T55" fmla="*/ 500 h 674"/>
              <a:gd name="T56" fmla="*/ 280 w 824"/>
              <a:gd name="T57" fmla="*/ 524 h 674"/>
              <a:gd name="T58" fmla="*/ 324 w 824"/>
              <a:gd name="T59" fmla="*/ 548 h 674"/>
              <a:gd name="T60" fmla="*/ 370 w 824"/>
              <a:gd name="T61" fmla="*/ 568 h 674"/>
              <a:gd name="T62" fmla="*/ 416 w 824"/>
              <a:gd name="T63" fmla="*/ 588 h 674"/>
              <a:gd name="T64" fmla="*/ 464 w 824"/>
              <a:gd name="T65" fmla="*/ 606 h 674"/>
              <a:gd name="T66" fmla="*/ 512 w 824"/>
              <a:gd name="T67" fmla="*/ 622 h 674"/>
              <a:gd name="T68" fmla="*/ 562 w 824"/>
              <a:gd name="T69" fmla="*/ 636 h 674"/>
              <a:gd name="T70" fmla="*/ 612 w 824"/>
              <a:gd name="T71" fmla="*/ 648 h 674"/>
              <a:gd name="T72" fmla="*/ 662 w 824"/>
              <a:gd name="T73" fmla="*/ 658 h 674"/>
              <a:gd name="T74" fmla="*/ 714 w 824"/>
              <a:gd name="T75" fmla="*/ 666 h 674"/>
              <a:gd name="T76" fmla="*/ 766 w 824"/>
              <a:gd name="T77" fmla="*/ 672 h 674"/>
              <a:gd name="T78" fmla="*/ 820 w 824"/>
              <a:gd name="T79" fmla="*/ 674 h 674"/>
              <a:gd name="T80" fmla="*/ 638 w 824"/>
              <a:gd name="T81" fmla="*/ 466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24" h="674">
                <a:moveTo>
                  <a:pt x="638" y="466"/>
                </a:moveTo>
                <a:lnTo>
                  <a:pt x="824" y="250"/>
                </a:lnTo>
                <a:lnTo>
                  <a:pt x="824" y="250"/>
                </a:lnTo>
                <a:lnTo>
                  <a:pt x="790" y="246"/>
                </a:lnTo>
                <a:lnTo>
                  <a:pt x="758" y="242"/>
                </a:lnTo>
                <a:lnTo>
                  <a:pt x="724" y="236"/>
                </a:lnTo>
                <a:lnTo>
                  <a:pt x="692" y="230"/>
                </a:lnTo>
                <a:lnTo>
                  <a:pt x="660" y="222"/>
                </a:lnTo>
                <a:lnTo>
                  <a:pt x="628" y="212"/>
                </a:lnTo>
                <a:lnTo>
                  <a:pt x="596" y="202"/>
                </a:lnTo>
                <a:lnTo>
                  <a:pt x="566" y="190"/>
                </a:lnTo>
                <a:lnTo>
                  <a:pt x="536" y="178"/>
                </a:lnTo>
                <a:lnTo>
                  <a:pt x="508" y="164"/>
                </a:lnTo>
                <a:lnTo>
                  <a:pt x="478" y="148"/>
                </a:lnTo>
                <a:lnTo>
                  <a:pt x="450" y="132"/>
                </a:lnTo>
                <a:lnTo>
                  <a:pt x="422" y="116"/>
                </a:lnTo>
                <a:lnTo>
                  <a:pt x="396" y="98"/>
                </a:lnTo>
                <a:lnTo>
                  <a:pt x="370" y="78"/>
                </a:lnTo>
                <a:lnTo>
                  <a:pt x="346" y="58"/>
                </a:lnTo>
                <a:lnTo>
                  <a:pt x="396" y="0"/>
                </a:lnTo>
                <a:lnTo>
                  <a:pt x="0" y="62"/>
                </a:lnTo>
                <a:lnTo>
                  <a:pt x="6" y="462"/>
                </a:lnTo>
                <a:lnTo>
                  <a:pt x="72" y="384"/>
                </a:lnTo>
                <a:lnTo>
                  <a:pt x="72" y="384"/>
                </a:lnTo>
                <a:lnTo>
                  <a:pt x="112" y="416"/>
                </a:lnTo>
                <a:lnTo>
                  <a:pt x="152" y="446"/>
                </a:lnTo>
                <a:lnTo>
                  <a:pt x="192" y="474"/>
                </a:lnTo>
                <a:lnTo>
                  <a:pt x="236" y="500"/>
                </a:lnTo>
                <a:lnTo>
                  <a:pt x="280" y="524"/>
                </a:lnTo>
                <a:lnTo>
                  <a:pt x="324" y="548"/>
                </a:lnTo>
                <a:lnTo>
                  <a:pt x="370" y="568"/>
                </a:lnTo>
                <a:lnTo>
                  <a:pt x="416" y="588"/>
                </a:lnTo>
                <a:lnTo>
                  <a:pt x="464" y="606"/>
                </a:lnTo>
                <a:lnTo>
                  <a:pt x="512" y="622"/>
                </a:lnTo>
                <a:lnTo>
                  <a:pt x="562" y="636"/>
                </a:lnTo>
                <a:lnTo>
                  <a:pt x="612" y="648"/>
                </a:lnTo>
                <a:lnTo>
                  <a:pt x="662" y="658"/>
                </a:lnTo>
                <a:lnTo>
                  <a:pt x="714" y="666"/>
                </a:lnTo>
                <a:lnTo>
                  <a:pt x="766" y="672"/>
                </a:lnTo>
                <a:lnTo>
                  <a:pt x="820" y="674"/>
                </a:lnTo>
                <a:lnTo>
                  <a:pt x="638" y="466"/>
                </a:lnTo>
                <a:close/>
              </a:path>
            </a:pathLst>
          </a:custGeom>
          <a:solidFill>
            <a:srgbClr val="FF33CC"/>
          </a:solidFill>
          <a:ln w="19050">
            <a:solidFill>
              <a:schemeClr val="bg1"/>
            </a:solidFill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46488" y="1546225"/>
            <a:ext cx="14811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Calibri" pitchFamily="34" charset="0"/>
              </a:rPr>
              <a:t>Regristrasi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824538" y="2127250"/>
            <a:ext cx="266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alibri" pitchFamily="34" charset="0"/>
              </a:rPr>
              <a:t>Pengisian KRS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213475" y="4186238"/>
            <a:ext cx="2286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alibri" pitchFamily="34" charset="0"/>
              </a:rPr>
              <a:t>Perkuliahan 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614988" y="5905500"/>
            <a:ext cx="1427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alibri" pitchFamily="34" charset="0"/>
              </a:rPr>
              <a:t>Evaluasi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286000" y="6096000"/>
            <a:ext cx="2217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Calibri" pitchFamily="34" charset="0"/>
              </a:rPr>
              <a:t>Hasil studi (KHS)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066800" y="4800600"/>
            <a:ext cx="2514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alibri" pitchFamily="34" charset="0"/>
              </a:rPr>
              <a:t>Libur Semester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295400" y="2590800"/>
            <a:ext cx="1752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alibri" pitchFamily="34" charset="0"/>
              </a:rPr>
              <a:t>Semester Antara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i="0" dirty="0" smtClean="0"/>
              <a:t>Mata Ajar Semester I </a:t>
            </a:r>
            <a:r>
              <a:rPr lang="en-US" i="0" dirty="0" err="1" smtClean="0"/>
              <a:t>Reguler</a:t>
            </a:r>
            <a:endParaRPr lang="en-US" i="0" dirty="0" smtClean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990600"/>
          <a:ext cx="8610600" cy="57967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22864"/>
                <a:gridCol w="2843868"/>
                <a:gridCol w="2843868"/>
              </a:tblGrid>
              <a:tr h="5791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Mata Ajar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Kode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SKS</a:t>
                      </a:r>
                      <a:endParaRPr lang="en-US" sz="1800" dirty="0"/>
                    </a:p>
                  </a:txBody>
                  <a:tcPr marT="45726" marB="45726"/>
                </a:tc>
              </a:tr>
              <a:tr h="3753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/>
                        <a:t>Bahasa</a:t>
                      </a:r>
                      <a:r>
                        <a:rPr lang="en-US" sz="1800" u="none" strike="noStrike" dirty="0"/>
                        <a:t> Indonesia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/>
                        <a:t>HSE1602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/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753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/>
                        <a:t>Sistem Informasi Keperawatan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/>
                        <a:t>IKD1623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/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741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 smtClean="0"/>
                        <a:t>Kewarganegaraan</a:t>
                      </a:r>
                      <a:r>
                        <a:rPr lang="id-ID" sz="1800" u="none" strike="noStrike" dirty="0" smtClean="0"/>
                        <a:t> dan PAK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/>
                        <a:t>HSE1604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/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753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/>
                        <a:t>Konsep Dasar Keperawatan 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/>
                        <a:t>IKD1616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/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11068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/>
                        <a:t>Agama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/>
                        <a:t>HSE1601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/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486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/>
                        <a:t>Ilmu</a:t>
                      </a:r>
                      <a:r>
                        <a:rPr lang="en-US" sz="1800" u="none" strike="noStrike" dirty="0"/>
                        <a:t> </a:t>
                      </a:r>
                      <a:r>
                        <a:rPr lang="en-US" sz="1800" u="none" strike="noStrike" dirty="0" err="1"/>
                        <a:t>Dasar</a:t>
                      </a:r>
                      <a:r>
                        <a:rPr lang="en-US" sz="1800" u="none" strike="noStrike" dirty="0"/>
                        <a:t> </a:t>
                      </a:r>
                      <a:r>
                        <a:rPr lang="en-US" sz="1800" u="none" strike="noStrike" dirty="0" err="1"/>
                        <a:t>Keperawatan</a:t>
                      </a:r>
                      <a:r>
                        <a:rPr lang="en-US" sz="1800" u="none" strike="noStrike" dirty="0"/>
                        <a:t> </a:t>
                      </a:r>
                      <a:r>
                        <a:rPr lang="en-US" sz="1800" u="none" strike="noStrike" dirty="0" smtClean="0"/>
                        <a:t>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/>
                        <a:t>IDK1611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/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4150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/>
                        <a:t>Pancasila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/>
                        <a:t>HSE1603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/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457198">
                <a:tc>
                  <a:txBody>
                    <a:bodyPr/>
                    <a:lstStyle/>
                    <a:p>
                      <a:pPr algn="l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Psikososial dan Budaya dalam Keperawatan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IKD1621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/>
                </a:tc>
              </a:tr>
              <a:tr h="37533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TOTAL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/>
                        <a:t>20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</a:tr>
            </a:tbl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Mata Ajar Semester I Reguler Transfer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2115843"/>
          <a:ext cx="9144000" cy="5781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2667000"/>
                <a:gridCol w="1447800"/>
              </a:tblGrid>
              <a:tr h="34492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Mata Ajar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Kode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SKS</a:t>
                      </a:r>
                      <a:endParaRPr lang="en-US" sz="1800" dirty="0"/>
                    </a:p>
                  </a:txBody>
                  <a:tcPr marT="45726" marB="45726"/>
                </a:tc>
              </a:tr>
              <a:tr h="344925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Patofisiologi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IDK1613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2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/>
                </a:tc>
              </a:tr>
              <a:tr h="46246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Konsep Dasar Keperawatan II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IKD1617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3</a:t>
                      </a:r>
                    </a:p>
                  </a:txBody>
                  <a:tcPr marL="9525" marR="9525" marT="9525" marB="0"/>
                </a:tc>
              </a:tr>
              <a:tr h="46246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Falsafah dan Teori Keperawatan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IKD1619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3</a:t>
                      </a:r>
                    </a:p>
                  </a:txBody>
                  <a:tcPr marL="9525" marR="9525" marT="9525" marB="0"/>
                </a:tc>
              </a:tr>
              <a:tr h="46246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Psikososial dan Budaya dalam Keperawatan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IKD1621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2</a:t>
                      </a:r>
                    </a:p>
                  </a:txBody>
                  <a:tcPr marL="9525" marR="9525" marT="9525" marB="0"/>
                </a:tc>
              </a:tr>
              <a:tr h="46246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Bahasa Inggris Keperawatan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HSE1607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2</a:t>
                      </a:r>
                    </a:p>
                  </a:txBody>
                  <a:tcPr marL="9525" marR="9525" marT="9525" marB="0"/>
                </a:tc>
              </a:tr>
              <a:tr h="344925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Biostatistik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IDK1614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2</a:t>
                      </a:r>
                    </a:p>
                  </a:txBody>
                  <a:tcPr marL="9525" marR="9525" marT="9525" marB="0"/>
                </a:tc>
              </a:tr>
              <a:tr h="344925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Metodologi Penelitian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IKD1627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2</a:t>
                      </a:r>
                    </a:p>
                  </a:txBody>
                  <a:tcPr marL="9525" marR="9525" marT="9525" marB="0"/>
                </a:tc>
              </a:tr>
              <a:tr h="344925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Keperawatan menjelang ajal dan paliatif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IKD1624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3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/>
                </a:tc>
              </a:tr>
              <a:tr h="46246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Sistem Informasi Keperawatan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IKD1623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2</a:t>
                      </a:r>
                    </a:p>
                  </a:txBody>
                  <a:tcPr marL="9525" marR="9525" marT="9525" marB="0"/>
                </a:tc>
              </a:tr>
              <a:tr h="689260">
                <a:tc>
                  <a:txBody>
                    <a:bodyPr/>
                    <a:lstStyle/>
                    <a:p>
                      <a:pPr algn="l" fontAlgn="t"/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Keselamatan Pasien dan Keselamatan Kesehatan Kerja dalam Keperawatan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IKD1625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2</a:t>
                      </a:r>
                    </a:p>
                  </a:txBody>
                  <a:tcPr marL="9525" marR="9525" marT="9525" marB="0"/>
                </a:tc>
              </a:tr>
              <a:tr h="689260">
                <a:tc>
                  <a:txBody>
                    <a:bodyPr/>
                    <a:lstStyle/>
                    <a:p>
                      <a:pPr algn="l" fontAlgn="t"/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Pendidikan Anti Korupsi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HSE1610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2</a:t>
                      </a:r>
                    </a:p>
                  </a:txBody>
                  <a:tcPr marL="0" marR="0" marT="0" marB="0"/>
                </a:tc>
              </a:tr>
              <a:tr h="344925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latin typeface="Arial Black" pitchFamily="34" charset="0"/>
                        </a:rPr>
                        <a:t>TOTAL</a:t>
                      </a:r>
                      <a:endParaRPr lang="id-ID" sz="1400" dirty="0">
                        <a:latin typeface="Arial Black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id-ID" sz="1400" dirty="0">
                        <a:latin typeface="Arial Black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latin typeface="Arial Black" pitchFamily="34" charset="0"/>
                        </a:rPr>
                        <a:t>23</a:t>
                      </a:r>
                      <a:endParaRPr lang="id-ID" sz="1400" dirty="0">
                        <a:latin typeface="Arial Black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</p:cSld>
  <p:clrMapOvr>
    <a:masterClrMapping/>
  </p:clrMapOvr>
  <p:transition>
    <p:cover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/>
          <p:cNvSpPr>
            <a:spLocks noGrp="1"/>
          </p:cNvSpPr>
          <p:nvPr>
            <p:ph type="title"/>
          </p:nvPr>
        </p:nvSpPr>
        <p:spPr>
          <a:xfrm>
            <a:off x="1071563" y="357188"/>
            <a:ext cx="7620000" cy="785812"/>
          </a:xfrm>
        </p:spPr>
        <p:txBody>
          <a:bodyPr/>
          <a:lstStyle/>
          <a:p>
            <a:pPr eaLnBrk="1" hangingPunct="1">
              <a:defRPr/>
            </a:pP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Semester dan Tahun Akademik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endParaRPr lang="en-US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4438"/>
            <a:ext cx="8467725" cy="5643562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lphaLcPeriod"/>
              <a:defRPr/>
            </a:pPr>
            <a:r>
              <a:rPr lang="id-ID" sz="3000" dirty="0" smtClean="0">
                <a:latin typeface="Arial Narrow" pitchFamily="34" charset="0"/>
              </a:rPr>
              <a:t>Semester Gasal  :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id-ID" sz="3000" dirty="0" err="1" smtClean="0">
                <a:latin typeface="Arial Narrow" pitchFamily="34" charset="0"/>
              </a:rPr>
              <a:t>S</a:t>
            </a:r>
            <a:r>
              <a:rPr lang="en-US" sz="3000" dirty="0" err="1" smtClean="0">
                <a:latin typeface="Arial Narrow" pitchFamily="34" charset="0"/>
              </a:rPr>
              <a:t>eptember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id-ID" sz="3000" dirty="0" smtClean="0">
                <a:latin typeface="Arial Narrow" pitchFamily="34" charset="0"/>
              </a:rPr>
              <a:t>– Februari</a:t>
            </a:r>
            <a:endParaRPr lang="id-ID" sz="3000" dirty="0" smtClean="0">
              <a:latin typeface="Arial Narrow" pitchFamily="34" charset="0"/>
            </a:endParaRPr>
          </a:p>
          <a:p>
            <a:pPr marL="514350" indent="-514350" eaLnBrk="1" hangingPunct="1">
              <a:buFont typeface="+mj-lt"/>
              <a:buAutoNum type="alphaLcPeriod"/>
              <a:defRPr/>
            </a:pPr>
            <a:r>
              <a:rPr lang="id-ID" sz="3000" dirty="0" smtClean="0">
                <a:latin typeface="Arial Narrow" pitchFamily="34" charset="0"/>
              </a:rPr>
              <a:t>Semester Genap : Maret - Agustus</a:t>
            </a:r>
            <a:endParaRPr lang="en-US" sz="3000" dirty="0" smtClean="0">
              <a:latin typeface="Arial Narrow" pitchFamily="34" charset="0"/>
            </a:endParaRPr>
          </a:p>
          <a:p>
            <a:pPr marL="514350" indent="-514350" eaLnBrk="1" hangingPunct="1">
              <a:buFont typeface="+mj-lt"/>
              <a:buAutoNum type="alphaLcPeriod"/>
              <a:defRPr/>
            </a:pPr>
            <a:r>
              <a:rPr lang="en-US" sz="3000" dirty="0" err="1" smtClean="0">
                <a:latin typeface="Arial Narrow" pitchFamily="34" charset="0"/>
              </a:rPr>
              <a:t>Tahun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akademik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pada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prinsipnya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dibagi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dalam</a:t>
            </a:r>
            <a:r>
              <a:rPr lang="en-US" sz="3000" dirty="0" smtClean="0">
                <a:latin typeface="Arial Narrow" pitchFamily="34" charset="0"/>
              </a:rPr>
              <a:t> 2 semester, </a:t>
            </a:r>
            <a:r>
              <a:rPr lang="en-US" sz="3000" dirty="0" err="1" smtClean="0">
                <a:latin typeface="Arial Narrow" pitchFamily="34" charset="0"/>
              </a:rPr>
              <a:t>masing-masing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terdiri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atas</a:t>
            </a:r>
            <a:r>
              <a:rPr lang="en-US" sz="3000" dirty="0" smtClean="0">
                <a:latin typeface="Arial Narrow" pitchFamily="34" charset="0"/>
              </a:rPr>
              <a:t> 22 </a:t>
            </a:r>
            <a:r>
              <a:rPr lang="en-US" sz="3000" dirty="0" err="1" smtClean="0">
                <a:latin typeface="Arial Narrow" pitchFamily="34" charset="0"/>
              </a:rPr>
              <a:t>minggu</a:t>
            </a:r>
            <a:r>
              <a:rPr lang="en-US" sz="3000" dirty="0" smtClean="0">
                <a:latin typeface="Arial Narrow" pitchFamily="34" charset="0"/>
              </a:rPr>
              <a:t> yang </a:t>
            </a:r>
            <a:r>
              <a:rPr lang="en-US" sz="3000" dirty="0" err="1" smtClean="0">
                <a:latin typeface="Arial Narrow" pitchFamily="34" charset="0"/>
              </a:rPr>
              <a:t>dipisah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oleh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libur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selama</a:t>
            </a:r>
            <a:r>
              <a:rPr lang="en-US" sz="3000" dirty="0" smtClean="0">
                <a:latin typeface="Arial Narrow" pitchFamily="34" charset="0"/>
              </a:rPr>
              <a:t> 2 </a:t>
            </a:r>
            <a:r>
              <a:rPr lang="en-US" sz="3000" dirty="0" err="1" smtClean="0">
                <a:latin typeface="Arial Narrow" pitchFamily="34" charset="0"/>
              </a:rPr>
              <a:t>minggu</a:t>
            </a:r>
            <a:r>
              <a:rPr lang="en-US" sz="3000" dirty="0" smtClean="0">
                <a:latin typeface="Arial Narrow" pitchFamily="34" charset="0"/>
              </a:rPr>
              <a:t> – 4 </a:t>
            </a:r>
            <a:r>
              <a:rPr lang="en-US" sz="3000" dirty="0" err="1" smtClean="0">
                <a:latin typeface="Arial Narrow" pitchFamily="34" charset="0"/>
              </a:rPr>
              <a:t>minggu</a:t>
            </a:r>
            <a:r>
              <a:rPr lang="en-US" sz="3000" dirty="0" smtClean="0">
                <a:latin typeface="Arial Narrow" pitchFamily="34" charset="0"/>
              </a:rPr>
              <a:t>. </a:t>
            </a:r>
            <a:endParaRPr lang="id-ID" sz="3000" dirty="0" smtClean="0">
              <a:latin typeface="Arial Narrow" pitchFamily="34" charset="0"/>
            </a:endParaRPr>
          </a:p>
          <a:p>
            <a:pPr marL="514350" indent="-514350" eaLnBrk="1" hangingPunct="1">
              <a:buFont typeface="+mj-lt"/>
              <a:buAutoNum type="alphaLcPeriod"/>
              <a:defRPr/>
            </a:pPr>
            <a:r>
              <a:rPr lang="en-US" sz="3000" dirty="0" err="1" smtClean="0">
                <a:latin typeface="Arial Narrow" pitchFamily="34" charset="0"/>
              </a:rPr>
              <a:t>Kuliah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efektif</a:t>
            </a:r>
            <a:r>
              <a:rPr lang="en-US" sz="3000" dirty="0" smtClean="0">
                <a:latin typeface="Arial Narrow" pitchFamily="34" charset="0"/>
              </a:rPr>
              <a:t> 1</a:t>
            </a:r>
            <a:r>
              <a:rPr lang="id-ID" sz="3000" dirty="0" smtClean="0">
                <a:latin typeface="Arial Narrow" pitchFamily="34" charset="0"/>
              </a:rPr>
              <a:t>4-16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minggu</a:t>
            </a:r>
            <a:endParaRPr lang="en-US" sz="3000" dirty="0" smtClean="0">
              <a:latin typeface="Arial Narrow" pitchFamily="34" charset="0"/>
            </a:endParaRPr>
          </a:p>
          <a:p>
            <a:pPr marL="514350" indent="-514350" eaLnBrk="1" hangingPunct="1">
              <a:buFont typeface="+mj-lt"/>
              <a:buAutoNum type="alphaLcPeriod"/>
              <a:defRPr/>
            </a:pPr>
            <a:r>
              <a:rPr lang="en-US" sz="3000" dirty="0" err="1" smtClean="0">
                <a:latin typeface="Arial Narrow" pitchFamily="34" charset="0"/>
              </a:rPr>
              <a:t>Perkuliahan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dilaksanakan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pagi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sampai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dengan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malam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hari</a:t>
            </a:r>
            <a:endParaRPr lang="en-US" sz="3000" dirty="0" smtClean="0">
              <a:latin typeface="Arial Narrow" pitchFamily="34" charset="0"/>
            </a:endParaRPr>
          </a:p>
          <a:p>
            <a:pPr marL="514350" indent="-514350" eaLnBrk="1" hangingPunct="1">
              <a:buFont typeface="+mj-lt"/>
              <a:buAutoNum type="alphaLcPeriod"/>
              <a:defRPr/>
            </a:pPr>
            <a:r>
              <a:rPr lang="en-US" sz="3000" dirty="0" err="1" smtClean="0">
                <a:latin typeface="Arial Narrow" pitchFamily="34" charset="0"/>
              </a:rPr>
              <a:t>Kelas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reguler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en-US" sz="3000" dirty="0" err="1" smtClean="0">
                <a:latin typeface="Arial Narrow" pitchFamily="34" charset="0"/>
              </a:rPr>
              <a:t>senin</a:t>
            </a:r>
            <a:r>
              <a:rPr lang="en-US" sz="3000" dirty="0" smtClean="0">
                <a:latin typeface="Arial Narrow" pitchFamily="34" charset="0"/>
              </a:rPr>
              <a:t> – </a:t>
            </a:r>
            <a:r>
              <a:rPr lang="en-US" sz="3000" dirty="0" err="1" smtClean="0">
                <a:latin typeface="Arial Narrow" pitchFamily="34" charset="0"/>
              </a:rPr>
              <a:t>jum’at</a:t>
            </a:r>
            <a:r>
              <a:rPr lang="en-US" sz="3000" dirty="0" smtClean="0">
                <a:latin typeface="Arial Narrow" pitchFamily="34" charset="0"/>
              </a:rPr>
              <a:t>, </a:t>
            </a:r>
            <a:r>
              <a:rPr lang="en-US" sz="3000" dirty="0" err="1" smtClean="0">
                <a:latin typeface="Arial Narrow" pitchFamily="34" charset="0"/>
              </a:rPr>
              <a:t>kelas</a:t>
            </a:r>
            <a:r>
              <a:rPr lang="en-US" sz="3000" dirty="0" smtClean="0">
                <a:latin typeface="Arial Narrow" pitchFamily="34" charset="0"/>
              </a:rPr>
              <a:t>  </a:t>
            </a:r>
            <a:r>
              <a:rPr lang="en-US" sz="3000" dirty="0" err="1" smtClean="0">
                <a:latin typeface="Arial Narrow" pitchFamily="34" charset="0"/>
              </a:rPr>
              <a:t>reguler</a:t>
            </a:r>
            <a:r>
              <a:rPr lang="en-US" sz="3000" dirty="0" smtClean="0">
                <a:latin typeface="Arial Narrow" pitchFamily="34" charset="0"/>
              </a:rPr>
              <a:t> transfer </a:t>
            </a:r>
            <a:r>
              <a:rPr lang="en-US" sz="3000" dirty="0" err="1" smtClean="0">
                <a:latin typeface="Arial Narrow" pitchFamily="34" charset="0"/>
              </a:rPr>
              <a:t>jum’at</a:t>
            </a:r>
            <a:r>
              <a:rPr lang="en-US" sz="3000" dirty="0" smtClean="0">
                <a:latin typeface="Arial Narrow" pitchFamily="34" charset="0"/>
              </a:rPr>
              <a:t> – </a:t>
            </a:r>
            <a:r>
              <a:rPr lang="en-US" sz="3000" dirty="0" err="1" smtClean="0">
                <a:latin typeface="Arial Narrow" pitchFamily="34" charset="0"/>
              </a:rPr>
              <a:t>sabtu</a:t>
            </a:r>
            <a:endParaRPr lang="en-US" sz="3000" dirty="0" smtClean="0">
              <a:latin typeface="Arial Narrow" pitchFamily="34" charset="0"/>
            </a:endParaRPr>
          </a:p>
          <a:p>
            <a:pPr eaLnBrk="1" hangingPunct="1">
              <a:defRPr/>
            </a:pPr>
            <a:endParaRPr lang="en-US" sz="2800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le 1"/>
          <p:cNvSpPr>
            <a:spLocks noGrp="1"/>
          </p:cNvSpPr>
          <p:nvPr>
            <p:ph type="title"/>
          </p:nvPr>
        </p:nvSpPr>
        <p:spPr>
          <a:xfrm>
            <a:off x="428625" y="228600"/>
            <a:ext cx="7781925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/>
              <a:t>CUTI AKADEMIK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25463" y="1025525"/>
            <a:ext cx="6532562" cy="441325"/>
            <a:chOff x="1837753" y="1752600"/>
            <a:chExt cx="5324387" cy="609600"/>
          </a:xfrm>
        </p:grpSpPr>
        <p:sp>
          <p:nvSpPr>
            <p:cNvPr id="4" name="Rectangle 3"/>
            <p:cNvSpPr/>
            <p:nvPr/>
          </p:nvSpPr>
          <p:spPr>
            <a:xfrm>
              <a:off x="2134055" y="1752600"/>
              <a:ext cx="4724019" cy="60960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6200000" scaled="1"/>
              <a:tileRect/>
            </a:gradFill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 flipH="1">
              <a:off x="1837753" y="1752600"/>
              <a:ext cx="267836" cy="609600"/>
            </a:xfrm>
            <a:custGeom>
              <a:avLst/>
              <a:gdLst>
                <a:gd name="connsiteX0" fmla="*/ 0 w 228600"/>
                <a:gd name="connsiteY0" fmla="*/ 0 h 609600"/>
                <a:gd name="connsiteX1" fmla="*/ 228600 w 228600"/>
                <a:gd name="connsiteY1" fmla="*/ 0 h 609600"/>
                <a:gd name="connsiteX2" fmla="*/ 228600 w 228600"/>
                <a:gd name="connsiteY2" fmla="*/ 609600 h 609600"/>
                <a:gd name="connsiteX3" fmla="*/ 0 w 228600"/>
                <a:gd name="connsiteY3" fmla="*/ 609600 h 609600"/>
                <a:gd name="connsiteX4" fmla="*/ 0 w 228600"/>
                <a:gd name="connsiteY4" fmla="*/ 0 h 609600"/>
                <a:gd name="connsiteX0" fmla="*/ 0 w 257927"/>
                <a:gd name="connsiteY0" fmla="*/ 0 h 609600"/>
                <a:gd name="connsiteX1" fmla="*/ 228600 w 257927"/>
                <a:gd name="connsiteY1" fmla="*/ 0 h 609600"/>
                <a:gd name="connsiteX2" fmla="*/ 228600 w 257927"/>
                <a:gd name="connsiteY2" fmla="*/ 609600 h 609600"/>
                <a:gd name="connsiteX3" fmla="*/ 0 w 257927"/>
                <a:gd name="connsiteY3" fmla="*/ 609600 h 609600"/>
                <a:gd name="connsiteX4" fmla="*/ 0 w 257927"/>
                <a:gd name="connsiteY4" fmla="*/ 0 h 609600"/>
                <a:gd name="connsiteX0" fmla="*/ 0 w 274623"/>
                <a:gd name="connsiteY0" fmla="*/ 0 h 609600"/>
                <a:gd name="connsiteX1" fmla="*/ 228600 w 274623"/>
                <a:gd name="connsiteY1" fmla="*/ 0 h 609600"/>
                <a:gd name="connsiteX2" fmla="*/ 228600 w 274623"/>
                <a:gd name="connsiteY2" fmla="*/ 609600 h 609600"/>
                <a:gd name="connsiteX3" fmla="*/ 0 w 274623"/>
                <a:gd name="connsiteY3" fmla="*/ 609600 h 609600"/>
                <a:gd name="connsiteX4" fmla="*/ 0 w 274623"/>
                <a:gd name="connsiteY4" fmla="*/ 0 h 609600"/>
                <a:gd name="connsiteX0" fmla="*/ 0 w 274623"/>
                <a:gd name="connsiteY0" fmla="*/ 0 h 609600"/>
                <a:gd name="connsiteX1" fmla="*/ 228600 w 274623"/>
                <a:gd name="connsiteY1" fmla="*/ 0 h 609600"/>
                <a:gd name="connsiteX2" fmla="*/ 228600 w 274623"/>
                <a:gd name="connsiteY2" fmla="*/ 609600 h 609600"/>
                <a:gd name="connsiteX3" fmla="*/ 0 w 274623"/>
                <a:gd name="connsiteY3" fmla="*/ 609600 h 609600"/>
                <a:gd name="connsiteX4" fmla="*/ 0 w 274623"/>
                <a:gd name="connsiteY4" fmla="*/ 0 h 609600"/>
                <a:gd name="connsiteX0" fmla="*/ 0 w 267565"/>
                <a:gd name="connsiteY0" fmla="*/ 0 h 609600"/>
                <a:gd name="connsiteX1" fmla="*/ 228600 w 267565"/>
                <a:gd name="connsiteY1" fmla="*/ 0 h 609600"/>
                <a:gd name="connsiteX2" fmla="*/ 228600 w 267565"/>
                <a:gd name="connsiteY2" fmla="*/ 609600 h 609600"/>
                <a:gd name="connsiteX3" fmla="*/ 0 w 267565"/>
                <a:gd name="connsiteY3" fmla="*/ 609600 h 609600"/>
                <a:gd name="connsiteX4" fmla="*/ 0 w 267565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565" h="609600">
                  <a:moveTo>
                    <a:pt x="0" y="0"/>
                  </a:moveTo>
                  <a:lnTo>
                    <a:pt x="228600" y="0"/>
                  </a:lnTo>
                  <a:cubicBezTo>
                    <a:pt x="275733" y="172283"/>
                    <a:pt x="285161" y="406400"/>
                    <a:pt x="228600" y="609600"/>
                  </a:cubicBezTo>
                  <a:lnTo>
                    <a:pt x="0" y="6096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6200000" scaled="1"/>
              <a:tileRect/>
            </a:gradFill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6" name="Rectangle 4"/>
            <p:cNvSpPr/>
            <p:nvPr/>
          </p:nvSpPr>
          <p:spPr>
            <a:xfrm>
              <a:off x="6880070" y="1752600"/>
              <a:ext cx="282070" cy="609600"/>
            </a:xfrm>
            <a:custGeom>
              <a:avLst/>
              <a:gdLst>
                <a:gd name="connsiteX0" fmla="*/ 0 w 228600"/>
                <a:gd name="connsiteY0" fmla="*/ 0 h 609600"/>
                <a:gd name="connsiteX1" fmla="*/ 228600 w 228600"/>
                <a:gd name="connsiteY1" fmla="*/ 0 h 609600"/>
                <a:gd name="connsiteX2" fmla="*/ 228600 w 228600"/>
                <a:gd name="connsiteY2" fmla="*/ 609600 h 609600"/>
                <a:gd name="connsiteX3" fmla="*/ 0 w 228600"/>
                <a:gd name="connsiteY3" fmla="*/ 609600 h 609600"/>
                <a:gd name="connsiteX4" fmla="*/ 0 w 228600"/>
                <a:gd name="connsiteY4" fmla="*/ 0 h 609600"/>
                <a:gd name="connsiteX0" fmla="*/ 0 w 257927"/>
                <a:gd name="connsiteY0" fmla="*/ 0 h 609600"/>
                <a:gd name="connsiteX1" fmla="*/ 228600 w 257927"/>
                <a:gd name="connsiteY1" fmla="*/ 0 h 609600"/>
                <a:gd name="connsiteX2" fmla="*/ 228600 w 257927"/>
                <a:gd name="connsiteY2" fmla="*/ 609600 h 609600"/>
                <a:gd name="connsiteX3" fmla="*/ 0 w 257927"/>
                <a:gd name="connsiteY3" fmla="*/ 609600 h 609600"/>
                <a:gd name="connsiteX4" fmla="*/ 0 w 257927"/>
                <a:gd name="connsiteY4" fmla="*/ 0 h 609600"/>
                <a:gd name="connsiteX0" fmla="*/ 0 w 274623"/>
                <a:gd name="connsiteY0" fmla="*/ 0 h 609600"/>
                <a:gd name="connsiteX1" fmla="*/ 228600 w 274623"/>
                <a:gd name="connsiteY1" fmla="*/ 0 h 609600"/>
                <a:gd name="connsiteX2" fmla="*/ 228600 w 274623"/>
                <a:gd name="connsiteY2" fmla="*/ 609600 h 609600"/>
                <a:gd name="connsiteX3" fmla="*/ 0 w 274623"/>
                <a:gd name="connsiteY3" fmla="*/ 609600 h 609600"/>
                <a:gd name="connsiteX4" fmla="*/ 0 w 274623"/>
                <a:gd name="connsiteY4" fmla="*/ 0 h 609600"/>
                <a:gd name="connsiteX0" fmla="*/ 0 w 274623"/>
                <a:gd name="connsiteY0" fmla="*/ 0 h 609600"/>
                <a:gd name="connsiteX1" fmla="*/ 228600 w 274623"/>
                <a:gd name="connsiteY1" fmla="*/ 0 h 609600"/>
                <a:gd name="connsiteX2" fmla="*/ 228600 w 274623"/>
                <a:gd name="connsiteY2" fmla="*/ 609600 h 609600"/>
                <a:gd name="connsiteX3" fmla="*/ 0 w 274623"/>
                <a:gd name="connsiteY3" fmla="*/ 609600 h 609600"/>
                <a:gd name="connsiteX4" fmla="*/ 0 w 274623"/>
                <a:gd name="connsiteY4" fmla="*/ 0 h 609600"/>
                <a:gd name="connsiteX0" fmla="*/ 0 w 282145"/>
                <a:gd name="connsiteY0" fmla="*/ 0 h 609600"/>
                <a:gd name="connsiteX1" fmla="*/ 228600 w 282145"/>
                <a:gd name="connsiteY1" fmla="*/ 0 h 609600"/>
                <a:gd name="connsiteX2" fmla="*/ 228600 w 282145"/>
                <a:gd name="connsiteY2" fmla="*/ 609600 h 609600"/>
                <a:gd name="connsiteX3" fmla="*/ 0 w 282145"/>
                <a:gd name="connsiteY3" fmla="*/ 609600 h 609600"/>
                <a:gd name="connsiteX4" fmla="*/ 0 w 282145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145" h="609600">
                  <a:moveTo>
                    <a:pt x="0" y="0"/>
                  </a:moveTo>
                  <a:lnTo>
                    <a:pt x="228600" y="0"/>
                  </a:lnTo>
                  <a:cubicBezTo>
                    <a:pt x="313441" y="274594"/>
                    <a:pt x="285161" y="406400"/>
                    <a:pt x="228600" y="609600"/>
                  </a:cubicBezTo>
                  <a:lnTo>
                    <a:pt x="0" y="6096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6200000" scaled="1"/>
              <a:tileRect/>
            </a:gradFill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661988" y="1466850"/>
            <a:ext cx="6805612" cy="4533900"/>
            <a:chOff x="662069" y="1847109"/>
            <a:chExt cx="5057943" cy="3598441"/>
          </a:xfrm>
        </p:grpSpPr>
        <p:sp>
          <p:nvSpPr>
            <p:cNvPr id="8" name="Block Arc 7"/>
            <p:cNvSpPr/>
            <p:nvPr/>
          </p:nvSpPr>
          <p:spPr>
            <a:xfrm flipV="1">
              <a:off x="3064209" y="5201118"/>
              <a:ext cx="245405" cy="244432"/>
            </a:xfrm>
            <a:prstGeom prst="blockArc">
              <a:avLst>
                <a:gd name="adj1" fmla="val 10800000"/>
                <a:gd name="adj2" fmla="val 0"/>
                <a:gd name="adj3" fmla="val 12629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Group 1"/>
            <p:cNvGrpSpPr/>
            <p:nvPr/>
          </p:nvGrpSpPr>
          <p:grpSpPr>
            <a:xfrm>
              <a:off x="662069" y="1847109"/>
              <a:ext cx="5057943" cy="3475893"/>
              <a:chOff x="662069" y="1847109"/>
              <a:chExt cx="5057943" cy="3475893"/>
            </a:xfrm>
            <a:effectLst>
              <a:outerShdw blurRad="50800" dist="38100" dir="5400000" sx="103000" sy="103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Rectangle 7"/>
              <p:cNvSpPr/>
              <p:nvPr/>
            </p:nvSpPr>
            <p:spPr>
              <a:xfrm>
                <a:off x="836305" y="1847109"/>
                <a:ext cx="4724400" cy="341069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662069" y="5235804"/>
                <a:ext cx="5057943" cy="87198"/>
                <a:chOff x="1968005" y="1752600"/>
                <a:chExt cx="5057943" cy="609600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2133600" y="1752600"/>
                  <a:ext cx="4724400" cy="6096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1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91000">
                      <a:srgbClr val="292929"/>
                    </a:gs>
                    <a:gs pos="98000">
                      <a:srgbClr val="777777"/>
                    </a:gs>
                    <a:gs pos="100000">
                      <a:srgbClr val="EAEAEA"/>
                    </a:gs>
                  </a:gsLst>
                  <a:lin ang="16200000" scaled="1"/>
                  <a:tileRect/>
                </a:gradFill>
                <a:ln w="635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/>
                </a:p>
              </p:txBody>
            </p:sp>
            <p:sp>
              <p:nvSpPr>
                <p:cNvPr id="16" name="Rectangle 4"/>
                <p:cNvSpPr/>
                <p:nvPr/>
              </p:nvSpPr>
              <p:spPr>
                <a:xfrm flipH="1">
                  <a:off x="1968005" y="1752600"/>
                  <a:ext cx="137312" cy="609600"/>
                </a:xfrm>
                <a:custGeom>
                  <a:avLst/>
                  <a:gdLst>
                    <a:gd name="connsiteX0" fmla="*/ 0 w 228600"/>
                    <a:gd name="connsiteY0" fmla="*/ 0 h 609600"/>
                    <a:gd name="connsiteX1" fmla="*/ 228600 w 228600"/>
                    <a:gd name="connsiteY1" fmla="*/ 0 h 609600"/>
                    <a:gd name="connsiteX2" fmla="*/ 228600 w 228600"/>
                    <a:gd name="connsiteY2" fmla="*/ 609600 h 609600"/>
                    <a:gd name="connsiteX3" fmla="*/ 0 w 228600"/>
                    <a:gd name="connsiteY3" fmla="*/ 609600 h 609600"/>
                    <a:gd name="connsiteX4" fmla="*/ 0 w 228600"/>
                    <a:gd name="connsiteY4" fmla="*/ 0 h 609600"/>
                    <a:gd name="connsiteX0" fmla="*/ 0 w 257927"/>
                    <a:gd name="connsiteY0" fmla="*/ 0 h 609600"/>
                    <a:gd name="connsiteX1" fmla="*/ 228600 w 257927"/>
                    <a:gd name="connsiteY1" fmla="*/ 0 h 609600"/>
                    <a:gd name="connsiteX2" fmla="*/ 228600 w 257927"/>
                    <a:gd name="connsiteY2" fmla="*/ 609600 h 609600"/>
                    <a:gd name="connsiteX3" fmla="*/ 0 w 257927"/>
                    <a:gd name="connsiteY3" fmla="*/ 609600 h 609600"/>
                    <a:gd name="connsiteX4" fmla="*/ 0 w 257927"/>
                    <a:gd name="connsiteY4" fmla="*/ 0 h 609600"/>
                    <a:gd name="connsiteX0" fmla="*/ 0 w 274623"/>
                    <a:gd name="connsiteY0" fmla="*/ 0 h 609600"/>
                    <a:gd name="connsiteX1" fmla="*/ 228600 w 274623"/>
                    <a:gd name="connsiteY1" fmla="*/ 0 h 609600"/>
                    <a:gd name="connsiteX2" fmla="*/ 228600 w 274623"/>
                    <a:gd name="connsiteY2" fmla="*/ 609600 h 609600"/>
                    <a:gd name="connsiteX3" fmla="*/ 0 w 274623"/>
                    <a:gd name="connsiteY3" fmla="*/ 609600 h 609600"/>
                    <a:gd name="connsiteX4" fmla="*/ 0 w 274623"/>
                    <a:gd name="connsiteY4" fmla="*/ 0 h 609600"/>
                    <a:gd name="connsiteX0" fmla="*/ 0 w 274623"/>
                    <a:gd name="connsiteY0" fmla="*/ 0 h 609600"/>
                    <a:gd name="connsiteX1" fmla="*/ 228600 w 274623"/>
                    <a:gd name="connsiteY1" fmla="*/ 0 h 609600"/>
                    <a:gd name="connsiteX2" fmla="*/ 228600 w 274623"/>
                    <a:gd name="connsiteY2" fmla="*/ 609600 h 609600"/>
                    <a:gd name="connsiteX3" fmla="*/ 0 w 274623"/>
                    <a:gd name="connsiteY3" fmla="*/ 609600 h 609600"/>
                    <a:gd name="connsiteX4" fmla="*/ 0 w 274623"/>
                    <a:gd name="connsiteY4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4623" h="609600">
                      <a:moveTo>
                        <a:pt x="0" y="0"/>
                      </a:moveTo>
                      <a:lnTo>
                        <a:pt x="228600" y="0"/>
                      </a:lnTo>
                      <a:cubicBezTo>
                        <a:pt x="294587" y="325749"/>
                        <a:pt x="285161" y="406400"/>
                        <a:pt x="228600" y="609600"/>
                      </a:cubicBezTo>
                      <a:lnTo>
                        <a:pt x="0" y="609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1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91000">
                      <a:srgbClr val="292929"/>
                    </a:gs>
                    <a:gs pos="98000">
                      <a:srgbClr val="777777"/>
                    </a:gs>
                    <a:gs pos="100000">
                      <a:srgbClr val="EAEAEA"/>
                    </a:gs>
                  </a:gsLst>
                  <a:lin ang="16200000" scaled="1"/>
                  <a:tileRect/>
                </a:gradFill>
                <a:ln w="635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/>
                </a:p>
              </p:txBody>
            </p:sp>
            <p:sp>
              <p:nvSpPr>
                <p:cNvPr id="17" name="Rectangle 4"/>
                <p:cNvSpPr/>
                <p:nvPr/>
              </p:nvSpPr>
              <p:spPr>
                <a:xfrm>
                  <a:off x="6879996" y="1752600"/>
                  <a:ext cx="145952" cy="609600"/>
                </a:xfrm>
                <a:custGeom>
                  <a:avLst/>
                  <a:gdLst>
                    <a:gd name="connsiteX0" fmla="*/ 0 w 228600"/>
                    <a:gd name="connsiteY0" fmla="*/ 0 h 609600"/>
                    <a:gd name="connsiteX1" fmla="*/ 228600 w 228600"/>
                    <a:gd name="connsiteY1" fmla="*/ 0 h 609600"/>
                    <a:gd name="connsiteX2" fmla="*/ 228600 w 228600"/>
                    <a:gd name="connsiteY2" fmla="*/ 609600 h 609600"/>
                    <a:gd name="connsiteX3" fmla="*/ 0 w 228600"/>
                    <a:gd name="connsiteY3" fmla="*/ 609600 h 609600"/>
                    <a:gd name="connsiteX4" fmla="*/ 0 w 228600"/>
                    <a:gd name="connsiteY4" fmla="*/ 0 h 609600"/>
                    <a:gd name="connsiteX0" fmla="*/ 0 w 257927"/>
                    <a:gd name="connsiteY0" fmla="*/ 0 h 609600"/>
                    <a:gd name="connsiteX1" fmla="*/ 228600 w 257927"/>
                    <a:gd name="connsiteY1" fmla="*/ 0 h 609600"/>
                    <a:gd name="connsiteX2" fmla="*/ 228600 w 257927"/>
                    <a:gd name="connsiteY2" fmla="*/ 609600 h 609600"/>
                    <a:gd name="connsiteX3" fmla="*/ 0 w 257927"/>
                    <a:gd name="connsiteY3" fmla="*/ 609600 h 609600"/>
                    <a:gd name="connsiteX4" fmla="*/ 0 w 257927"/>
                    <a:gd name="connsiteY4" fmla="*/ 0 h 609600"/>
                    <a:gd name="connsiteX0" fmla="*/ 0 w 274623"/>
                    <a:gd name="connsiteY0" fmla="*/ 0 h 609600"/>
                    <a:gd name="connsiteX1" fmla="*/ 228600 w 274623"/>
                    <a:gd name="connsiteY1" fmla="*/ 0 h 609600"/>
                    <a:gd name="connsiteX2" fmla="*/ 228600 w 274623"/>
                    <a:gd name="connsiteY2" fmla="*/ 609600 h 609600"/>
                    <a:gd name="connsiteX3" fmla="*/ 0 w 274623"/>
                    <a:gd name="connsiteY3" fmla="*/ 609600 h 609600"/>
                    <a:gd name="connsiteX4" fmla="*/ 0 w 274623"/>
                    <a:gd name="connsiteY4" fmla="*/ 0 h 609600"/>
                    <a:gd name="connsiteX0" fmla="*/ 0 w 274623"/>
                    <a:gd name="connsiteY0" fmla="*/ 0 h 609600"/>
                    <a:gd name="connsiteX1" fmla="*/ 228600 w 274623"/>
                    <a:gd name="connsiteY1" fmla="*/ 0 h 609600"/>
                    <a:gd name="connsiteX2" fmla="*/ 228600 w 274623"/>
                    <a:gd name="connsiteY2" fmla="*/ 609600 h 609600"/>
                    <a:gd name="connsiteX3" fmla="*/ 0 w 274623"/>
                    <a:gd name="connsiteY3" fmla="*/ 609600 h 609600"/>
                    <a:gd name="connsiteX4" fmla="*/ 0 w 274623"/>
                    <a:gd name="connsiteY4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4623" h="609600">
                      <a:moveTo>
                        <a:pt x="0" y="0"/>
                      </a:moveTo>
                      <a:lnTo>
                        <a:pt x="228600" y="0"/>
                      </a:lnTo>
                      <a:cubicBezTo>
                        <a:pt x="294587" y="325749"/>
                        <a:pt x="285161" y="406400"/>
                        <a:pt x="228600" y="609600"/>
                      </a:cubicBezTo>
                      <a:lnTo>
                        <a:pt x="0" y="609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1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91000">
                      <a:srgbClr val="292929"/>
                    </a:gs>
                    <a:gs pos="98000">
                      <a:srgbClr val="777777"/>
                    </a:gs>
                    <a:gs pos="100000">
                      <a:srgbClr val="EAEAEA"/>
                    </a:gs>
                  </a:gsLst>
                  <a:lin ang="16200000" scaled="1"/>
                  <a:tileRect/>
                </a:gradFill>
                <a:ln w="635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/>
                </a:p>
              </p:txBody>
            </p:sp>
          </p:grpSp>
          <p:sp>
            <p:nvSpPr>
              <p:cNvPr id="14" name="Rectangle 13"/>
              <p:cNvSpPr/>
              <p:nvPr/>
            </p:nvSpPr>
            <p:spPr>
              <a:xfrm>
                <a:off x="988705" y="2286000"/>
                <a:ext cx="4419600" cy="2819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11" name="Content Placeholder 16"/>
            <p:cNvSpPr txBox="1">
              <a:spLocks/>
            </p:cNvSpPr>
            <p:nvPr/>
          </p:nvSpPr>
          <p:spPr>
            <a:xfrm>
              <a:off x="1000681" y="2286835"/>
              <a:ext cx="4368921" cy="2736630"/>
            </a:xfrm>
            <a:prstGeom prst="rect">
              <a:avLst/>
            </a:prstGeom>
            <a:solidFill>
              <a:srgbClr val="FF5050"/>
            </a:solidFill>
          </p:spPr>
          <p:txBody>
            <a:bodyPr>
              <a:normAutofit/>
            </a:bodyPr>
            <a:lstStyle/>
            <a:p>
              <a:pPr marL="342900" indent="-342900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US" sz="2400" dirty="0" err="1">
                  <a:cs typeface="Arial" pitchFamily="34" charset="0"/>
                </a:rPr>
                <a:t>Mahasiswa</a:t>
              </a:r>
              <a:r>
                <a:rPr lang="en-US" sz="2400" dirty="0">
                  <a:cs typeface="Arial" pitchFamily="34" charset="0"/>
                </a:rPr>
                <a:t> </a:t>
              </a:r>
              <a:r>
                <a:rPr lang="en-US" sz="2400" dirty="0" err="1">
                  <a:cs typeface="Arial" pitchFamily="34" charset="0"/>
                </a:rPr>
                <a:t>sarjana</a:t>
              </a:r>
              <a:r>
                <a:rPr lang="en-US" sz="2400" dirty="0">
                  <a:cs typeface="Arial" pitchFamily="34" charset="0"/>
                </a:rPr>
                <a:t> : </a:t>
              </a:r>
              <a:r>
                <a:rPr lang="en-US" sz="2400" dirty="0" err="1">
                  <a:cs typeface="Arial" pitchFamily="34" charset="0"/>
                </a:rPr>
                <a:t>telah</a:t>
              </a:r>
              <a:r>
                <a:rPr lang="en-US" sz="2400" dirty="0">
                  <a:cs typeface="Arial" pitchFamily="34" charset="0"/>
                </a:rPr>
                <a:t> </a:t>
              </a:r>
              <a:r>
                <a:rPr lang="en-US" sz="2400" dirty="0" err="1">
                  <a:cs typeface="Arial" pitchFamily="34" charset="0"/>
                </a:rPr>
                <a:t>menyelesaikan</a:t>
              </a:r>
              <a:r>
                <a:rPr lang="en-US" sz="2400" dirty="0">
                  <a:cs typeface="Arial" pitchFamily="34" charset="0"/>
                </a:rPr>
                <a:t> semester 1 </a:t>
              </a:r>
              <a:r>
                <a:rPr lang="en-US" sz="2400" dirty="0" err="1">
                  <a:cs typeface="Arial" pitchFamily="34" charset="0"/>
                </a:rPr>
                <a:t>dan</a:t>
              </a:r>
              <a:r>
                <a:rPr lang="en-US" sz="2400" dirty="0">
                  <a:cs typeface="Arial" pitchFamily="34" charset="0"/>
                </a:rPr>
                <a:t> 2</a:t>
              </a:r>
            </a:p>
            <a:p>
              <a:pPr marL="342900" indent="-342900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US" sz="2400" dirty="0" err="1" smtClean="0">
                  <a:cs typeface="Arial" pitchFamily="34" charset="0"/>
                </a:rPr>
                <a:t>Selama</a:t>
              </a:r>
              <a:r>
                <a:rPr lang="en-US" sz="2400" dirty="0" smtClean="0">
                  <a:cs typeface="Arial" pitchFamily="34" charset="0"/>
                </a:rPr>
                <a:t> </a:t>
              </a:r>
              <a:r>
                <a:rPr lang="en-US" sz="2400" dirty="0" err="1">
                  <a:cs typeface="Arial" pitchFamily="34" charset="0"/>
                </a:rPr>
                <a:t>studi</a:t>
              </a:r>
              <a:r>
                <a:rPr lang="en-US" sz="2400" dirty="0">
                  <a:cs typeface="Arial" pitchFamily="34" charset="0"/>
                </a:rPr>
                <a:t> </a:t>
              </a:r>
              <a:r>
                <a:rPr lang="en-US" sz="2400" dirty="0" err="1">
                  <a:cs typeface="Arial" pitchFamily="34" charset="0"/>
                </a:rPr>
                <a:t>maksimal</a:t>
              </a:r>
              <a:r>
                <a:rPr lang="en-US" sz="2400" dirty="0">
                  <a:cs typeface="Arial" pitchFamily="34" charset="0"/>
                </a:rPr>
                <a:t> </a:t>
              </a:r>
              <a:r>
                <a:rPr lang="en-US" sz="2400" dirty="0" err="1">
                  <a:cs typeface="Arial" pitchFamily="34" charset="0"/>
                </a:rPr>
                <a:t>cuti</a:t>
              </a:r>
              <a:r>
                <a:rPr lang="en-US" sz="2400" dirty="0">
                  <a:cs typeface="Arial" pitchFamily="34" charset="0"/>
                </a:rPr>
                <a:t> 2 semester </a:t>
              </a:r>
              <a:r>
                <a:rPr lang="en-US" sz="2400" dirty="0" err="1">
                  <a:cs typeface="Arial" pitchFamily="34" charset="0"/>
                </a:rPr>
                <a:t>berturut-turut</a:t>
              </a:r>
              <a:r>
                <a:rPr lang="en-US" sz="2400" dirty="0">
                  <a:cs typeface="Arial" pitchFamily="34" charset="0"/>
                </a:rPr>
                <a:t> </a:t>
              </a:r>
              <a:r>
                <a:rPr lang="en-US" sz="2400" dirty="0" err="1">
                  <a:cs typeface="Arial" pitchFamily="34" charset="0"/>
                </a:rPr>
                <a:t>dan</a:t>
              </a:r>
              <a:r>
                <a:rPr lang="en-US" sz="2400" dirty="0">
                  <a:cs typeface="Arial" pitchFamily="34" charset="0"/>
                </a:rPr>
                <a:t> </a:t>
              </a:r>
              <a:r>
                <a:rPr lang="en-US" sz="2400" dirty="0" err="1">
                  <a:cs typeface="Arial" pitchFamily="34" charset="0"/>
                </a:rPr>
                <a:t>maksimal</a:t>
              </a:r>
              <a:r>
                <a:rPr lang="en-US" sz="2400" dirty="0">
                  <a:cs typeface="Arial" pitchFamily="34" charset="0"/>
                </a:rPr>
                <a:t> 2 kali </a:t>
              </a:r>
              <a:r>
                <a:rPr lang="en-US" sz="2400" dirty="0" err="1">
                  <a:cs typeface="Arial" pitchFamily="34" charset="0"/>
                </a:rPr>
                <a:t>pengajuan</a:t>
              </a:r>
              <a:endParaRPr lang="en-US" sz="2400" dirty="0">
                <a:cs typeface="Arial" pitchFamily="34" charset="0"/>
              </a:endParaRPr>
            </a:p>
            <a:p>
              <a:pPr marL="342900" indent="-342900" eaLnBrk="1" hangingPunct="1">
                <a:spcBef>
                  <a:spcPct val="20000"/>
                </a:spcBef>
                <a:buFont typeface="Arial" pitchFamily="34" charset="0"/>
                <a:buChar char="•"/>
                <a:defRPr/>
              </a:pPr>
              <a:r>
                <a:rPr lang="en-US" sz="2400" dirty="0" err="1">
                  <a:cs typeface="Arial" pitchFamily="34" charset="0"/>
                </a:rPr>
                <a:t>Masa</a:t>
              </a:r>
              <a:r>
                <a:rPr lang="en-US" sz="2400" dirty="0">
                  <a:cs typeface="Arial" pitchFamily="34" charset="0"/>
                </a:rPr>
                <a:t> </a:t>
              </a:r>
              <a:r>
                <a:rPr lang="id-ID" sz="2400" dirty="0" smtClean="0">
                  <a:cs typeface="Arial" pitchFamily="34" charset="0"/>
                </a:rPr>
                <a:t>cuti</a:t>
              </a:r>
              <a:r>
                <a:rPr lang="en-US" sz="2400" dirty="0" smtClean="0">
                  <a:cs typeface="Arial" pitchFamily="34" charset="0"/>
                </a:rPr>
                <a:t> </a:t>
              </a:r>
              <a:r>
                <a:rPr lang="en-US" sz="2400" dirty="0" err="1">
                  <a:cs typeface="Arial" pitchFamily="34" charset="0"/>
                </a:rPr>
                <a:t>tidak</a:t>
              </a:r>
              <a:r>
                <a:rPr lang="en-US" sz="2400" dirty="0">
                  <a:cs typeface="Arial" pitchFamily="34" charset="0"/>
                </a:rPr>
                <a:t> </a:t>
              </a:r>
              <a:r>
                <a:rPr lang="en-US" sz="2400" dirty="0" err="1">
                  <a:cs typeface="Arial" pitchFamily="34" charset="0"/>
                </a:rPr>
                <a:t>diperhitungkan</a:t>
              </a:r>
              <a:r>
                <a:rPr lang="en-US" sz="2400" dirty="0">
                  <a:cs typeface="Arial" pitchFamily="34" charset="0"/>
                </a:rPr>
                <a:t> </a:t>
              </a:r>
              <a:r>
                <a:rPr lang="en-US" sz="2400" dirty="0" err="1">
                  <a:cs typeface="Arial" pitchFamily="34" charset="0"/>
                </a:rPr>
                <a:t>dengan</a:t>
              </a:r>
              <a:r>
                <a:rPr lang="en-US" sz="2400" dirty="0">
                  <a:cs typeface="Arial" pitchFamily="34" charset="0"/>
                </a:rPr>
                <a:t> lama </a:t>
              </a:r>
              <a:r>
                <a:rPr lang="en-US" sz="2400" dirty="0" err="1">
                  <a:cs typeface="Arial" pitchFamily="34" charset="0"/>
                </a:rPr>
                <a:t>studi</a:t>
              </a:r>
              <a:r>
                <a:rPr lang="en-US" sz="2400" dirty="0">
                  <a:cs typeface="Arial" pitchFamily="34" charset="0"/>
                </a:rPr>
                <a:t> </a:t>
              </a:r>
              <a:r>
                <a:rPr lang="id-ID" sz="2400" dirty="0" smtClean="0">
                  <a:cs typeface="Arial" pitchFamily="34" charset="0"/>
                </a:rPr>
                <a:t> mahasiswa </a:t>
              </a:r>
              <a:r>
                <a:rPr lang="en-US" sz="2400" dirty="0" smtClean="0">
                  <a:cs typeface="Arial" pitchFamily="34" charset="0"/>
                </a:rPr>
                <a:t>yang </a:t>
              </a:r>
              <a:r>
                <a:rPr lang="en-US" sz="2400" dirty="0" err="1">
                  <a:cs typeface="Arial" pitchFamily="34" charset="0"/>
                </a:rPr>
                <a:t>bersangkutan</a:t>
              </a:r>
              <a:endParaRPr lang="en-US" sz="2400" dirty="0">
                <a:cs typeface="Arial" pitchFamily="34" charset="0"/>
              </a:endParaRPr>
            </a:p>
            <a:p>
              <a:pPr marL="342900" indent="-342900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lang="en-US" sz="2000" dirty="0">
                <a:latin typeface="+mn-lt"/>
              </a:endParaRPr>
            </a:p>
          </p:txBody>
        </p:sp>
      </p:grpSp>
      <p:grpSp>
        <p:nvGrpSpPr>
          <p:cNvPr id="133125" name="Group 21"/>
          <p:cNvGrpSpPr>
            <a:grpSpLocks/>
          </p:cNvGrpSpPr>
          <p:nvPr/>
        </p:nvGrpSpPr>
        <p:grpSpPr bwMode="auto">
          <a:xfrm>
            <a:off x="6146800" y="5227638"/>
            <a:ext cx="765175" cy="1630362"/>
            <a:chOff x="6629400" y="5227320"/>
            <a:chExt cx="765464" cy="1630680"/>
          </a:xfrm>
        </p:grpSpPr>
        <p:sp>
          <p:nvSpPr>
            <p:cNvPr id="20" name="Oval 19"/>
            <p:cNvSpPr/>
            <p:nvPr/>
          </p:nvSpPr>
          <p:spPr>
            <a:xfrm>
              <a:off x="6745332" y="5227320"/>
              <a:ext cx="533601" cy="53350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6629400" y="5867207"/>
              <a:ext cx="765464" cy="99079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grpSp>
        <p:nvGrpSpPr>
          <p:cNvPr id="133126" name="Group 22"/>
          <p:cNvGrpSpPr>
            <a:grpSpLocks/>
          </p:cNvGrpSpPr>
          <p:nvPr/>
        </p:nvGrpSpPr>
        <p:grpSpPr bwMode="auto">
          <a:xfrm>
            <a:off x="5257800" y="5227638"/>
            <a:ext cx="765175" cy="1630362"/>
            <a:chOff x="6629400" y="5227320"/>
            <a:chExt cx="765464" cy="1630680"/>
          </a:xfrm>
        </p:grpSpPr>
        <p:sp>
          <p:nvSpPr>
            <p:cNvPr id="24" name="Oval 23"/>
            <p:cNvSpPr/>
            <p:nvPr/>
          </p:nvSpPr>
          <p:spPr>
            <a:xfrm>
              <a:off x="6745332" y="5227320"/>
              <a:ext cx="533601" cy="53350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5" name="Round Same Side Corner Rectangle 24"/>
            <p:cNvSpPr/>
            <p:nvPr/>
          </p:nvSpPr>
          <p:spPr>
            <a:xfrm>
              <a:off x="6629400" y="5867207"/>
              <a:ext cx="765464" cy="99079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grpSp>
        <p:nvGrpSpPr>
          <p:cNvPr id="133127" name="Group 25"/>
          <p:cNvGrpSpPr>
            <a:grpSpLocks/>
          </p:cNvGrpSpPr>
          <p:nvPr/>
        </p:nvGrpSpPr>
        <p:grpSpPr bwMode="auto">
          <a:xfrm>
            <a:off x="7035800" y="5227638"/>
            <a:ext cx="765175" cy="1630362"/>
            <a:chOff x="6629400" y="5227320"/>
            <a:chExt cx="765464" cy="1630680"/>
          </a:xfrm>
        </p:grpSpPr>
        <p:sp>
          <p:nvSpPr>
            <p:cNvPr id="27" name="Oval 26"/>
            <p:cNvSpPr/>
            <p:nvPr/>
          </p:nvSpPr>
          <p:spPr>
            <a:xfrm>
              <a:off x="6745332" y="5227320"/>
              <a:ext cx="533601" cy="53350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8" name="Round Same Side Corner Rectangle 27"/>
            <p:cNvSpPr/>
            <p:nvPr/>
          </p:nvSpPr>
          <p:spPr>
            <a:xfrm>
              <a:off x="6629400" y="5867207"/>
              <a:ext cx="765464" cy="99079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grpSp>
        <p:nvGrpSpPr>
          <p:cNvPr id="133128" name="Group 28"/>
          <p:cNvGrpSpPr>
            <a:grpSpLocks/>
          </p:cNvGrpSpPr>
          <p:nvPr/>
        </p:nvGrpSpPr>
        <p:grpSpPr bwMode="auto">
          <a:xfrm>
            <a:off x="7924800" y="5227638"/>
            <a:ext cx="765175" cy="1630362"/>
            <a:chOff x="6629400" y="5227320"/>
            <a:chExt cx="765464" cy="1630680"/>
          </a:xfrm>
        </p:grpSpPr>
        <p:sp>
          <p:nvSpPr>
            <p:cNvPr id="30" name="Oval 29"/>
            <p:cNvSpPr/>
            <p:nvPr/>
          </p:nvSpPr>
          <p:spPr>
            <a:xfrm>
              <a:off x="6745332" y="5227320"/>
              <a:ext cx="533601" cy="53350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1" name="Round Same Side Corner Rectangle 30"/>
            <p:cNvSpPr/>
            <p:nvPr/>
          </p:nvSpPr>
          <p:spPr>
            <a:xfrm>
              <a:off x="6629400" y="5867207"/>
              <a:ext cx="765464" cy="99079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32" name="Rectangle 31"/>
          <p:cNvSpPr/>
          <p:nvPr/>
        </p:nvSpPr>
        <p:spPr>
          <a:xfrm>
            <a:off x="4800600" y="6248400"/>
            <a:ext cx="4343400" cy="609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22" name="Group 39"/>
          <p:cNvGrpSpPr>
            <a:grpSpLocks/>
          </p:cNvGrpSpPr>
          <p:nvPr/>
        </p:nvGrpSpPr>
        <p:grpSpPr bwMode="auto">
          <a:xfrm>
            <a:off x="5867400" y="3657600"/>
            <a:ext cx="1143000" cy="1452563"/>
            <a:chOff x="5867400" y="3657600"/>
            <a:chExt cx="1143000" cy="1452265"/>
          </a:xfrm>
        </p:grpSpPr>
        <p:sp>
          <p:nvSpPr>
            <p:cNvPr id="133136" name="TextBox 32"/>
            <p:cNvSpPr txBox="1">
              <a:spLocks noChangeArrowheads="1"/>
            </p:cNvSpPr>
            <p:nvPr/>
          </p:nvSpPr>
          <p:spPr bwMode="auto">
            <a:xfrm>
              <a:off x="5867400" y="4648200"/>
              <a:ext cx="228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 b="1"/>
                <a:t>z</a:t>
              </a:r>
            </a:p>
          </p:txBody>
        </p:sp>
        <p:sp>
          <p:nvSpPr>
            <p:cNvPr id="133137" name="TextBox 33"/>
            <p:cNvSpPr txBox="1">
              <a:spLocks noChangeArrowheads="1"/>
            </p:cNvSpPr>
            <p:nvPr/>
          </p:nvSpPr>
          <p:spPr bwMode="auto">
            <a:xfrm>
              <a:off x="6096000" y="4343400"/>
              <a:ext cx="2286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3200" b="1"/>
                <a:t>z</a:t>
              </a:r>
            </a:p>
          </p:txBody>
        </p:sp>
        <p:sp>
          <p:nvSpPr>
            <p:cNvPr id="133138" name="TextBox 34"/>
            <p:cNvSpPr txBox="1">
              <a:spLocks noChangeArrowheads="1"/>
            </p:cNvSpPr>
            <p:nvPr/>
          </p:nvSpPr>
          <p:spPr bwMode="auto">
            <a:xfrm>
              <a:off x="6400800" y="4038600"/>
              <a:ext cx="2286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4000" b="1"/>
                <a:t>z</a:t>
              </a:r>
            </a:p>
          </p:txBody>
        </p:sp>
        <p:sp>
          <p:nvSpPr>
            <p:cNvPr id="133139" name="TextBox 35"/>
            <p:cNvSpPr txBox="1">
              <a:spLocks noChangeArrowheads="1"/>
            </p:cNvSpPr>
            <p:nvPr/>
          </p:nvSpPr>
          <p:spPr bwMode="auto">
            <a:xfrm>
              <a:off x="6781800" y="3657600"/>
              <a:ext cx="2286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4800" b="1"/>
                <a:t>z</a:t>
              </a:r>
            </a:p>
          </p:txBody>
        </p:sp>
      </p:grpSp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7239000" y="3505200"/>
            <a:ext cx="1066800" cy="1681163"/>
            <a:chOff x="7239000" y="3505200"/>
            <a:chExt cx="1066800" cy="1680865"/>
          </a:xfrm>
        </p:grpSpPr>
        <p:sp>
          <p:nvSpPr>
            <p:cNvPr id="133132" name="TextBox 40"/>
            <p:cNvSpPr txBox="1">
              <a:spLocks noChangeArrowheads="1"/>
            </p:cNvSpPr>
            <p:nvPr/>
          </p:nvSpPr>
          <p:spPr bwMode="auto">
            <a:xfrm>
              <a:off x="8077200" y="4724400"/>
              <a:ext cx="228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 b="1"/>
                <a:t>z</a:t>
              </a:r>
            </a:p>
          </p:txBody>
        </p:sp>
        <p:sp>
          <p:nvSpPr>
            <p:cNvPr id="133133" name="TextBox 41"/>
            <p:cNvSpPr txBox="1">
              <a:spLocks noChangeArrowheads="1"/>
            </p:cNvSpPr>
            <p:nvPr/>
          </p:nvSpPr>
          <p:spPr bwMode="auto">
            <a:xfrm>
              <a:off x="7848600" y="4339511"/>
              <a:ext cx="2286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3200" b="1"/>
                <a:t>z</a:t>
              </a:r>
            </a:p>
          </p:txBody>
        </p:sp>
        <p:sp>
          <p:nvSpPr>
            <p:cNvPr id="133134" name="TextBox 42"/>
            <p:cNvSpPr txBox="1">
              <a:spLocks noChangeArrowheads="1"/>
            </p:cNvSpPr>
            <p:nvPr/>
          </p:nvSpPr>
          <p:spPr bwMode="auto">
            <a:xfrm>
              <a:off x="7543800" y="3983911"/>
              <a:ext cx="2286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4000" b="1"/>
                <a:t>z</a:t>
              </a:r>
            </a:p>
          </p:txBody>
        </p:sp>
        <p:sp>
          <p:nvSpPr>
            <p:cNvPr id="133135" name="TextBox 43"/>
            <p:cNvSpPr txBox="1">
              <a:spLocks noChangeArrowheads="1"/>
            </p:cNvSpPr>
            <p:nvPr/>
          </p:nvSpPr>
          <p:spPr bwMode="auto">
            <a:xfrm>
              <a:off x="7239000" y="3505200"/>
              <a:ext cx="2286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4800" b="1"/>
                <a:t>z</a:t>
              </a:r>
            </a:p>
          </p:txBody>
        </p:sp>
      </p:grp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98"/>
          <p:cNvSpPr/>
          <p:nvPr/>
        </p:nvSpPr>
        <p:spPr bwMode="auto">
          <a:xfrm>
            <a:off x="3606764" y="5073489"/>
            <a:ext cx="1666587" cy="744951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45000"/>
                </a:srgbClr>
              </a:gs>
              <a:gs pos="0">
                <a:srgbClr val="E6E6E6">
                  <a:lumMod val="10000"/>
                  <a:alpha val="7600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ea typeface="ＭＳ Ｐゴシック" pitchFamily="-111" charset="-128"/>
            </a:endParaRPr>
          </a:p>
        </p:txBody>
      </p:sp>
      <p:grpSp>
        <p:nvGrpSpPr>
          <p:cNvPr id="11" name="Group 15"/>
          <p:cNvGrpSpPr>
            <a:grpSpLocks/>
          </p:cNvGrpSpPr>
          <p:nvPr/>
        </p:nvGrpSpPr>
        <p:grpSpPr bwMode="auto">
          <a:xfrm>
            <a:off x="3517900" y="3684588"/>
            <a:ext cx="1828800" cy="1679575"/>
            <a:chOff x="3923610" y="4291972"/>
            <a:chExt cx="1466537" cy="1211175"/>
          </a:xfrm>
        </p:grpSpPr>
        <p:sp>
          <p:nvSpPr>
            <p:cNvPr id="13" name="Ellipse 99"/>
            <p:cNvSpPr/>
            <p:nvPr/>
          </p:nvSpPr>
          <p:spPr bwMode="auto">
            <a:xfrm>
              <a:off x="3923610" y="4291972"/>
              <a:ext cx="1466537" cy="121117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</a:ln>
            <a:effectLst>
              <a:innerShdw blurRad="190500" dist="114300" dir="5640000">
                <a:srgbClr val="000000">
                  <a:alpha val="37000"/>
                </a:srgbClr>
              </a:inn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rgbClr val="FFFFFF"/>
                </a:solidFill>
                <a:latin typeface="Calibri" pitchFamily="34" charset="0"/>
                <a:ea typeface="ＭＳ Ｐゴシック" pitchFamily="-111" charset="-128"/>
              </a:endParaRPr>
            </a:p>
          </p:txBody>
        </p:sp>
        <p:sp>
          <p:nvSpPr>
            <p:cNvPr id="134172" name="Ellipse 100"/>
            <p:cNvSpPr>
              <a:spLocks noChangeArrowheads="1"/>
            </p:cNvSpPr>
            <p:nvPr/>
          </p:nvSpPr>
          <p:spPr bwMode="auto">
            <a:xfrm>
              <a:off x="4055293" y="4346030"/>
              <a:ext cx="1181202" cy="76340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6999"/>
                  </a:srgbClr>
                </a:gs>
                <a:gs pos="100000">
                  <a:srgbClr val="8EB4E3">
                    <a:alpha val="0"/>
                  </a:srgb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id-ID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  <p:sp>
          <p:nvSpPr>
            <p:cNvPr id="134173" name="TextBox 14"/>
            <p:cNvSpPr txBox="1">
              <a:spLocks noChangeArrowheads="1"/>
            </p:cNvSpPr>
            <p:nvPr/>
          </p:nvSpPr>
          <p:spPr bwMode="auto">
            <a:xfrm>
              <a:off x="3990888" y="4472340"/>
              <a:ext cx="1283111" cy="8434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000" b="1">
                  <a:latin typeface="Calibri" pitchFamily="34" charset="0"/>
                </a:rPr>
                <a:t>What we need to execute this</a:t>
              </a:r>
            </a:p>
          </p:txBody>
        </p:sp>
      </p:grpSp>
      <p:sp>
        <p:nvSpPr>
          <p:cNvPr id="6" name="Trapezoid 5"/>
          <p:cNvSpPr/>
          <p:nvPr/>
        </p:nvSpPr>
        <p:spPr>
          <a:xfrm rot="10800000">
            <a:off x="2214563" y="0"/>
            <a:ext cx="4310062" cy="3433763"/>
          </a:xfrm>
          <a:prstGeom prst="trapezoid">
            <a:avLst>
              <a:gd name="adj" fmla="val 25963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81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7" name="Trapezoid 6"/>
          <p:cNvSpPr/>
          <p:nvPr/>
        </p:nvSpPr>
        <p:spPr>
          <a:xfrm rot="5400000">
            <a:off x="-105569" y="2990057"/>
            <a:ext cx="3368675" cy="3103562"/>
          </a:xfrm>
          <a:prstGeom prst="trapezoid">
            <a:avLst>
              <a:gd name="adj" fmla="val 30862"/>
            </a:avLst>
          </a:prstGeom>
          <a:gradFill>
            <a:gsLst>
              <a:gs pos="0">
                <a:schemeClr val="accent3">
                  <a:lumMod val="75000"/>
                </a:schemeClr>
              </a:gs>
              <a:gs pos="9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5" name="Trapezoid 4"/>
          <p:cNvSpPr/>
          <p:nvPr/>
        </p:nvSpPr>
        <p:spPr>
          <a:xfrm rot="16200000">
            <a:off x="5669756" y="3045620"/>
            <a:ext cx="3305175" cy="3071812"/>
          </a:xfrm>
          <a:prstGeom prst="trapezoid">
            <a:avLst>
              <a:gd name="adj" fmla="val 27708"/>
            </a:avLst>
          </a:prstGeom>
          <a:gradFill>
            <a:gsLst>
              <a:gs pos="0">
                <a:schemeClr val="bg2">
                  <a:lumMod val="50000"/>
                </a:schemeClr>
              </a:gs>
              <a:gs pos="82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26106" y="4002968"/>
            <a:ext cx="1828800" cy="18288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isometricLeftDown"/>
            <a:lightRig rig="balanced" dir="t"/>
          </a:scene3d>
          <a:sp3d extrusionH="120650" prstMaterial="softEdge">
            <a:extrusionClr>
              <a:schemeClr val="bg1">
                <a:lumMod val="9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hangingPunct="1">
              <a:defRPr/>
            </a:pPr>
            <a:r>
              <a:rPr lang="en-US" sz="8800" b="1" dirty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3" name="Rectangle 2"/>
          <p:cNvSpPr/>
          <p:nvPr/>
        </p:nvSpPr>
        <p:spPr>
          <a:xfrm>
            <a:off x="4218024" y="4002968"/>
            <a:ext cx="1828800" cy="18288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scene3d>
            <a:camera prst="isometricRightUp"/>
            <a:lightRig rig="balanced" dir="t"/>
          </a:scene3d>
          <a:sp3d extrusionH="101600" prstMaterial="softEdge">
            <a:extrusionClr>
              <a:schemeClr val="bg1">
                <a:lumMod val="9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hangingPunct="1">
              <a:defRPr/>
            </a:pPr>
            <a:r>
              <a:rPr lang="en-US" sz="8800" b="1" dirty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66139" y="2864767"/>
            <a:ext cx="7091916" cy="794017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 rot="5400000">
            <a:off x="4499783" y="4153525"/>
            <a:ext cx="3072813" cy="794017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 rot="5400000">
            <a:off x="1017333" y="4175983"/>
            <a:ext cx="3561480" cy="794017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55184" y="2807989"/>
            <a:ext cx="1828800" cy="1828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scene3d>
            <a:camera prst="isometricTopUp"/>
            <a:lightRig rig="balanced" dir="t"/>
          </a:scene3d>
          <a:sp3d extrusionH="95250">
            <a:extrusionClr>
              <a:schemeClr val="bg1">
                <a:lumMod val="9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hangingPunct="1">
              <a:defRPr/>
            </a:pPr>
            <a:r>
              <a:rPr lang="en-US" sz="8800" b="1" dirty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57500" y="357188"/>
            <a:ext cx="30003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400" b="1">
                <a:latin typeface="Calibri" pitchFamily="34" charset="0"/>
              </a:rPr>
              <a:t>Pelanggaran Ringan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z="2000"/>
              <a:t> Peringatan keras secara lisan oleh petugas ataupun tertulis oleh pimpinan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z="2000"/>
              <a:t> Pembatalan nilai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32513" y="3500438"/>
            <a:ext cx="301148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alibri" pitchFamily="34" charset="0"/>
              </a:rPr>
              <a:t>Pelanggaran Sedang</a:t>
            </a:r>
          </a:p>
          <a:p>
            <a:pPr eaLnBrk="1" hangingPunct="1"/>
            <a:r>
              <a:rPr lang="en-US" sz="2000"/>
              <a:t>Dicabut hak/izin mengikuti kegiatan akademik untuk sementara paling lama 2 semester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 flipH="1">
            <a:off x="0" y="3500438"/>
            <a:ext cx="2546350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n-US" sz="2400" b="1">
                <a:latin typeface="Calibri" pitchFamily="34" charset="0"/>
              </a:rPr>
              <a:t>Pelanggaran Berat</a:t>
            </a:r>
          </a:p>
          <a:p>
            <a:pPr algn="r" eaLnBrk="1" hangingPunct="1"/>
            <a:r>
              <a:rPr lang="en-US" sz="2000"/>
              <a:t>Setinggi-tingginya dikeluarkan (dicabut status kemahasiswaannya secara permanen) </a:t>
            </a:r>
            <a:endParaRPr lang="en-US" sz="2000" b="1">
              <a:latin typeface="Calibri" pitchFamily="34" charset="0"/>
            </a:endParaRPr>
          </a:p>
          <a:p>
            <a:pPr algn="r" eaLnBrk="1" hangingPunct="1"/>
            <a:endParaRPr lang="en-US" sz="2400">
              <a:latin typeface="Calibri" pitchFamily="34" charset="0"/>
            </a:endParaRPr>
          </a:p>
        </p:txBody>
      </p:sp>
      <p:sp>
        <p:nvSpPr>
          <p:cNvPr id="134168" name="TextBox 21"/>
          <p:cNvSpPr txBox="1">
            <a:spLocks noChangeArrowheads="1"/>
          </p:cNvSpPr>
          <p:nvPr/>
        </p:nvSpPr>
        <p:spPr bwMode="auto">
          <a:xfrm>
            <a:off x="381000" y="6234113"/>
            <a:ext cx="83343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 dirty="0" err="1"/>
              <a:t>Pelanggaran</a:t>
            </a:r>
            <a:r>
              <a:rPr lang="en-US" sz="3600" b="1" dirty="0"/>
              <a:t> </a:t>
            </a:r>
            <a:r>
              <a:rPr lang="en-US" sz="3600" b="1" dirty="0" err="1" smtClean="0"/>
              <a:t>dan</a:t>
            </a:r>
            <a:r>
              <a:rPr lang="en-US" sz="3600" b="1" dirty="0" smtClean="0"/>
              <a:t> San</a:t>
            </a:r>
            <a:r>
              <a:rPr lang="id-ID" sz="3600" b="1" dirty="0" smtClean="0"/>
              <a:t>k</a:t>
            </a:r>
            <a:r>
              <a:rPr lang="en-US" sz="3600" b="1" dirty="0" err="1" smtClean="0"/>
              <a:t>si</a:t>
            </a:r>
            <a:r>
              <a:rPr lang="id-ID" sz="3600" b="1" dirty="0" smtClean="0"/>
              <a:t> </a:t>
            </a:r>
            <a:r>
              <a:rPr lang="en-US" sz="3600" b="1" dirty="0" err="1" smtClean="0"/>
              <a:t>Akademik</a:t>
            </a:r>
            <a:endParaRPr lang="en-US" sz="3600" b="1" dirty="0"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6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0.25 -0.02384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L -0.25 -0.02708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7"/>
          <p:cNvPicPr>
            <a:picLocks noChangeAspect="1" noChangeArrowheads="1"/>
          </p:cNvPicPr>
          <p:nvPr/>
        </p:nvPicPr>
        <p:blipFill>
          <a:blip r:embed="rId3"/>
          <a:srcRect l="46835" r="40836" b="38554"/>
          <a:stretch>
            <a:fillRect/>
          </a:stretch>
        </p:blipFill>
        <p:spPr bwMode="auto">
          <a:xfrm>
            <a:off x="0" y="4114800"/>
            <a:ext cx="9144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315" name="Title 1"/>
          <p:cNvSpPr>
            <a:spLocks noGrp="1"/>
          </p:cNvSpPr>
          <p:nvPr>
            <p:ph type="title"/>
          </p:nvPr>
        </p:nvSpPr>
        <p:spPr>
          <a:xfrm>
            <a:off x="428625" y="228600"/>
            <a:ext cx="7781925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i="0" dirty="0" smtClean="0">
                <a:solidFill>
                  <a:srgbClr val="FFFF00"/>
                </a:solidFill>
                <a:latin typeface="Franklin Gothic Medium Cond" pitchFamily="34" charset="0"/>
              </a:rPr>
              <a:t>UPACARA   WISUDA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0" y="2357438"/>
            <a:ext cx="7947025" cy="3810000"/>
            <a:chOff x="-174170" y="2362200"/>
            <a:chExt cx="7946570" cy="3810002"/>
          </a:xfrm>
        </p:grpSpPr>
        <p:grpSp>
          <p:nvGrpSpPr>
            <p:cNvPr id="135213" name="Group 17"/>
            <p:cNvGrpSpPr>
              <a:grpSpLocks/>
            </p:cNvGrpSpPr>
            <p:nvPr/>
          </p:nvGrpSpPr>
          <p:grpSpPr bwMode="auto">
            <a:xfrm>
              <a:off x="-174170" y="3516088"/>
              <a:ext cx="7086600" cy="2656114"/>
              <a:chOff x="337454" y="2950030"/>
              <a:chExt cx="7086600" cy="2656114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337454" y="4386944"/>
                <a:ext cx="7086600" cy="12192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effectLst>
                <a:softEdge rad="317500"/>
              </a:effectLst>
              <a:scene3d>
                <a:camera prst="isometricOffAxis1Top">
                  <a:rot lat="19408513" lon="18249027" rev="3672821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17" name="Isosceles Triangle 16"/>
              <p:cNvSpPr/>
              <p:nvPr/>
            </p:nvSpPr>
            <p:spPr>
              <a:xfrm>
                <a:off x="4811480" y="2950030"/>
                <a:ext cx="2563368" cy="2209800"/>
              </a:xfrm>
              <a:prstGeom prst="triangle">
                <a:avLst/>
              </a:prstGeom>
              <a:solidFill>
                <a:schemeClr val="bg1">
                  <a:lumMod val="50000"/>
                </a:schemeClr>
              </a:solidFill>
              <a:effectLst>
                <a:softEdge rad="317500"/>
              </a:effectLst>
              <a:scene3d>
                <a:camera prst="isometricOffAxis1Top">
                  <a:rot lat="20384251" lon="17486273" rev="4971174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</p:grpSp>
        <p:sp>
          <p:nvSpPr>
            <p:cNvPr id="3" name="Right Arrow 2"/>
            <p:cNvSpPr/>
            <p:nvPr/>
          </p:nvSpPr>
          <p:spPr>
            <a:xfrm>
              <a:off x="304800" y="2362200"/>
              <a:ext cx="7467600" cy="37338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scene3d>
              <a:camera prst="isometricOffAxis1Top">
                <a:rot lat="17657942" lon="19517851" rev="3437967"/>
              </a:camera>
              <a:lightRig rig="threePt" dir="t"/>
            </a:scene3d>
            <a:sp3d extrusionH="254000" prstMaterial="dkEdge">
              <a:bevelT w="139700" prst="cross"/>
              <a:extrusionClr>
                <a:schemeClr val="bg1">
                  <a:lumMod val="6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grpSp>
        <p:nvGrpSpPr>
          <p:cNvPr id="11" name="Group 44"/>
          <p:cNvGrpSpPr>
            <a:grpSpLocks/>
          </p:cNvGrpSpPr>
          <p:nvPr/>
        </p:nvGrpSpPr>
        <p:grpSpPr bwMode="auto">
          <a:xfrm>
            <a:off x="6429375" y="1357313"/>
            <a:ext cx="2308225" cy="1743075"/>
            <a:chOff x="457198" y="1676400"/>
            <a:chExt cx="2971801" cy="1532907"/>
          </a:xfrm>
        </p:grpSpPr>
        <p:sp>
          <p:nvSpPr>
            <p:cNvPr id="19" name="TextBox 18"/>
            <p:cNvSpPr txBox="1"/>
            <p:nvPr/>
          </p:nvSpPr>
          <p:spPr>
            <a:xfrm>
              <a:off x="547837" y="1828800"/>
              <a:ext cx="2790522" cy="138050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400" b="1" dirty="0" err="1">
                  <a:solidFill>
                    <a:srgbClr val="FFFF00"/>
                  </a:solidFill>
                </a:rPr>
                <a:t>Mendapatkan</a:t>
              </a:r>
              <a:r>
                <a:rPr lang="en-US" sz="2400" b="1" dirty="0">
                  <a:solidFill>
                    <a:srgbClr val="FFFF00"/>
                  </a:solidFill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</a:rPr>
                <a:t>gelar</a:t>
              </a:r>
              <a:r>
                <a:rPr lang="en-US" sz="2400" b="1" dirty="0">
                  <a:solidFill>
                    <a:srgbClr val="FFFF00"/>
                  </a:solidFill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</a:rPr>
                <a:t>Sarjana</a:t>
              </a:r>
              <a:r>
                <a:rPr lang="en-US" sz="2400" b="1" dirty="0">
                  <a:solidFill>
                    <a:srgbClr val="FFFF00"/>
                  </a:solidFill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</a:rPr>
                <a:t>Keperawatan</a:t>
              </a:r>
              <a:r>
                <a:rPr lang="en-US" sz="2400" b="1" dirty="0">
                  <a:solidFill>
                    <a:srgbClr val="FFFF00"/>
                  </a:solidFill>
                </a:rPr>
                <a:t> (</a:t>
              </a:r>
              <a:r>
                <a:rPr lang="en-US" sz="2400" b="1" dirty="0" err="1">
                  <a:solidFill>
                    <a:srgbClr val="FFFF00"/>
                  </a:solidFill>
                </a:rPr>
                <a:t>S.Kep</a:t>
              </a:r>
              <a:r>
                <a:rPr lang="en-US" sz="2400" b="1" dirty="0">
                  <a:solidFill>
                    <a:srgbClr val="FFFF00"/>
                  </a:solidFill>
                </a:rPr>
                <a:t>.)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57198" y="1676400"/>
              <a:ext cx="2971801" cy="13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227261" y="2360858"/>
              <a:ext cx="1370961" cy="20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33"/>
          <p:cNvGrpSpPr>
            <a:grpSpLocks/>
          </p:cNvGrpSpPr>
          <p:nvPr/>
        </p:nvGrpSpPr>
        <p:grpSpPr bwMode="auto">
          <a:xfrm>
            <a:off x="4213225" y="1828800"/>
            <a:ext cx="2568575" cy="1984375"/>
            <a:chOff x="4212776" y="2242458"/>
            <a:chExt cx="2000849" cy="1570136"/>
          </a:xfrm>
        </p:grpSpPr>
        <p:sp>
          <p:nvSpPr>
            <p:cNvPr id="13" name="Ellipse 53"/>
            <p:cNvSpPr/>
            <p:nvPr/>
          </p:nvSpPr>
          <p:spPr bwMode="auto">
            <a:xfrm rot="20696102">
              <a:off x="4368310" y="3544462"/>
              <a:ext cx="1845315" cy="268132"/>
            </a:xfrm>
            <a:prstGeom prst="ellipse">
              <a:avLst/>
            </a:prstGeom>
            <a:gradFill flip="none" rotWithShape="1">
              <a:gsLst>
                <a:gs pos="24000">
                  <a:sysClr val="windowText" lastClr="000000">
                    <a:alpha val="4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da-DK">
                <a:solidFill>
                  <a:srgbClr val="FFFFFF"/>
                </a:solidFill>
                <a:latin typeface="Calibri" charset="0"/>
                <a:ea typeface="ＭＳ Ｐゴシック" charset="-128"/>
              </a:endParaRPr>
            </a:p>
          </p:txBody>
        </p:sp>
        <p:grpSp>
          <p:nvGrpSpPr>
            <p:cNvPr id="135202" name="Group 9"/>
            <p:cNvGrpSpPr>
              <a:grpSpLocks/>
            </p:cNvGrpSpPr>
            <p:nvPr/>
          </p:nvGrpSpPr>
          <p:grpSpPr bwMode="auto">
            <a:xfrm>
              <a:off x="4212776" y="2242458"/>
              <a:ext cx="1524000" cy="1524000"/>
              <a:chOff x="4724400" y="1676400"/>
              <a:chExt cx="1524000" cy="152400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4724400" y="1676400"/>
                <a:ext cx="1524000" cy="152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matte">
                <a:bevelT w="763270" h="763270"/>
                <a:bevelB w="763270" h="76327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854245" y="1687705"/>
                <a:ext cx="1142635" cy="957155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alpha val="31000"/>
                    </a:schemeClr>
                  </a:gs>
                  <a:gs pos="100000">
                    <a:schemeClr val="bg1">
                      <a:alpha val="63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</p:grpSp>
        <p:sp>
          <p:nvSpPr>
            <p:cNvPr id="135203" name="TextBox 21"/>
            <p:cNvSpPr txBox="1">
              <a:spLocks noChangeArrowheads="1"/>
            </p:cNvSpPr>
            <p:nvPr/>
          </p:nvSpPr>
          <p:spPr bwMode="auto">
            <a:xfrm>
              <a:off x="4376507" y="2418161"/>
              <a:ext cx="1219200" cy="730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b="1" dirty="0" err="1">
                  <a:solidFill>
                    <a:srgbClr val="FFFF00"/>
                  </a:solidFill>
                </a:rPr>
                <a:t>Wisuda</a:t>
              </a:r>
              <a:r>
                <a:rPr lang="en-US" b="1" dirty="0">
                  <a:solidFill>
                    <a:srgbClr val="FFFF00"/>
                  </a:solidFill>
                </a:rPr>
                <a:t> </a:t>
              </a:r>
              <a:r>
                <a:rPr lang="en-US" b="1" dirty="0" err="1">
                  <a:solidFill>
                    <a:srgbClr val="FFFF00"/>
                  </a:solidFill>
                </a:rPr>
                <a:t>dilaksanaka</a:t>
              </a:r>
              <a:r>
                <a:rPr lang="en-US" b="1" dirty="0">
                  <a:solidFill>
                    <a:srgbClr val="FFFF00"/>
                  </a:solidFill>
                </a:rPr>
                <a:t> 2x </a:t>
              </a:r>
              <a:r>
                <a:rPr lang="en-US" b="1" dirty="0" err="1">
                  <a:solidFill>
                    <a:srgbClr val="FFFF00"/>
                  </a:solidFill>
                </a:rPr>
                <a:t>setahun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2" name="Group 32"/>
          <p:cNvGrpSpPr>
            <a:grpSpLocks/>
          </p:cNvGrpSpPr>
          <p:nvPr/>
        </p:nvGrpSpPr>
        <p:grpSpPr bwMode="auto">
          <a:xfrm>
            <a:off x="2214563" y="2805113"/>
            <a:ext cx="2586037" cy="1922462"/>
            <a:chOff x="2383976" y="3156856"/>
            <a:chExt cx="2077051" cy="1570137"/>
          </a:xfrm>
        </p:grpSpPr>
        <p:sp>
          <p:nvSpPr>
            <p:cNvPr id="14" name="Ellipse 53"/>
            <p:cNvSpPr/>
            <p:nvPr/>
          </p:nvSpPr>
          <p:spPr bwMode="auto">
            <a:xfrm rot="20696102">
              <a:off x="2615712" y="4458861"/>
              <a:ext cx="1845315" cy="268132"/>
            </a:xfrm>
            <a:prstGeom prst="ellipse">
              <a:avLst/>
            </a:prstGeom>
            <a:gradFill flip="none" rotWithShape="1">
              <a:gsLst>
                <a:gs pos="24000">
                  <a:sysClr val="windowText" lastClr="000000">
                    <a:alpha val="4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da-DK">
                <a:solidFill>
                  <a:srgbClr val="FFFFFF"/>
                </a:solidFill>
                <a:latin typeface="Calibri" charset="0"/>
                <a:ea typeface="ＭＳ Ｐゴシック" charset="-128"/>
              </a:endParaRPr>
            </a:p>
          </p:txBody>
        </p:sp>
        <p:grpSp>
          <p:nvGrpSpPr>
            <p:cNvPr id="135193" name="Group 10"/>
            <p:cNvGrpSpPr>
              <a:grpSpLocks/>
            </p:cNvGrpSpPr>
            <p:nvPr/>
          </p:nvGrpSpPr>
          <p:grpSpPr bwMode="auto">
            <a:xfrm>
              <a:off x="2383976" y="3156856"/>
              <a:ext cx="1524000" cy="1524002"/>
              <a:chOff x="2895600" y="2590798"/>
              <a:chExt cx="1524000" cy="1524002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2895600" y="2590800"/>
                <a:ext cx="1524000" cy="152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matte">
                <a:bevelT w="763270" h="763270"/>
                <a:bevelB w="763270" h="76327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3048606" y="2590798"/>
                <a:ext cx="1141166" cy="95686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alpha val="31000"/>
                    </a:schemeClr>
                  </a:gs>
                  <a:gs pos="100000">
                    <a:schemeClr val="bg1">
                      <a:alpha val="63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</p:grpSp>
        <p:sp>
          <p:nvSpPr>
            <p:cNvPr id="135194" name="TextBox 22"/>
            <p:cNvSpPr txBox="1">
              <a:spLocks noChangeArrowheads="1"/>
            </p:cNvSpPr>
            <p:nvPr/>
          </p:nvSpPr>
          <p:spPr bwMode="auto">
            <a:xfrm>
              <a:off x="2514600" y="3429000"/>
              <a:ext cx="1219200" cy="852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000" b="1" dirty="0" err="1">
                  <a:solidFill>
                    <a:srgbClr val="FFFF00"/>
                  </a:solidFill>
                </a:rPr>
                <a:t>Membayar</a:t>
              </a:r>
              <a:r>
                <a:rPr lang="en-US" sz="2000" b="1" dirty="0">
                  <a:solidFill>
                    <a:srgbClr val="FFFF00"/>
                  </a:solidFill>
                </a:rPr>
                <a:t> </a:t>
              </a:r>
              <a:r>
                <a:rPr lang="en-US" sz="2000" b="1" dirty="0" err="1">
                  <a:solidFill>
                    <a:srgbClr val="FFFF00"/>
                  </a:solidFill>
                </a:rPr>
                <a:t>biaya</a:t>
              </a:r>
              <a:r>
                <a:rPr lang="en-US" sz="2000" b="1" dirty="0">
                  <a:solidFill>
                    <a:srgbClr val="FFFF00"/>
                  </a:solidFill>
                </a:rPr>
                <a:t> </a:t>
              </a:r>
              <a:r>
                <a:rPr lang="en-US" sz="2000" b="1" dirty="0" err="1">
                  <a:solidFill>
                    <a:srgbClr val="FFFF00"/>
                  </a:solidFill>
                </a:rPr>
                <a:t>wisuda</a:t>
              </a:r>
              <a:endParaRPr lang="en-US" sz="20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4" name="Group 31"/>
          <p:cNvGrpSpPr>
            <a:grpSpLocks/>
          </p:cNvGrpSpPr>
          <p:nvPr/>
        </p:nvGrpSpPr>
        <p:grpSpPr bwMode="auto">
          <a:xfrm>
            <a:off x="428625" y="3810000"/>
            <a:ext cx="2568575" cy="1821805"/>
            <a:chOff x="631376" y="4071258"/>
            <a:chExt cx="2077051" cy="1570136"/>
          </a:xfrm>
        </p:grpSpPr>
        <p:sp>
          <p:nvSpPr>
            <p:cNvPr id="15" name="Ellipse 53"/>
            <p:cNvSpPr/>
            <p:nvPr/>
          </p:nvSpPr>
          <p:spPr bwMode="auto">
            <a:xfrm rot="20696102">
              <a:off x="863112" y="5373262"/>
              <a:ext cx="1845315" cy="268132"/>
            </a:xfrm>
            <a:prstGeom prst="ellipse">
              <a:avLst/>
            </a:prstGeom>
            <a:gradFill flip="none" rotWithShape="1">
              <a:gsLst>
                <a:gs pos="24000">
                  <a:sysClr val="windowText" lastClr="000000">
                    <a:alpha val="44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da-DK">
                <a:solidFill>
                  <a:srgbClr val="FFFFFF"/>
                </a:solidFill>
                <a:latin typeface="Calibri" charset="0"/>
                <a:ea typeface="ＭＳ Ｐゴシック" charset="-128"/>
              </a:endParaRPr>
            </a:p>
          </p:txBody>
        </p:sp>
        <p:grpSp>
          <p:nvGrpSpPr>
            <p:cNvPr id="135184" name="Group 11"/>
            <p:cNvGrpSpPr>
              <a:grpSpLocks/>
            </p:cNvGrpSpPr>
            <p:nvPr/>
          </p:nvGrpSpPr>
          <p:grpSpPr bwMode="auto">
            <a:xfrm>
              <a:off x="631376" y="4071258"/>
              <a:ext cx="1524000" cy="1524000"/>
              <a:chOff x="1143000" y="3505200"/>
              <a:chExt cx="1524000" cy="1524000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1143000" y="3505200"/>
                <a:ext cx="1524000" cy="152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matte">
                <a:bevelT w="763270" h="763270"/>
                <a:bevelB w="763270" h="76327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1295763" y="3505200"/>
                <a:ext cx="1142507" cy="95773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alpha val="31000"/>
                    </a:schemeClr>
                  </a:gs>
                  <a:gs pos="100000">
                    <a:schemeClr val="bg1">
                      <a:alpha val="63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</p:grpSp>
        <p:sp>
          <p:nvSpPr>
            <p:cNvPr id="135185" name="TextBox 23"/>
            <p:cNvSpPr txBox="1">
              <a:spLocks noChangeArrowheads="1"/>
            </p:cNvSpPr>
            <p:nvPr/>
          </p:nvSpPr>
          <p:spPr bwMode="auto">
            <a:xfrm>
              <a:off x="714348" y="4286256"/>
              <a:ext cx="1219200" cy="795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b="1" dirty="0" err="1">
                  <a:solidFill>
                    <a:srgbClr val="FFFF00"/>
                  </a:solidFill>
                </a:rPr>
                <a:t>Dinyatakan</a:t>
              </a:r>
              <a:r>
                <a:rPr lang="en-US" b="1" dirty="0">
                  <a:solidFill>
                    <a:srgbClr val="FFFF00"/>
                  </a:solidFill>
                </a:rPr>
                <a:t> lulus </a:t>
              </a:r>
              <a:r>
                <a:rPr lang="en-US" b="1" dirty="0" err="1">
                  <a:solidFill>
                    <a:srgbClr val="FFFF00"/>
                  </a:solidFill>
                </a:rPr>
                <a:t>dlm</a:t>
              </a:r>
              <a:r>
                <a:rPr lang="en-US" b="1" dirty="0">
                  <a:solidFill>
                    <a:srgbClr val="FFFF00"/>
                  </a:solidFill>
                </a:rPr>
                <a:t> </a:t>
              </a:r>
              <a:r>
                <a:rPr lang="en-US" b="1" dirty="0" err="1">
                  <a:solidFill>
                    <a:srgbClr val="FFFF00"/>
                  </a:solidFill>
                </a:rPr>
                <a:t>yudisium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35177" name="Group 29"/>
          <p:cNvGrpSpPr>
            <a:grpSpLocks/>
          </p:cNvGrpSpPr>
          <p:nvPr/>
        </p:nvGrpSpPr>
        <p:grpSpPr bwMode="auto">
          <a:xfrm>
            <a:off x="6781800" y="3810000"/>
            <a:ext cx="1952625" cy="2393950"/>
            <a:chOff x="6686550" y="3570610"/>
            <a:chExt cx="2209800" cy="2710164"/>
          </a:xfrm>
        </p:grpSpPr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6686550" y="3570610"/>
              <a:ext cx="793555" cy="2703814"/>
            </a:xfrm>
            <a:custGeom>
              <a:avLst/>
              <a:gdLst/>
              <a:ahLst/>
              <a:cxnLst>
                <a:cxn ang="0">
                  <a:pos x="372" y="1274"/>
                </a:cxn>
                <a:cxn ang="0">
                  <a:pos x="356" y="1258"/>
                </a:cxn>
                <a:cxn ang="0">
                  <a:pos x="320" y="1246"/>
                </a:cxn>
                <a:cxn ang="0">
                  <a:pos x="312" y="1232"/>
                </a:cxn>
                <a:cxn ang="0">
                  <a:pos x="308" y="1206"/>
                </a:cxn>
                <a:cxn ang="0">
                  <a:pos x="314" y="1182"/>
                </a:cxn>
                <a:cxn ang="0">
                  <a:pos x="318" y="1058"/>
                </a:cxn>
                <a:cxn ang="0">
                  <a:pos x="344" y="906"/>
                </a:cxn>
                <a:cxn ang="0">
                  <a:pos x="362" y="694"/>
                </a:cxn>
                <a:cxn ang="0">
                  <a:pos x="372" y="634"/>
                </a:cxn>
                <a:cxn ang="0">
                  <a:pos x="378" y="572"/>
                </a:cxn>
                <a:cxn ang="0">
                  <a:pos x="386" y="522"/>
                </a:cxn>
                <a:cxn ang="0">
                  <a:pos x="380" y="490"/>
                </a:cxn>
                <a:cxn ang="0">
                  <a:pos x="380" y="412"/>
                </a:cxn>
                <a:cxn ang="0">
                  <a:pos x="342" y="246"/>
                </a:cxn>
                <a:cxn ang="0">
                  <a:pos x="300" y="212"/>
                </a:cxn>
                <a:cxn ang="0">
                  <a:pos x="270" y="192"/>
                </a:cxn>
                <a:cxn ang="0">
                  <a:pos x="250" y="156"/>
                </a:cxn>
                <a:cxn ang="0">
                  <a:pos x="266" y="120"/>
                </a:cxn>
                <a:cxn ang="0">
                  <a:pos x="278" y="80"/>
                </a:cxn>
                <a:cxn ang="0">
                  <a:pos x="266" y="28"/>
                </a:cxn>
                <a:cxn ang="0">
                  <a:pos x="174" y="16"/>
                </a:cxn>
                <a:cxn ang="0">
                  <a:pos x="158" y="54"/>
                </a:cxn>
                <a:cxn ang="0">
                  <a:pos x="152" y="100"/>
                </a:cxn>
                <a:cxn ang="0">
                  <a:pos x="162" y="138"/>
                </a:cxn>
                <a:cxn ang="0">
                  <a:pos x="146" y="166"/>
                </a:cxn>
                <a:cxn ang="0">
                  <a:pos x="74" y="208"/>
                </a:cxn>
                <a:cxn ang="0">
                  <a:pos x="38" y="238"/>
                </a:cxn>
                <a:cxn ang="0">
                  <a:pos x="26" y="284"/>
                </a:cxn>
                <a:cxn ang="0">
                  <a:pos x="4" y="398"/>
                </a:cxn>
                <a:cxn ang="0">
                  <a:pos x="6" y="474"/>
                </a:cxn>
                <a:cxn ang="0">
                  <a:pos x="20" y="534"/>
                </a:cxn>
                <a:cxn ang="0">
                  <a:pos x="30" y="596"/>
                </a:cxn>
                <a:cxn ang="0">
                  <a:pos x="54" y="622"/>
                </a:cxn>
                <a:cxn ang="0">
                  <a:pos x="70" y="660"/>
                </a:cxn>
                <a:cxn ang="0">
                  <a:pos x="66" y="830"/>
                </a:cxn>
                <a:cxn ang="0">
                  <a:pos x="64" y="954"/>
                </a:cxn>
                <a:cxn ang="0">
                  <a:pos x="60" y="1114"/>
                </a:cxn>
                <a:cxn ang="0">
                  <a:pos x="54" y="1178"/>
                </a:cxn>
                <a:cxn ang="0">
                  <a:pos x="60" y="1230"/>
                </a:cxn>
                <a:cxn ang="0">
                  <a:pos x="70" y="1256"/>
                </a:cxn>
                <a:cxn ang="0">
                  <a:pos x="66" y="1286"/>
                </a:cxn>
                <a:cxn ang="0">
                  <a:pos x="62" y="1304"/>
                </a:cxn>
                <a:cxn ang="0">
                  <a:pos x="90" y="1322"/>
                </a:cxn>
                <a:cxn ang="0">
                  <a:pos x="150" y="1310"/>
                </a:cxn>
                <a:cxn ang="0">
                  <a:pos x="140" y="1278"/>
                </a:cxn>
                <a:cxn ang="0">
                  <a:pos x="138" y="1256"/>
                </a:cxn>
                <a:cxn ang="0">
                  <a:pos x="148" y="1236"/>
                </a:cxn>
                <a:cxn ang="0">
                  <a:pos x="162" y="1120"/>
                </a:cxn>
                <a:cxn ang="0">
                  <a:pos x="176" y="982"/>
                </a:cxn>
                <a:cxn ang="0">
                  <a:pos x="194" y="894"/>
                </a:cxn>
                <a:cxn ang="0">
                  <a:pos x="200" y="872"/>
                </a:cxn>
                <a:cxn ang="0">
                  <a:pos x="204" y="946"/>
                </a:cxn>
                <a:cxn ang="0">
                  <a:pos x="208" y="1000"/>
                </a:cxn>
                <a:cxn ang="0">
                  <a:pos x="210" y="1088"/>
                </a:cxn>
                <a:cxn ang="0">
                  <a:pos x="210" y="1160"/>
                </a:cxn>
                <a:cxn ang="0">
                  <a:pos x="208" y="1230"/>
                </a:cxn>
                <a:cxn ang="0">
                  <a:pos x="212" y="1244"/>
                </a:cxn>
                <a:cxn ang="0">
                  <a:pos x="210" y="1272"/>
                </a:cxn>
                <a:cxn ang="0">
                  <a:pos x="264" y="1280"/>
                </a:cxn>
                <a:cxn ang="0">
                  <a:pos x="316" y="1292"/>
                </a:cxn>
              </a:cxnLst>
              <a:rect l="0" t="0" r="r" b="b"/>
              <a:pathLst>
                <a:path w="388" h="1322">
                  <a:moveTo>
                    <a:pt x="374" y="1284"/>
                  </a:moveTo>
                  <a:lnTo>
                    <a:pt x="374" y="1284"/>
                  </a:lnTo>
                  <a:lnTo>
                    <a:pt x="374" y="1282"/>
                  </a:lnTo>
                  <a:lnTo>
                    <a:pt x="376" y="1282"/>
                  </a:lnTo>
                  <a:lnTo>
                    <a:pt x="376" y="1282"/>
                  </a:lnTo>
                  <a:lnTo>
                    <a:pt x="376" y="1276"/>
                  </a:lnTo>
                  <a:lnTo>
                    <a:pt x="376" y="1276"/>
                  </a:lnTo>
                  <a:lnTo>
                    <a:pt x="374" y="1276"/>
                  </a:lnTo>
                  <a:lnTo>
                    <a:pt x="372" y="1276"/>
                  </a:lnTo>
                  <a:lnTo>
                    <a:pt x="372" y="1276"/>
                  </a:lnTo>
                  <a:lnTo>
                    <a:pt x="372" y="1274"/>
                  </a:lnTo>
                  <a:lnTo>
                    <a:pt x="372" y="1274"/>
                  </a:lnTo>
                  <a:lnTo>
                    <a:pt x="370" y="1274"/>
                  </a:lnTo>
                  <a:lnTo>
                    <a:pt x="370" y="1274"/>
                  </a:lnTo>
                  <a:lnTo>
                    <a:pt x="368" y="1272"/>
                  </a:lnTo>
                  <a:lnTo>
                    <a:pt x="368" y="1272"/>
                  </a:lnTo>
                  <a:lnTo>
                    <a:pt x="368" y="1268"/>
                  </a:lnTo>
                  <a:lnTo>
                    <a:pt x="366" y="1264"/>
                  </a:lnTo>
                  <a:lnTo>
                    <a:pt x="366" y="1264"/>
                  </a:lnTo>
                  <a:lnTo>
                    <a:pt x="362" y="1260"/>
                  </a:lnTo>
                  <a:lnTo>
                    <a:pt x="356" y="1258"/>
                  </a:lnTo>
                  <a:lnTo>
                    <a:pt x="356" y="1258"/>
                  </a:lnTo>
                  <a:lnTo>
                    <a:pt x="346" y="1256"/>
                  </a:lnTo>
                  <a:lnTo>
                    <a:pt x="346" y="1256"/>
                  </a:lnTo>
                  <a:lnTo>
                    <a:pt x="340" y="1254"/>
                  </a:lnTo>
                  <a:lnTo>
                    <a:pt x="340" y="1254"/>
                  </a:lnTo>
                  <a:lnTo>
                    <a:pt x="336" y="1252"/>
                  </a:lnTo>
                  <a:lnTo>
                    <a:pt x="334" y="1252"/>
                  </a:lnTo>
                  <a:lnTo>
                    <a:pt x="334" y="1252"/>
                  </a:lnTo>
                  <a:lnTo>
                    <a:pt x="326" y="1252"/>
                  </a:lnTo>
                  <a:lnTo>
                    <a:pt x="326" y="1252"/>
                  </a:lnTo>
                  <a:lnTo>
                    <a:pt x="320" y="1246"/>
                  </a:lnTo>
                  <a:lnTo>
                    <a:pt x="320" y="1246"/>
                  </a:lnTo>
                  <a:lnTo>
                    <a:pt x="318" y="1244"/>
                  </a:lnTo>
                  <a:lnTo>
                    <a:pt x="318" y="1244"/>
                  </a:lnTo>
                  <a:lnTo>
                    <a:pt x="314" y="1238"/>
                  </a:lnTo>
                  <a:lnTo>
                    <a:pt x="314" y="1238"/>
                  </a:lnTo>
                  <a:lnTo>
                    <a:pt x="314" y="1238"/>
                  </a:lnTo>
                  <a:lnTo>
                    <a:pt x="314" y="1238"/>
                  </a:lnTo>
                  <a:lnTo>
                    <a:pt x="314" y="1238"/>
                  </a:lnTo>
                  <a:lnTo>
                    <a:pt x="316" y="1238"/>
                  </a:lnTo>
                  <a:lnTo>
                    <a:pt x="316" y="1236"/>
                  </a:lnTo>
                  <a:lnTo>
                    <a:pt x="316" y="1236"/>
                  </a:lnTo>
                  <a:lnTo>
                    <a:pt x="312" y="1232"/>
                  </a:lnTo>
                  <a:lnTo>
                    <a:pt x="312" y="1232"/>
                  </a:lnTo>
                  <a:lnTo>
                    <a:pt x="308" y="1228"/>
                  </a:lnTo>
                  <a:lnTo>
                    <a:pt x="308" y="1228"/>
                  </a:lnTo>
                  <a:lnTo>
                    <a:pt x="308" y="1226"/>
                  </a:lnTo>
                  <a:lnTo>
                    <a:pt x="308" y="1226"/>
                  </a:lnTo>
                  <a:lnTo>
                    <a:pt x="308" y="1218"/>
                  </a:lnTo>
                  <a:lnTo>
                    <a:pt x="308" y="1218"/>
                  </a:lnTo>
                  <a:lnTo>
                    <a:pt x="308" y="1208"/>
                  </a:lnTo>
                  <a:lnTo>
                    <a:pt x="308" y="1208"/>
                  </a:lnTo>
                  <a:lnTo>
                    <a:pt x="308" y="1206"/>
                  </a:lnTo>
                  <a:lnTo>
                    <a:pt x="308" y="1206"/>
                  </a:lnTo>
                  <a:lnTo>
                    <a:pt x="306" y="1204"/>
                  </a:lnTo>
                  <a:lnTo>
                    <a:pt x="306" y="1204"/>
                  </a:lnTo>
                  <a:lnTo>
                    <a:pt x="308" y="1198"/>
                  </a:lnTo>
                  <a:lnTo>
                    <a:pt x="308" y="1198"/>
                  </a:lnTo>
                  <a:lnTo>
                    <a:pt x="306" y="1196"/>
                  </a:lnTo>
                  <a:lnTo>
                    <a:pt x="308" y="1196"/>
                  </a:lnTo>
                  <a:lnTo>
                    <a:pt x="308" y="1196"/>
                  </a:lnTo>
                  <a:lnTo>
                    <a:pt x="310" y="1190"/>
                  </a:lnTo>
                  <a:lnTo>
                    <a:pt x="310" y="1190"/>
                  </a:lnTo>
                  <a:lnTo>
                    <a:pt x="314" y="1182"/>
                  </a:lnTo>
                  <a:lnTo>
                    <a:pt x="314" y="1182"/>
                  </a:lnTo>
                  <a:lnTo>
                    <a:pt x="320" y="1166"/>
                  </a:lnTo>
                  <a:lnTo>
                    <a:pt x="320" y="1166"/>
                  </a:lnTo>
                  <a:lnTo>
                    <a:pt x="322" y="1152"/>
                  </a:lnTo>
                  <a:lnTo>
                    <a:pt x="320" y="1142"/>
                  </a:lnTo>
                  <a:lnTo>
                    <a:pt x="320" y="1142"/>
                  </a:lnTo>
                  <a:lnTo>
                    <a:pt x="318" y="1114"/>
                  </a:lnTo>
                  <a:lnTo>
                    <a:pt x="318" y="1114"/>
                  </a:lnTo>
                  <a:lnTo>
                    <a:pt x="318" y="1104"/>
                  </a:lnTo>
                  <a:lnTo>
                    <a:pt x="318" y="1094"/>
                  </a:lnTo>
                  <a:lnTo>
                    <a:pt x="318" y="1094"/>
                  </a:lnTo>
                  <a:lnTo>
                    <a:pt x="318" y="1058"/>
                  </a:lnTo>
                  <a:lnTo>
                    <a:pt x="318" y="1058"/>
                  </a:lnTo>
                  <a:lnTo>
                    <a:pt x="318" y="1030"/>
                  </a:lnTo>
                  <a:lnTo>
                    <a:pt x="318" y="1030"/>
                  </a:lnTo>
                  <a:lnTo>
                    <a:pt x="318" y="1016"/>
                  </a:lnTo>
                  <a:lnTo>
                    <a:pt x="318" y="1016"/>
                  </a:lnTo>
                  <a:lnTo>
                    <a:pt x="326" y="992"/>
                  </a:lnTo>
                  <a:lnTo>
                    <a:pt x="326" y="992"/>
                  </a:lnTo>
                  <a:lnTo>
                    <a:pt x="332" y="966"/>
                  </a:lnTo>
                  <a:lnTo>
                    <a:pt x="336" y="944"/>
                  </a:lnTo>
                  <a:lnTo>
                    <a:pt x="336" y="944"/>
                  </a:lnTo>
                  <a:lnTo>
                    <a:pt x="344" y="906"/>
                  </a:lnTo>
                  <a:lnTo>
                    <a:pt x="348" y="878"/>
                  </a:lnTo>
                  <a:lnTo>
                    <a:pt x="348" y="878"/>
                  </a:lnTo>
                  <a:lnTo>
                    <a:pt x="352" y="846"/>
                  </a:lnTo>
                  <a:lnTo>
                    <a:pt x="354" y="824"/>
                  </a:lnTo>
                  <a:lnTo>
                    <a:pt x="354" y="824"/>
                  </a:lnTo>
                  <a:lnTo>
                    <a:pt x="356" y="788"/>
                  </a:lnTo>
                  <a:lnTo>
                    <a:pt x="356" y="788"/>
                  </a:lnTo>
                  <a:lnTo>
                    <a:pt x="358" y="734"/>
                  </a:lnTo>
                  <a:lnTo>
                    <a:pt x="358" y="734"/>
                  </a:lnTo>
                  <a:lnTo>
                    <a:pt x="362" y="694"/>
                  </a:lnTo>
                  <a:lnTo>
                    <a:pt x="362" y="694"/>
                  </a:lnTo>
                  <a:lnTo>
                    <a:pt x="364" y="674"/>
                  </a:lnTo>
                  <a:lnTo>
                    <a:pt x="364" y="674"/>
                  </a:lnTo>
                  <a:lnTo>
                    <a:pt x="366" y="652"/>
                  </a:lnTo>
                  <a:lnTo>
                    <a:pt x="366" y="652"/>
                  </a:lnTo>
                  <a:lnTo>
                    <a:pt x="366" y="650"/>
                  </a:lnTo>
                  <a:lnTo>
                    <a:pt x="366" y="650"/>
                  </a:lnTo>
                  <a:lnTo>
                    <a:pt x="370" y="648"/>
                  </a:lnTo>
                  <a:lnTo>
                    <a:pt x="370" y="648"/>
                  </a:lnTo>
                  <a:lnTo>
                    <a:pt x="372" y="646"/>
                  </a:lnTo>
                  <a:lnTo>
                    <a:pt x="372" y="646"/>
                  </a:lnTo>
                  <a:lnTo>
                    <a:pt x="372" y="634"/>
                  </a:lnTo>
                  <a:lnTo>
                    <a:pt x="372" y="634"/>
                  </a:lnTo>
                  <a:lnTo>
                    <a:pt x="374" y="604"/>
                  </a:lnTo>
                  <a:lnTo>
                    <a:pt x="374" y="604"/>
                  </a:lnTo>
                  <a:lnTo>
                    <a:pt x="376" y="598"/>
                  </a:lnTo>
                  <a:lnTo>
                    <a:pt x="376" y="598"/>
                  </a:lnTo>
                  <a:lnTo>
                    <a:pt x="378" y="592"/>
                  </a:lnTo>
                  <a:lnTo>
                    <a:pt x="378" y="592"/>
                  </a:lnTo>
                  <a:lnTo>
                    <a:pt x="380" y="584"/>
                  </a:lnTo>
                  <a:lnTo>
                    <a:pt x="380" y="584"/>
                  </a:lnTo>
                  <a:lnTo>
                    <a:pt x="380" y="578"/>
                  </a:lnTo>
                  <a:lnTo>
                    <a:pt x="378" y="572"/>
                  </a:lnTo>
                  <a:lnTo>
                    <a:pt x="378" y="572"/>
                  </a:lnTo>
                  <a:lnTo>
                    <a:pt x="376" y="566"/>
                  </a:lnTo>
                  <a:lnTo>
                    <a:pt x="376" y="558"/>
                  </a:lnTo>
                  <a:lnTo>
                    <a:pt x="376" y="558"/>
                  </a:lnTo>
                  <a:lnTo>
                    <a:pt x="376" y="550"/>
                  </a:lnTo>
                  <a:lnTo>
                    <a:pt x="378" y="546"/>
                  </a:lnTo>
                  <a:lnTo>
                    <a:pt x="378" y="546"/>
                  </a:lnTo>
                  <a:lnTo>
                    <a:pt x="380" y="540"/>
                  </a:lnTo>
                  <a:lnTo>
                    <a:pt x="380" y="540"/>
                  </a:lnTo>
                  <a:lnTo>
                    <a:pt x="384" y="530"/>
                  </a:lnTo>
                  <a:lnTo>
                    <a:pt x="386" y="522"/>
                  </a:lnTo>
                  <a:lnTo>
                    <a:pt x="386" y="522"/>
                  </a:lnTo>
                  <a:lnTo>
                    <a:pt x="388" y="518"/>
                  </a:lnTo>
                  <a:lnTo>
                    <a:pt x="388" y="516"/>
                  </a:lnTo>
                  <a:lnTo>
                    <a:pt x="388" y="516"/>
                  </a:lnTo>
                  <a:lnTo>
                    <a:pt x="382" y="510"/>
                  </a:lnTo>
                  <a:lnTo>
                    <a:pt x="382" y="510"/>
                  </a:lnTo>
                  <a:lnTo>
                    <a:pt x="380" y="504"/>
                  </a:lnTo>
                  <a:lnTo>
                    <a:pt x="380" y="504"/>
                  </a:lnTo>
                  <a:lnTo>
                    <a:pt x="380" y="502"/>
                  </a:lnTo>
                  <a:lnTo>
                    <a:pt x="380" y="502"/>
                  </a:lnTo>
                  <a:lnTo>
                    <a:pt x="380" y="490"/>
                  </a:lnTo>
                  <a:lnTo>
                    <a:pt x="380" y="490"/>
                  </a:lnTo>
                  <a:lnTo>
                    <a:pt x="382" y="480"/>
                  </a:lnTo>
                  <a:lnTo>
                    <a:pt x="382" y="480"/>
                  </a:lnTo>
                  <a:lnTo>
                    <a:pt x="382" y="470"/>
                  </a:lnTo>
                  <a:lnTo>
                    <a:pt x="382" y="470"/>
                  </a:lnTo>
                  <a:lnTo>
                    <a:pt x="384" y="450"/>
                  </a:lnTo>
                  <a:lnTo>
                    <a:pt x="384" y="450"/>
                  </a:lnTo>
                  <a:lnTo>
                    <a:pt x="382" y="426"/>
                  </a:lnTo>
                  <a:lnTo>
                    <a:pt x="382" y="426"/>
                  </a:lnTo>
                  <a:lnTo>
                    <a:pt x="380" y="412"/>
                  </a:lnTo>
                  <a:lnTo>
                    <a:pt x="380" y="412"/>
                  </a:lnTo>
                  <a:lnTo>
                    <a:pt x="376" y="368"/>
                  </a:lnTo>
                  <a:lnTo>
                    <a:pt x="376" y="368"/>
                  </a:lnTo>
                  <a:lnTo>
                    <a:pt x="372" y="326"/>
                  </a:lnTo>
                  <a:lnTo>
                    <a:pt x="372" y="326"/>
                  </a:lnTo>
                  <a:lnTo>
                    <a:pt x="368" y="306"/>
                  </a:lnTo>
                  <a:lnTo>
                    <a:pt x="364" y="288"/>
                  </a:lnTo>
                  <a:lnTo>
                    <a:pt x="364" y="288"/>
                  </a:lnTo>
                  <a:lnTo>
                    <a:pt x="356" y="272"/>
                  </a:lnTo>
                  <a:lnTo>
                    <a:pt x="352" y="260"/>
                  </a:lnTo>
                  <a:lnTo>
                    <a:pt x="352" y="260"/>
                  </a:lnTo>
                  <a:lnTo>
                    <a:pt x="342" y="246"/>
                  </a:lnTo>
                  <a:lnTo>
                    <a:pt x="338" y="240"/>
                  </a:lnTo>
                  <a:lnTo>
                    <a:pt x="338" y="240"/>
                  </a:lnTo>
                  <a:lnTo>
                    <a:pt x="326" y="228"/>
                  </a:lnTo>
                  <a:lnTo>
                    <a:pt x="326" y="228"/>
                  </a:lnTo>
                  <a:lnTo>
                    <a:pt x="314" y="222"/>
                  </a:lnTo>
                  <a:lnTo>
                    <a:pt x="314" y="222"/>
                  </a:lnTo>
                  <a:lnTo>
                    <a:pt x="306" y="216"/>
                  </a:lnTo>
                  <a:lnTo>
                    <a:pt x="306" y="216"/>
                  </a:lnTo>
                  <a:lnTo>
                    <a:pt x="304" y="214"/>
                  </a:lnTo>
                  <a:lnTo>
                    <a:pt x="304" y="214"/>
                  </a:lnTo>
                  <a:lnTo>
                    <a:pt x="300" y="212"/>
                  </a:lnTo>
                  <a:lnTo>
                    <a:pt x="300" y="212"/>
                  </a:lnTo>
                  <a:lnTo>
                    <a:pt x="296" y="208"/>
                  </a:lnTo>
                  <a:lnTo>
                    <a:pt x="296" y="208"/>
                  </a:lnTo>
                  <a:lnTo>
                    <a:pt x="292" y="206"/>
                  </a:lnTo>
                  <a:lnTo>
                    <a:pt x="292" y="206"/>
                  </a:lnTo>
                  <a:lnTo>
                    <a:pt x="286" y="202"/>
                  </a:lnTo>
                  <a:lnTo>
                    <a:pt x="286" y="202"/>
                  </a:lnTo>
                  <a:lnTo>
                    <a:pt x="274" y="194"/>
                  </a:lnTo>
                  <a:lnTo>
                    <a:pt x="274" y="194"/>
                  </a:lnTo>
                  <a:lnTo>
                    <a:pt x="270" y="192"/>
                  </a:lnTo>
                  <a:lnTo>
                    <a:pt x="270" y="192"/>
                  </a:lnTo>
                  <a:lnTo>
                    <a:pt x="264" y="188"/>
                  </a:lnTo>
                  <a:lnTo>
                    <a:pt x="264" y="188"/>
                  </a:lnTo>
                  <a:lnTo>
                    <a:pt x="256" y="184"/>
                  </a:lnTo>
                  <a:lnTo>
                    <a:pt x="256" y="184"/>
                  </a:lnTo>
                  <a:lnTo>
                    <a:pt x="254" y="180"/>
                  </a:lnTo>
                  <a:lnTo>
                    <a:pt x="254" y="180"/>
                  </a:lnTo>
                  <a:lnTo>
                    <a:pt x="250" y="164"/>
                  </a:lnTo>
                  <a:lnTo>
                    <a:pt x="250" y="164"/>
                  </a:lnTo>
                  <a:lnTo>
                    <a:pt x="250" y="160"/>
                  </a:lnTo>
                  <a:lnTo>
                    <a:pt x="250" y="160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2" y="148"/>
                  </a:lnTo>
                  <a:lnTo>
                    <a:pt x="252" y="148"/>
                  </a:lnTo>
                  <a:lnTo>
                    <a:pt x="256" y="142"/>
                  </a:lnTo>
                  <a:lnTo>
                    <a:pt x="256" y="142"/>
                  </a:lnTo>
                  <a:lnTo>
                    <a:pt x="262" y="126"/>
                  </a:lnTo>
                  <a:lnTo>
                    <a:pt x="262" y="126"/>
                  </a:lnTo>
                  <a:lnTo>
                    <a:pt x="262" y="122"/>
                  </a:lnTo>
                  <a:lnTo>
                    <a:pt x="262" y="122"/>
                  </a:lnTo>
                  <a:lnTo>
                    <a:pt x="262" y="122"/>
                  </a:lnTo>
                  <a:lnTo>
                    <a:pt x="266" y="120"/>
                  </a:lnTo>
                  <a:lnTo>
                    <a:pt x="268" y="118"/>
                  </a:lnTo>
                  <a:lnTo>
                    <a:pt x="268" y="118"/>
                  </a:lnTo>
                  <a:lnTo>
                    <a:pt x="274" y="110"/>
                  </a:lnTo>
                  <a:lnTo>
                    <a:pt x="274" y="110"/>
                  </a:lnTo>
                  <a:lnTo>
                    <a:pt x="278" y="98"/>
                  </a:lnTo>
                  <a:lnTo>
                    <a:pt x="278" y="98"/>
                  </a:lnTo>
                  <a:lnTo>
                    <a:pt x="280" y="90"/>
                  </a:lnTo>
                  <a:lnTo>
                    <a:pt x="280" y="90"/>
                  </a:lnTo>
                  <a:lnTo>
                    <a:pt x="278" y="84"/>
                  </a:lnTo>
                  <a:lnTo>
                    <a:pt x="278" y="84"/>
                  </a:lnTo>
                  <a:lnTo>
                    <a:pt x="278" y="80"/>
                  </a:lnTo>
                  <a:lnTo>
                    <a:pt x="276" y="80"/>
                  </a:lnTo>
                  <a:lnTo>
                    <a:pt x="274" y="80"/>
                  </a:lnTo>
                  <a:lnTo>
                    <a:pt x="274" y="80"/>
                  </a:lnTo>
                  <a:lnTo>
                    <a:pt x="272" y="80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74" y="56"/>
                  </a:lnTo>
                  <a:lnTo>
                    <a:pt x="274" y="56"/>
                  </a:lnTo>
                  <a:lnTo>
                    <a:pt x="272" y="40"/>
                  </a:lnTo>
                  <a:lnTo>
                    <a:pt x="270" y="32"/>
                  </a:lnTo>
                  <a:lnTo>
                    <a:pt x="266" y="28"/>
                  </a:lnTo>
                  <a:lnTo>
                    <a:pt x="266" y="28"/>
                  </a:lnTo>
                  <a:lnTo>
                    <a:pt x="258" y="22"/>
                  </a:lnTo>
                  <a:lnTo>
                    <a:pt x="248" y="12"/>
                  </a:lnTo>
                  <a:lnTo>
                    <a:pt x="234" y="4"/>
                  </a:lnTo>
                  <a:lnTo>
                    <a:pt x="226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0" y="2"/>
                  </a:lnTo>
                  <a:lnTo>
                    <a:pt x="200" y="2"/>
                  </a:lnTo>
                  <a:lnTo>
                    <a:pt x="184" y="8"/>
                  </a:lnTo>
                  <a:lnTo>
                    <a:pt x="174" y="16"/>
                  </a:lnTo>
                  <a:lnTo>
                    <a:pt x="168" y="20"/>
                  </a:lnTo>
                  <a:lnTo>
                    <a:pt x="168" y="20"/>
                  </a:lnTo>
                  <a:lnTo>
                    <a:pt x="164" y="24"/>
                  </a:lnTo>
                  <a:lnTo>
                    <a:pt x="162" y="28"/>
                  </a:lnTo>
                  <a:lnTo>
                    <a:pt x="162" y="34"/>
                  </a:lnTo>
                  <a:lnTo>
                    <a:pt x="162" y="34"/>
                  </a:lnTo>
                  <a:lnTo>
                    <a:pt x="162" y="38"/>
                  </a:lnTo>
                  <a:lnTo>
                    <a:pt x="160" y="42"/>
                  </a:lnTo>
                  <a:lnTo>
                    <a:pt x="160" y="42"/>
                  </a:lnTo>
                  <a:lnTo>
                    <a:pt x="158" y="48"/>
                  </a:lnTo>
                  <a:lnTo>
                    <a:pt x="158" y="54"/>
                  </a:lnTo>
                  <a:lnTo>
                    <a:pt x="158" y="66"/>
                  </a:lnTo>
                  <a:lnTo>
                    <a:pt x="158" y="66"/>
                  </a:lnTo>
                  <a:lnTo>
                    <a:pt x="158" y="68"/>
                  </a:lnTo>
                  <a:lnTo>
                    <a:pt x="156" y="68"/>
                  </a:lnTo>
                  <a:lnTo>
                    <a:pt x="156" y="68"/>
                  </a:lnTo>
                  <a:lnTo>
                    <a:pt x="152" y="70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50" y="92"/>
                  </a:lnTo>
                  <a:lnTo>
                    <a:pt x="150" y="92"/>
                  </a:lnTo>
                  <a:lnTo>
                    <a:pt x="152" y="100"/>
                  </a:lnTo>
                  <a:lnTo>
                    <a:pt x="154" y="108"/>
                  </a:lnTo>
                  <a:lnTo>
                    <a:pt x="154" y="108"/>
                  </a:lnTo>
                  <a:lnTo>
                    <a:pt x="160" y="112"/>
                  </a:lnTo>
                  <a:lnTo>
                    <a:pt x="160" y="112"/>
                  </a:lnTo>
                  <a:lnTo>
                    <a:pt x="162" y="114"/>
                  </a:lnTo>
                  <a:lnTo>
                    <a:pt x="162" y="116"/>
                  </a:lnTo>
                  <a:lnTo>
                    <a:pt x="162" y="116"/>
                  </a:lnTo>
                  <a:lnTo>
                    <a:pt x="162" y="122"/>
                  </a:lnTo>
                  <a:lnTo>
                    <a:pt x="162" y="122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0" y="140"/>
                  </a:lnTo>
                  <a:lnTo>
                    <a:pt x="160" y="142"/>
                  </a:lnTo>
                  <a:lnTo>
                    <a:pt x="160" y="142"/>
                  </a:lnTo>
                  <a:lnTo>
                    <a:pt x="158" y="144"/>
                  </a:lnTo>
                  <a:lnTo>
                    <a:pt x="158" y="144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8" y="162"/>
                  </a:lnTo>
                  <a:lnTo>
                    <a:pt x="148" y="162"/>
                  </a:lnTo>
                  <a:lnTo>
                    <a:pt x="146" y="166"/>
                  </a:lnTo>
                  <a:lnTo>
                    <a:pt x="146" y="166"/>
                  </a:lnTo>
                  <a:lnTo>
                    <a:pt x="144" y="168"/>
                  </a:lnTo>
                  <a:lnTo>
                    <a:pt x="144" y="168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22" y="178"/>
                  </a:lnTo>
                  <a:lnTo>
                    <a:pt x="122" y="178"/>
                  </a:lnTo>
                  <a:lnTo>
                    <a:pt x="106" y="186"/>
                  </a:lnTo>
                  <a:lnTo>
                    <a:pt x="106" y="186"/>
                  </a:lnTo>
                  <a:lnTo>
                    <a:pt x="92" y="196"/>
                  </a:lnTo>
                  <a:lnTo>
                    <a:pt x="92" y="196"/>
                  </a:lnTo>
                  <a:lnTo>
                    <a:pt x="74" y="208"/>
                  </a:lnTo>
                  <a:lnTo>
                    <a:pt x="74" y="208"/>
                  </a:lnTo>
                  <a:lnTo>
                    <a:pt x="66" y="214"/>
                  </a:lnTo>
                  <a:lnTo>
                    <a:pt x="66" y="214"/>
                  </a:lnTo>
                  <a:lnTo>
                    <a:pt x="52" y="224"/>
                  </a:lnTo>
                  <a:lnTo>
                    <a:pt x="52" y="224"/>
                  </a:lnTo>
                  <a:lnTo>
                    <a:pt x="50" y="228"/>
                  </a:lnTo>
                  <a:lnTo>
                    <a:pt x="50" y="228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38" y="238"/>
                  </a:lnTo>
                  <a:lnTo>
                    <a:pt x="38" y="238"/>
                  </a:lnTo>
                  <a:lnTo>
                    <a:pt x="34" y="244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26" y="262"/>
                  </a:lnTo>
                  <a:lnTo>
                    <a:pt x="26" y="262"/>
                  </a:lnTo>
                  <a:lnTo>
                    <a:pt x="26" y="274"/>
                  </a:lnTo>
                  <a:lnTo>
                    <a:pt x="26" y="274"/>
                  </a:lnTo>
                  <a:lnTo>
                    <a:pt x="26" y="280"/>
                  </a:lnTo>
                  <a:lnTo>
                    <a:pt x="26" y="280"/>
                  </a:lnTo>
                  <a:lnTo>
                    <a:pt x="26" y="284"/>
                  </a:lnTo>
                  <a:lnTo>
                    <a:pt x="26" y="284"/>
                  </a:lnTo>
                  <a:lnTo>
                    <a:pt x="24" y="294"/>
                  </a:lnTo>
                  <a:lnTo>
                    <a:pt x="24" y="294"/>
                  </a:lnTo>
                  <a:lnTo>
                    <a:pt x="18" y="320"/>
                  </a:lnTo>
                  <a:lnTo>
                    <a:pt x="18" y="320"/>
                  </a:lnTo>
                  <a:lnTo>
                    <a:pt x="12" y="346"/>
                  </a:lnTo>
                  <a:lnTo>
                    <a:pt x="12" y="346"/>
                  </a:lnTo>
                  <a:lnTo>
                    <a:pt x="10" y="358"/>
                  </a:lnTo>
                  <a:lnTo>
                    <a:pt x="10" y="358"/>
                  </a:lnTo>
                  <a:lnTo>
                    <a:pt x="8" y="376"/>
                  </a:lnTo>
                  <a:lnTo>
                    <a:pt x="8" y="376"/>
                  </a:lnTo>
                  <a:lnTo>
                    <a:pt x="4" y="398"/>
                  </a:lnTo>
                  <a:lnTo>
                    <a:pt x="4" y="398"/>
                  </a:lnTo>
                  <a:lnTo>
                    <a:pt x="2" y="424"/>
                  </a:lnTo>
                  <a:lnTo>
                    <a:pt x="2" y="424"/>
                  </a:lnTo>
                  <a:lnTo>
                    <a:pt x="0" y="430"/>
                  </a:lnTo>
                  <a:lnTo>
                    <a:pt x="0" y="436"/>
                  </a:lnTo>
                  <a:lnTo>
                    <a:pt x="0" y="436"/>
                  </a:lnTo>
                  <a:lnTo>
                    <a:pt x="0" y="444"/>
                  </a:lnTo>
                  <a:lnTo>
                    <a:pt x="2" y="454"/>
                  </a:lnTo>
                  <a:lnTo>
                    <a:pt x="2" y="454"/>
                  </a:lnTo>
                  <a:lnTo>
                    <a:pt x="4" y="464"/>
                  </a:lnTo>
                  <a:lnTo>
                    <a:pt x="6" y="474"/>
                  </a:lnTo>
                  <a:lnTo>
                    <a:pt x="6" y="474"/>
                  </a:lnTo>
                  <a:lnTo>
                    <a:pt x="14" y="486"/>
                  </a:lnTo>
                  <a:lnTo>
                    <a:pt x="14" y="486"/>
                  </a:lnTo>
                  <a:lnTo>
                    <a:pt x="16" y="494"/>
                  </a:lnTo>
                  <a:lnTo>
                    <a:pt x="16" y="494"/>
                  </a:lnTo>
                  <a:lnTo>
                    <a:pt x="22" y="516"/>
                  </a:lnTo>
                  <a:lnTo>
                    <a:pt x="22" y="516"/>
                  </a:lnTo>
                  <a:lnTo>
                    <a:pt x="22" y="522"/>
                  </a:lnTo>
                  <a:lnTo>
                    <a:pt x="22" y="522"/>
                  </a:lnTo>
                  <a:lnTo>
                    <a:pt x="20" y="534"/>
                  </a:lnTo>
                  <a:lnTo>
                    <a:pt x="20" y="534"/>
                  </a:lnTo>
                  <a:lnTo>
                    <a:pt x="18" y="538"/>
                  </a:lnTo>
                  <a:lnTo>
                    <a:pt x="18" y="538"/>
                  </a:lnTo>
                  <a:lnTo>
                    <a:pt x="20" y="552"/>
                  </a:lnTo>
                  <a:lnTo>
                    <a:pt x="20" y="552"/>
                  </a:lnTo>
                  <a:lnTo>
                    <a:pt x="24" y="568"/>
                  </a:lnTo>
                  <a:lnTo>
                    <a:pt x="24" y="568"/>
                  </a:lnTo>
                  <a:lnTo>
                    <a:pt x="28" y="584"/>
                  </a:lnTo>
                  <a:lnTo>
                    <a:pt x="28" y="584"/>
                  </a:lnTo>
                  <a:lnTo>
                    <a:pt x="30" y="588"/>
                  </a:lnTo>
                  <a:lnTo>
                    <a:pt x="30" y="596"/>
                  </a:lnTo>
                  <a:lnTo>
                    <a:pt x="30" y="596"/>
                  </a:lnTo>
                  <a:lnTo>
                    <a:pt x="34" y="610"/>
                  </a:lnTo>
                  <a:lnTo>
                    <a:pt x="34" y="610"/>
                  </a:lnTo>
                  <a:lnTo>
                    <a:pt x="34" y="618"/>
                  </a:lnTo>
                  <a:lnTo>
                    <a:pt x="34" y="618"/>
                  </a:lnTo>
                  <a:lnTo>
                    <a:pt x="36" y="620"/>
                  </a:lnTo>
                  <a:lnTo>
                    <a:pt x="38" y="620"/>
                  </a:lnTo>
                  <a:lnTo>
                    <a:pt x="38" y="620"/>
                  </a:lnTo>
                  <a:lnTo>
                    <a:pt x="44" y="622"/>
                  </a:lnTo>
                  <a:lnTo>
                    <a:pt x="44" y="622"/>
                  </a:lnTo>
                  <a:lnTo>
                    <a:pt x="54" y="622"/>
                  </a:lnTo>
                  <a:lnTo>
                    <a:pt x="54" y="622"/>
                  </a:lnTo>
                  <a:lnTo>
                    <a:pt x="56" y="622"/>
                  </a:lnTo>
                  <a:lnTo>
                    <a:pt x="58" y="622"/>
                  </a:lnTo>
                  <a:lnTo>
                    <a:pt x="58" y="622"/>
                  </a:lnTo>
                  <a:lnTo>
                    <a:pt x="60" y="622"/>
                  </a:lnTo>
                  <a:lnTo>
                    <a:pt x="60" y="622"/>
                  </a:lnTo>
                  <a:lnTo>
                    <a:pt x="62" y="630"/>
                  </a:lnTo>
                  <a:lnTo>
                    <a:pt x="62" y="630"/>
                  </a:lnTo>
                  <a:lnTo>
                    <a:pt x="68" y="648"/>
                  </a:lnTo>
                  <a:lnTo>
                    <a:pt x="68" y="648"/>
                  </a:lnTo>
                  <a:lnTo>
                    <a:pt x="70" y="660"/>
                  </a:lnTo>
                  <a:lnTo>
                    <a:pt x="70" y="660"/>
                  </a:lnTo>
                  <a:lnTo>
                    <a:pt x="70" y="678"/>
                  </a:lnTo>
                  <a:lnTo>
                    <a:pt x="70" y="678"/>
                  </a:lnTo>
                  <a:lnTo>
                    <a:pt x="70" y="714"/>
                  </a:lnTo>
                  <a:lnTo>
                    <a:pt x="70" y="714"/>
                  </a:lnTo>
                  <a:lnTo>
                    <a:pt x="72" y="750"/>
                  </a:lnTo>
                  <a:lnTo>
                    <a:pt x="72" y="750"/>
                  </a:lnTo>
                  <a:lnTo>
                    <a:pt x="70" y="786"/>
                  </a:lnTo>
                  <a:lnTo>
                    <a:pt x="70" y="786"/>
                  </a:lnTo>
                  <a:lnTo>
                    <a:pt x="68" y="808"/>
                  </a:lnTo>
                  <a:lnTo>
                    <a:pt x="68" y="808"/>
                  </a:lnTo>
                  <a:lnTo>
                    <a:pt x="66" y="830"/>
                  </a:lnTo>
                  <a:lnTo>
                    <a:pt x="66" y="830"/>
                  </a:lnTo>
                  <a:lnTo>
                    <a:pt x="66" y="864"/>
                  </a:lnTo>
                  <a:lnTo>
                    <a:pt x="66" y="864"/>
                  </a:lnTo>
                  <a:lnTo>
                    <a:pt x="64" y="890"/>
                  </a:lnTo>
                  <a:lnTo>
                    <a:pt x="64" y="890"/>
                  </a:lnTo>
                  <a:lnTo>
                    <a:pt x="64" y="916"/>
                  </a:lnTo>
                  <a:lnTo>
                    <a:pt x="64" y="916"/>
                  </a:lnTo>
                  <a:lnTo>
                    <a:pt x="64" y="940"/>
                  </a:lnTo>
                  <a:lnTo>
                    <a:pt x="64" y="940"/>
                  </a:lnTo>
                  <a:lnTo>
                    <a:pt x="64" y="954"/>
                  </a:lnTo>
                  <a:lnTo>
                    <a:pt x="64" y="954"/>
                  </a:lnTo>
                  <a:lnTo>
                    <a:pt x="64" y="972"/>
                  </a:lnTo>
                  <a:lnTo>
                    <a:pt x="64" y="972"/>
                  </a:lnTo>
                  <a:lnTo>
                    <a:pt x="64" y="1010"/>
                  </a:lnTo>
                  <a:lnTo>
                    <a:pt x="64" y="1010"/>
                  </a:lnTo>
                  <a:lnTo>
                    <a:pt x="62" y="1040"/>
                  </a:lnTo>
                  <a:lnTo>
                    <a:pt x="62" y="1040"/>
                  </a:lnTo>
                  <a:lnTo>
                    <a:pt x="62" y="1066"/>
                  </a:lnTo>
                  <a:lnTo>
                    <a:pt x="62" y="1066"/>
                  </a:lnTo>
                  <a:lnTo>
                    <a:pt x="60" y="1088"/>
                  </a:lnTo>
                  <a:lnTo>
                    <a:pt x="60" y="1088"/>
                  </a:lnTo>
                  <a:lnTo>
                    <a:pt x="60" y="1114"/>
                  </a:lnTo>
                  <a:lnTo>
                    <a:pt x="60" y="1114"/>
                  </a:lnTo>
                  <a:lnTo>
                    <a:pt x="58" y="1138"/>
                  </a:lnTo>
                  <a:lnTo>
                    <a:pt x="58" y="1138"/>
                  </a:lnTo>
                  <a:lnTo>
                    <a:pt x="58" y="1152"/>
                  </a:lnTo>
                  <a:lnTo>
                    <a:pt x="58" y="1152"/>
                  </a:lnTo>
                  <a:lnTo>
                    <a:pt x="58" y="1160"/>
                  </a:lnTo>
                  <a:lnTo>
                    <a:pt x="58" y="1160"/>
                  </a:lnTo>
                  <a:lnTo>
                    <a:pt x="56" y="1166"/>
                  </a:lnTo>
                  <a:lnTo>
                    <a:pt x="56" y="1166"/>
                  </a:lnTo>
                  <a:lnTo>
                    <a:pt x="54" y="1178"/>
                  </a:lnTo>
                  <a:lnTo>
                    <a:pt x="54" y="1178"/>
                  </a:lnTo>
                  <a:lnTo>
                    <a:pt x="50" y="1198"/>
                  </a:lnTo>
                  <a:lnTo>
                    <a:pt x="50" y="1198"/>
                  </a:lnTo>
                  <a:lnTo>
                    <a:pt x="48" y="1210"/>
                  </a:lnTo>
                  <a:lnTo>
                    <a:pt x="48" y="1210"/>
                  </a:lnTo>
                  <a:lnTo>
                    <a:pt x="50" y="1216"/>
                  </a:lnTo>
                  <a:lnTo>
                    <a:pt x="54" y="1220"/>
                  </a:lnTo>
                  <a:lnTo>
                    <a:pt x="54" y="1220"/>
                  </a:lnTo>
                  <a:lnTo>
                    <a:pt x="56" y="1224"/>
                  </a:lnTo>
                  <a:lnTo>
                    <a:pt x="56" y="1224"/>
                  </a:lnTo>
                  <a:lnTo>
                    <a:pt x="60" y="1230"/>
                  </a:lnTo>
                  <a:lnTo>
                    <a:pt x="60" y="1230"/>
                  </a:lnTo>
                  <a:lnTo>
                    <a:pt x="60" y="1232"/>
                  </a:lnTo>
                  <a:lnTo>
                    <a:pt x="60" y="1234"/>
                  </a:lnTo>
                  <a:lnTo>
                    <a:pt x="60" y="1234"/>
                  </a:lnTo>
                  <a:lnTo>
                    <a:pt x="60" y="1240"/>
                  </a:lnTo>
                  <a:lnTo>
                    <a:pt x="60" y="1240"/>
                  </a:lnTo>
                  <a:lnTo>
                    <a:pt x="64" y="1254"/>
                  </a:lnTo>
                  <a:lnTo>
                    <a:pt x="64" y="1254"/>
                  </a:lnTo>
                  <a:lnTo>
                    <a:pt x="66" y="1256"/>
                  </a:lnTo>
                  <a:lnTo>
                    <a:pt x="68" y="1256"/>
                  </a:lnTo>
                  <a:lnTo>
                    <a:pt x="68" y="1256"/>
                  </a:lnTo>
                  <a:lnTo>
                    <a:pt x="70" y="1256"/>
                  </a:lnTo>
                  <a:lnTo>
                    <a:pt x="70" y="1258"/>
                  </a:lnTo>
                  <a:lnTo>
                    <a:pt x="70" y="1258"/>
                  </a:lnTo>
                  <a:lnTo>
                    <a:pt x="68" y="1272"/>
                  </a:lnTo>
                  <a:lnTo>
                    <a:pt x="68" y="1272"/>
                  </a:lnTo>
                  <a:lnTo>
                    <a:pt x="68" y="1274"/>
                  </a:lnTo>
                  <a:lnTo>
                    <a:pt x="70" y="1276"/>
                  </a:lnTo>
                  <a:lnTo>
                    <a:pt x="70" y="1276"/>
                  </a:lnTo>
                  <a:lnTo>
                    <a:pt x="70" y="1278"/>
                  </a:lnTo>
                  <a:lnTo>
                    <a:pt x="70" y="1278"/>
                  </a:lnTo>
                  <a:lnTo>
                    <a:pt x="66" y="1286"/>
                  </a:lnTo>
                  <a:lnTo>
                    <a:pt x="66" y="1286"/>
                  </a:lnTo>
                  <a:lnTo>
                    <a:pt x="66" y="1290"/>
                  </a:lnTo>
                  <a:lnTo>
                    <a:pt x="64" y="1292"/>
                  </a:lnTo>
                  <a:lnTo>
                    <a:pt x="64" y="1292"/>
                  </a:lnTo>
                  <a:lnTo>
                    <a:pt x="62" y="1296"/>
                  </a:lnTo>
                  <a:lnTo>
                    <a:pt x="64" y="1298"/>
                  </a:lnTo>
                  <a:lnTo>
                    <a:pt x="64" y="1298"/>
                  </a:lnTo>
                  <a:lnTo>
                    <a:pt x="64" y="1300"/>
                  </a:lnTo>
                  <a:lnTo>
                    <a:pt x="64" y="1300"/>
                  </a:lnTo>
                  <a:lnTo>
                    <a:pt x="64" y="1300"/>
                  </a:lnTo>
                  <a:lnTo>
                    <a:pt x="62" y="1304"/>
                  </a:lnTo>
                  <a:lnTo>
                    <a:pt x="62" y="1304"/>
                  </a:lnTo>
                  <a:lnTo>
                    <a:pt x="62" y="1308"/>
                  </a:lnTo>
                  <a:lnTo>
                    <a:pt x="62" y="1308"/>
                  </a:lnTo>
                  <a:lnTo>
                    <a:pt x="62" y="1310"/>
                  </a:lnTo>
                  <a:lnTo>
                    <a:pt x="64" y="1314"/>
                  </a:lnTo>
                  <a:lnTo>
                    <a:pt x="64" y="1314"/>
                  </a:lnTo>
                  <a:lnTo>
                    <a:pt x="68" y="1318"/>
                  </a:lnTo>
                  <a:lnTo>
                    <a:pt x="70" y="1322"/>
                  </a:lnTo>
                  <a:lnTo>
                    <a:pt x="70" y="1322"/>
                  </a:lnTo>
                  <a:lnTo>
                    <a:pt x="78" y="1322"/>
                  </a:lnTo>
                  <a:lnTo>
                    <a:pt x="78" y="1322"/>
                  </a:lnTo>
                  <a:lnTo>
                    <a:pt x="90" y="1322"/>
                  </a:lnTo>
                  <a:lnTo>
                    <a:pt x="90" y="1322"/>
                  </a:lnTo>
                  <a:lnTo>
                    <a:pt x="120" y="1318"/>
                  </a:lnTo>
                  <a:lnTo>
                    <a:pt x="120" y="1318"/>
                  </a:lnTo>
                  <a:lnTo>
                    <a:pt x="134" y="1316"/>
                  </a:lnTo>
                  <a:lnTo>
                    <a:pt x="134" y="1316"/>
                  </a:lnTo>
                  <a:lnTo>
                    <a:pt x="146" y="1314"/>
                  </a:lnTo>
                  <a:lnTo>
                    <a:pt x="146" y="1314"/>
                  </a:lnTo>
                  <a:lnTo>
                    <a:pt x="148" y="1314"/>
                  </a:lnTo>
                  <a:lnTo>
                    <a:pt x="148" y="1312"/>
                  </a:lnTo>
                  <a:lnTo>
                    <a:pt x="148" y="1312"/>
                  </a:lnTo>
                  <a:lnTo>
                    <a:pt x="150" y="1310"/>
                  </a:lnTo>
                  <a:lnTo>
                    <a:pt x="150" y="1306"/>
                  </a:lnTo>
                  <a:lnTo>
                    <a:pt x="150" y="1306"/>
                  </a:lnTo>
                  <a:lnTo>
                    <a:pt x="148" y="1300"/>
                  </a:lnTo>
                  <a:lnTo>
                    <a:pt x="148" y="1300"/>
                  </a:lnTo>
                  <a:lnTo>
                    <a:pt x="144" y="1298"/>
                  </a:lnTo>
                  <a:lnTo>
                    <a:pt x="144" y="1298"/>
                  </a:lnTo>
                  <a:lnTo>
                    <a:pt x="144" y="1296"/>
                  </a:lnTo>
                  <a:lnTo>
                    <a:pt x="144" y="1292"/>
                  </a:lnTo>
                  <a:lnTo>
                    <a:pt x="144" y="1292"/>
                  </a:lnTo>
                  <a:lnTo>
                    <a:pt x="144" y="1284"/>
                  </a:lnTo>
                  <a:lnTo>
                    <a:pt x="140" y="1278"/>
                  </a:lnTo>
                  <a:lnTo>
                    <a:pt x="140" y="1278"/>
                  </a:lnTo>
                  <a:lnTo>
                    <a:pt x="136" y="1270"/>
                  </a:lnTo>
                  <a:lnTo>
                    <a:pt x="136" y="1270"/>
                  </a:lnTo>
                  <a:lnTo>
                    <a:pt x="136" y="1264"/>
                  </a:lnTo>
                  <a:lnTo>
                    <a:pt x="136" y="1264"/>
                  </a:lnTo>
                  <a:lnTo>
                    <a:pt x="134" y="1258"/>
                  </a:lnTo>
                  <a:lnTo>
                    <a:pt x="134" y="1258"/>
                  </a:lnTo>
                  <a:lnTo>
                    <a:pt x="136" y="1256"/>
                  </a:lnTo>
                  <a:lnTo>
                    <a:pt x="136" y="1256"/>
                  </a:lnTo>
                  <a:lnTo>
                    <a:pt x="136" y="1256"/>
                  </a:lnTo>
                  <a:lnTo>
                    <a:pt x="138" y="1256"/>
                  </a:lnTo>
                  <a:lnTo>
                    <a:pt x="138" y="1256"/>
                  </a:lnTo>
                  <a:lnTo>
                    <a:pt x="142" y="1252"/>
                  </a:lnTo>
                  <a:lnTo>
                    <a:pt x="142" y="1252"/>
                  </a:lnTo>
                  <a:lnTo>
                    <a:pt x="144" y="1246"/>
                  </a:lnTo>
                  <a:lnTo>
                    <a:pt x="144" y="1246"/>
                  </a:lnTo>
                  <a:lnTo>
                    <a:pt x="148" y="1240"/>
                  </a:lnTo>
                  <a:lnTo>
                    <a:pt x="148" y="1240"/>
                  </a:lnTo>
                  <a:lnTo>
                    <a:pt x="148" y="1238"/>
                  </a:lnTo>
                  <a:lnTo>
                    <a:pt x="148" y="1238"/>
                  </a:lnTo>
                  <a:lnTo>
                    <a:pt x="148" y="1238"/>
                  </a:lnTo>
                  <a:lnTo>
                    <a:pt x="148" y="1236"/>
                  </a:lnTo>
                  <a:lnTo>
                    <a:pt x="150" y="1234"/>
                  </a:lnTo>
                  <a:lnTo>
                    <a:pt x="150" y="1234"/>
                  </a:lnTo>
                  <a:lnTo>
                    <a:pt x="156" y="1220"/>
                  </a:lnTo>
                  <a:lnTo>
                    <a:pt x="156" y="1220"/>
                  </a:lnTo>
                  <a:lnTo>
                    <a:pt x="158" y="1208"/>
                  </a:lnTo>
                  <a:lnTo>
                    <a:pt x="158" y="1208"/>
                  </a:lnTo>
                  <a:lnTo>
                    <a:pt x="160" y="1190"/>
                  </a:lnTo>
                  <a:lnTo>
                    <a:pt x="160" y="1190"/>
                  </a:lnTo>
                  <a:lnTo>
                    <a:pt x="160" y="1156"/>
                  </a:lnTo>
                  <a:lnTo>
                    <a:pt x="160" y="1156"/>
                  </a:lnTo>
                  <a:lnTo>
                    <a:pt x="162" y="1120"/>
                  </a:lnTo>
                  <a:lnTo>
                    <a:pt x="162" y="1120"/>
                  </a:lnTo>
                  <a:lnTo>
                    <a:pt x="166" y="1082"/>
                  </a:lnTo>
                  <a:lnTo>
                    <a:pt x="166" y="1082"/>
                  </a:lnTo>
                  <a:lnTo>
                    <a:pt x="168" y="1056"/>
                  </a:lnTo>
                  <a:lnTo>
                    <a:pt x="168" y="1056"/>
                  </a:lnTo>
                  <a:lnTo>
                    <a:pt x="170" y="1036"/>
                  </a:lnTo>
                  <a:lnTo>
                    <a:pt x="170" y="1036"/>
                  </a:lnTo>
                  <a:lnTo>
                    <a:pt x="174" y="1012"/>
                  </a:lnTo>
                  <a:lnTo>
                    <a:pt x="174" y="1012"/>
                  </a:lnTo>
                  <a:lnTo>
                    <a:pt x="176" y="982"/>
                  </a:lnTo>
                  <a:lnTo>
                    <a:pt x="176" y="982"/>
                  </a:lnTo>
                  <a:lnTo>
                    <a:pt x="180" y="956"/>
                  </a:lnTo>
                  <a:lnTo>
                    <a:pt x="180" y="956"/>
                  </a:lnTo>
                  <a:lnTo>
                    <a:pt x="184" y="930"/>
                  </a:lnTo>
                  <a:lnTo>
                    <a:pt x="184" y="930"/>
                  </a:lnTo>
                  <a:lnTo>
                    <a:pt x="186" y="922"/>
                  </a:lnTo>
                  <a:lnTo>
                    <a:pt x="186" y="922"/>
                  </a:lnTo>
                  <a:lnTo>
                    <a:pt x="190" y="908"/>
                  </a:lnTo>
                  <a:lnTo>
                    <a:pt x="190" y="908"/>
                  </a:lnTo>
                  <a:lnTo>
                    <a:pt x="192" y="902"/>
                  </a:lnTo>
                  <a:lnTo>
                    <a:pt x="192" y="902"/>
                  </a:lnTo>
                  <a:lnTo>
                    <a:pt x="194" y="894"/>
                  </a:lnTo>
                  <a:lnTo>
                    <a:pt x="194" y="894"/>
                  </a:lnTo>
                  <a:lnTo>
                    <a:pt x="196" y="886"/>
                  </a:lnTo>
                  <a:lnTo>
                    <a:pt x="196" y="886"/>
                  </a:lnTo>
                  <a:lnTo>
                    <a:pt x="196" y="882"/>
                  </a:lnTo>
                  <a:lnTo>
                    <a:pt x="196" y="882"/>
                  </a:lnTo>
                  <a:lnTo>
                    <a:pt x="198" y="878"/>
                  </a:lnTo>
                  <a:lnTo>
                    <a:pt x="198" y="878"/>
                  </a:lnTo>
                  <a:lnTo>
                    <a:pt x="200" y="870"/>
                  </a:lnTo>
                  <a:lnTo>
                    <a:pt x="200" y="870"/>
                  </a:lnTo>
                  <a:lnTo>
                    <a:pt x="200" y="870"/>
                  </a:lnTo>
                  <a:lnTo>
                    <a:pt x="200" y="872"/>
                  </a:lnTo>
                  <a:lnTo>
                    <a:pt x="200" y="872"/>
                  </a:lnTo>
                  <a:lnTo>
                    <a:pt x="202" y="886"/>
                  </a:lnTo>
                  <a:lnTo>
                    <a:pt x="202" y="886"/>
                  </a:lnTo>
                  <a:lnTo>
                    <a:pt x="204" y="906"/>
                  </a:lnTo>
                  <a:lnTo>
                    <a:pt x="204" y="906"/>
                  </a:lnTo>
                  <a:lnTo>
                    <a:pt x="204" y="916"/>
                  </a:lnTo>
                  <a:lnTo>
                    <a:pt x="204" y="916"/>
                  </a:lnTo>
                  <a:lnTo>
                    <a:pt x="204" y="932"/>
                  </a:lnTo>
                  <a:lnTo>
                    <a:pt x="204" y="932"/>
                  </a:lnTo>
                  <a:lnTo>
                    <a:pt x="204" y="946"/>
                  </a:lnTo>
                  <a:lnTo>
                    <a:pt x="204" y="946"/>
                  </a:lnTo>
                  <a:lnTo>
                    <a:pt x="208" y="958"/>
                  </a:lnTo>
                  <a:lnTo>
                    <a:pt x="208" y="958"/>
                  </a:lnTo>
                  <a:lnTo>
                    <a:pt x="208" y="964"/>
                  </a:lnTo>
                  <a:lnTo>
                    <a:pt x="208" y="964"/>
                  </a:lnTo>
                  <a:lnTo>
                    <a:pt x="208" y="972"/>
                  </a:lnTo>
                  <a:lnTo>
                    <a:pt x="208" y="972"/>
                  </a:lnTo>
                  <a:lnTo>
                    <a:pt x="208" y="982"/>
                  </a:lnTo>
                  <a:lnTo>
                    <a:pt x="208" y="982"/>
                  </a:lnTo>
                  <a:lnTo>
                    <a:pt x="208" y="990"/>
                  </a:lnTo>
                  <a:lnTo>
                    <a:pt x="208" y="990"/>
                  </a:lnTo>
                  <a:lnTo>
                    <a:pt x="208" y="1000"/>
                  </a:lnTo>
                  <a:lnTo>
                    <a:pt x="208" y="1000"/>
                  </a:lnTo>
                  <a:lnTo>
                    <a:pt x="208" y="1022"/>
                  </a:lnTo>
                  <a:lnTo>
                    <a:pt x="208" y="1022"/>
                  </a:lnTo>
                  <a:lnTo>
                    <a:pt x="208" y="1046"/>
                  </a:lnTo>
                  <a:lnTo>
                    <a:pt x="208" y="1046"/>
                  </a:lnTo>
                  <a:lnTo>
                    <a:pt x="210" y="1064"/>
                  </a:lnTo>
                  <a:lnTo>
                    <a:pt x="210" y="1064"/>
                  </a:lnTo>
                  <a:lnTo>
                    <a:pt x="210" y="1076"/>
                  </a:lnTo>
                  <a:lnTo>
                    <a:pt x="210" y="1076"/>
                  </a:lnTo>
                  <a:lnTo>
                    <a:pt x="210" y="1088"/>
                  </a:lnTo>
                  <a:lnTo>
                    <a:pt x="210" y="1088"/>
                  </a:lnTo>
                  <a:lnTo>
                    <a:pt x="210" y="1098"/>
                  </a:lnTo>
                  <a:lnTo>
                    <a:pt x="210" y="1098"/>
                  </a:lnTo>
                  <a:lnTo>
                    <a:pt x="212" y="1104"/>
                  </a:lnTo>
                  <a:lnTo>
                    <a:pt x="212" y="1104"/>
                  </a:lnTo>
                  <a:lnTo>
                    <a:pt x="210" y="1126"/>
                  </a:lnTo>
                  <a:lnTo>
                    <a:pt x="210" y="1126"/>
                  </a:lnTo>
                  <a:lnTo>
                    <a:pt x="212" y="1138"/>
                  </a:lnTo>
                  <a:lnTo>
                    <a:pt x="212" y="1138"/>
                  </a:lnTo>
                  <a:lnTo>
                    <a:pt x="210" y="1144"/>
                  </a:lnTo>
                  <a:lnTo>
                    <a:pt x="210" y="1144"/>
                  </a:lnTo>
                  <a:lnTo>
                    <a:pt x="210" y="1160"/>
                  </a:lnTo>
                  <a:lnTo>
                    <a:pt x="210" y="1160"/>
                  </a:lnTo>
                  <a:lnTo>
                    <a:pt x="208" y="1184"/>
                  </a:lnTo>
                  <a:lnTo>
                    <a:pt x="208" y="1184"/>
                  </a:lnTo>
                  <a:lnTo>
                    <a:pt x="208" y="1200"/>
                  </a:lnTo>
                  <a:lnTo>
                    <a:pt x="208" y="1200"/>
                  </a:lnTo>
                  <a:lnTo>
                    <a:pt x="210" y="1212"/>
                  </a:lnTo>
                  <a:lnTo>
                    <a:pt x="210" y="1212"/>
                  </a:lnTo>
                  <a:lnTo>
                    <a:pt x="208" y="1216"/>
                  </a:lnTo>
                  <a:lnTo>
                    <a:pt x="208" y="1216"/>
                  </a:lnTo>
                  <a:lnTo>
                    <a:pt x="208" y="1230"/>
                  </a:lnTo>
                  <a:lnTo>
                    <a:pt x="208" y="1230"/>
                  </a:lnTo>
                  <a:lnTo>
                    <a:pt x="208" y="1234"/>
                  </a:lnTo>
                  <a:lnTo>
                    <a:pt x="210" y="1236"/>
                  </a:lnTo>
                  <a:lnTo>
                    <a:pt x="210" y="1236"/>
                  </a:lnTo>
                  <a:lnTo>
                    <a:pt x="212" y="1236"/>
                  </a:lnTo>
                  <a:lnTo>
                    <a:pt x="212" y="1238"/>
                  </a:lnTo>
                  <a:lnTo>
                    <a:pt x="212" y="1238"/>
                  </a:lnTo>
                  <a:lnTo>
                    <a:pt x="212" y="1244"/>
                  </a:lnTo>
                  <a:lnTo>
                    <a:pt x="212" y="1244"/>
                  </a:lnTo>
                  <a:lnTo>
                    <a:pt x="212" y="1244"/>
                  </a:lnTo>
                  <a:lnTo>
                    <a:pt x="212" y="1244"/>
                  </a:lnTo>
                  <a:lnTo>
                    <a:pt x="212" y="1244"/>
                  </a:lnTo>
                  <a:lnTo>
                    <a:pt x="208" y="1246"/>
                  </a:lnTo>
                  <a:lnTo>
                    <a:pt x="208" y="1246"/>
                  </a:lnTo>
                  <a:lnTo>
                    <a:pt x="208" y="1248"/>
                  </a:lnTo>
                  <a:lnTo>
                    <a:pt x="208" y="1252"/>
                  </a:lnTo>
                  <a:lnTo>
                    <a:pt x="208" y="1252"/>
                  </a:lnTo>
                  <a:lnTo>
                    <a:pt x="208" y="1264"/>
                  </a:lnTo>
                  <a:lnTo>
                    <a:pt x="208" y="1264"/>
                  </a:lnTo>
                  <a:lnTo>
                    <a:pt x="206" y="1266"/>
                  </a:lnTo>
                  <a:lnTo>
                    <a:pt x="206" y="1270"/>
                  </a:lnTo>
                  <a:lnTo>
                    <a:pt x="206" y="1270"/>
                  </a:lnTo>
                  <a:lnTo>
                    <a:pt x="210" y="1272"/>
                  </a:lnTo>
                  <a:lnTo>
                    <a:pt x="216" y="1276"/>
                  </a:lnTo>
                  <a:lnTo>
                    <a:pt x="216" y="1276"/>
                  </a:lnTo>
                  <a:lnTo>
                    <a:pt x="230" y="1280"/>
                  </a:lnTo>
                  <a:lnTo>
                    <a:pt x="230" y="1280"/>
                  </a:lnTo>
                  <a:lnTo>
                    <a:pt x="246" y="1282"/>
                  </a:lnTo>
                  <a:lnTo>
                    <a:pt x="246" y="1282"/>
                  </a:lnTo>
                  <a:lnTo>
                    <a:pt x="250" y="1282"/>
                  </a:lnTo>
                  <a:lnTo>
                    <a:pt x="250" y="1282"/>
                  </a:lnTo>
                  <a:lnTo>
                    <a:pt x="260" y="1280"/>
                  </a:lnTo>
                  <a:lnTo>
                    <a:pt x="260" y="1280"/>
                  </a:lnTo>
                  <a:lnTo>
                    <a:pt x="264" y="1280"/>
                  </a:lnTo>
                  <a:lnTo>
                    <a:pt x="268" y="1280"/>
                  </a:lnTo>
                  <a:lnTo>
                    <a:pt x="268" y="1280"/>
                  </a:lnTo>
                  <a:lnTo>
                    <a:pt x="272" y="1286"/>
                  </a:lnTo>
                  <a:lnTo>
                    <a:pt x="272" y="1286"/>
                  </a:lnTo>
                  <a:lnTo>
                    <a:pt x="274" y="1290"/>
                  </a:lnTo>
                  <a:lnTo>
                    <a:pt x="274" y="1290"/>
                  </a:lnTo>
                  <a:lnTo>
                    <a:pt x="276" y="1290"/>
                  </a:lnTo>
                  <a:lnTo>
                    <a:pt x="276" y="1290"/>
                  </a:lnTo>
                  <a:lnTo>
                    <a:pt x="288" y="1292"/>
                  </a:lnTo>
                  <a:lnTo>
                    <a:pt x="288" y="1292"/>
                  </a:lnTo>
                  <a:lnTo>
                    <a:pt x="316" y="1292"/>
                  </a:lnTo>
                  <a:lnTo>
                    <a:pt x="316" y="1292"/>
                  </a:lnTo>
                  <a:lnTo>
                    <a:pt x="328" y="1292"/>
                  </a:lnTo>
                  <a:lnTo>
                    <a:pt x="342" y="1290"/>
                  </a:lnTo>
                  <a:lnTo>
                    <a:pt x="342" y="1290"/>
                  </a:lnTo>
                  <a:lnTo>
                    <a:pt x="360" y="1286"/>
                  </a:lnTo>
                  <a:lnTo>
                    <a:pt x="360" y="1286"/>
                  </a:lnTo>
                  <a:lnTo>
                    <a:pt x="374" y="1284"/>
                  </a:lnTo>
                  <a:lnTo>
                    <a:pt x="374" y="12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28" name="Freeform 23"/>
            <p:cNvSpPr>
              <a:spLocks noEditPoints="1"/>
            </p:cNvSpPr>
            <p:nvPr/>
          </p:nvSpPr>
          <p:spPr bwMode="auto">
            <a:xfrm>
              <a:off x="8229600" y="3733800"/>
              <a:ext cx="666750" cy="2527923"/>
            </a:xfrm>
            <a:custGeom>
              <a:avLst/>
              <a:gdLst/>
              <a:ahLst/>
              <a:cxnLst>
                <a:cxn ang="0">
                  <a:pos x="324" y="316"/>
                </a:cxn>
                <a:cxn ang="0">
                  <a:pos x="318" y="234"/>
                </a:cxn>
                <a:cxn ang="0">
                  <a:pos x="292" y="204"/>
                </a:cxn>
                <a:cxn ang="0">
                  <a:pos x="228" y="54"/>
                </a:cxn>
                <a:cxn ang="0">
                  <a:pos x="146" y="6"/>
                </a:cxn>
                <a:cxn ang="0">
                  <a:pos x="100" y="86"/>
                </a:cxn>
                <a:cxn ang="0">
                  <a:pos x="110" y="192"/>
                </a:cxn>
                <a:cxn ang="0">
                  <a:pos x="72" y="220"/>
                </a:cxn>
                <a:cxn ang="0">
                  <a:pos x="50" y="286"/>
                </a:cxn>
                <a:cxn ang="0">
                  <a:pos x="24" y="424"/>
                </a:cxn>
                <a:cxn ang="0">
                  <a:pos x="20" y="488"/>
                </a:cxn>
                <a:cxn ang="0">
                  <a:pos x="6" y="624"/>
                </a:cxn>
                <a:cxn ang="0">
                  <a:pos x="4" y="680"/>
                </a:cxn>
                <a:cxn ang="0">
                  <a:pos x="30" y="706"/>
                </a:cxn>
                <a:cxn ang="0">
                  <a:pos x="42" y="706"/>
                </a:cxn>
                <a:cxn ang="0">
                  <a:pos x="34" y="692"/>
                </a:cxn>
                <a:cxn ang="0">
                  <a:pos x="18" y="666"/>
                </a:cxn>
                <a:cxn ang="0">
                  <a:pos x="26" y="650"/>
                </a:cxn>
                <a:cxn ang="0">
                  <a:pos x="42" y="684"/>
                </a:cxn>
                <a:cxn ang="0">
                  <a:pos x="40" y="642"/>
                </a:cxn>
                <a:cxn ang="0">
                  <a:pos x="34" y="594"/>
                </a:cxn>
                <a:cxn ang="0">
                  <a:pos x="46" y="630"/>
                </a:cxn>
                <a:cxn ang="0">
                  <a:pos x="48" y="736"/>
                </a:cxn>
                <a:cxn ang="0">
                  <a:pos x="30" y="824"/>
                </a:cxn>
                <a:cxn ang="0">
                  <a:pos x="48" y="832"/>
                </a:cxn>
                <a:cxn ang="0">
                  <a:pos x="80" y="844"/>
                </a:cxn>
                <a:cxn ang="0">
                  <a:pos x="84" y="944"/>
                </a:cxn>
                <a:cxn ang="0">
                  <a:pos x="94" y="1094"/>
                </a:cxn>
                <a:cxn ang="0">
                  <a:pos x="88" y="1144"/>
                </a:cxn>
                <a:cxn ang="0">
                  <a:pos x="94" y="1188"/>
                </a:cxn>
                <a:cxn ang="0">
                  <a:pos x="94" y="1202"/>
                </a:cxn>
                <a:cxn ang="0">
                  <a:pos x="100" y="1228"/>
                </a:cxn>
                <a:cxn ang="0">
                  <a:pos x="152" y="1224"/>
                </a:cxn>
                <a:cxn ang="0">
                  <a:pos x="176" y="1182"/>
                </a:cxn>
                <a:cxn ang="0">
                  <a:pos x="206" y="1144"/>
                </a:cxn>
                <a:cxn ang="0">
                  <a:pos x="216" y="1192"/>
                </a:cxn>
                <a:cxn ang="0">
                  <a:pos x="222" y="1146"/>
                </a:cxn>
                <a:cxn ang="0">
                  <a:pos x="230" y="1104"/>
                </a:cxn>
                <a:cxn ang="0">
                  <a:pos x="204" y="1026"/>
                </a:cxn>
                <a:cxn ang="0">
                  <a:pos x="206" y="896"/>
                </a:cxn>
                <a:cxn ang="0">
                  <a:pos x="214" y="848"/>
                </a:cxn>
                <a:cxn ang="0">
                  <a:pos x="232" y="832"/>
                </a:cxn>
                <a:cxn ang="0">
                  <a:pos x="220" y="714"/>
                </a:cxn>
                <a:cxn ang="0">
                  <a:pos x="234" y="702"/>
                </a:cxn>
                <a:cxn ang="0">
                  <a:pos x="254" y="686"/>
                </a:cxn>
                <a:cxn ang="0">
                  <a:pos x="266" y="618"/>
                </a:cxn>
                <a:cxn ang="0">
                  <a:pos x="278" y="586"/>
                </a:cxn>
                <a:cxn ang="0">
                  <a:pos x="290" y="544"/>
                </a:cxn>
                <a:cxn ang="0">
                  <a:pos x="306" y="514"/>
                </a:cxn>
                <a:cxn ang="0">
                  <a:pos x="314" y="480"/>
                </a:cxn>
                <a:cxn ang="0">
                  <a:pos x="324" y="424"/>
                </a:cxn>
                <a:cxn ang="0">
                  <a:pos x="140" y="1150"/>
                </a:cxn>
                <a:cxn ang="0">
                  <a:pos x="132" y="1104"/>
                </a:cxn>
                <a:cxn ang="0">
                  <a:pos x="146" y="998"/>
                </a:cxn>
                <a:cxn ang="0">
                  <a:pos x="258" y="454"/>
                </a:cxn>
                <a:cxn ang="0">
                  <a:pos x="248" y="510"/>
                </a:cxn>
                <a:cxn ang="0">
                  <a:pos x="238" y="448"/>
                </a:cxn>
                <a:cxn ang="0">
                  <a:pos x="248" y="434"/>
                </a:cxn>
                <a:cxn ang="0">
                  <a:pos x="252" y="394"/>
                </a:cxn>
                <a:cxn ang="0">
                  <a:pos x="256" y="426"/>
                </a:cxn>
              </a:cxnLst>
              <a:rect l="0" t="0" r="r" b="b"/>
              <a:pathLst>
                <a:path w="326" h="1236">
                  <a:moveTo>
                    <a:pt x="324" y="424"/>
                  </a:moveTo>
                  <a:lnTo>
                    <a:pt x="324" y="424"/>
                  </a:lnTo>
                  <a:lnTo>
                    <a:pt x="320" y="412"/>
                  </a:lnTo>
                  <a:lnTo>
                    <a:pt x="320" y="412"/>
                  </a:lnTo>
                  <a:lnTo>
                    <a:pt x="318" y="408"/>
                  </a:lnTo>
                  <a:lnTo>
                    <a:pt x="318" y="408"/>
                  </a:lnTo>
                  <a:lnTo>
                    <a:pt x="322" y="376"/>
                  </a:lnTo>
                  <a:lnTo>
                    <a:pt x="322" y="376"/>
                  </a:lnTo>
                  <a:lnTo>
                    <a:pt x="324" y="336"/>
                  </a:lnTo>
                  <a:lnTo>
                    <a:pt x="324" y="336"/>
                  </a:lnTo>
                  <a:lnTo>
                    <a:pt x="324" y="316"/>
                  </a:lnTo>
                  <a:lnTo>
                    <a:pt x="324" y="316"/>
                  </a:lnTo>
                  <a:lnTo>
                    <a:pt x="324" y="308"/>
                  </a:lnTo>
                  <a:lnTo>
                    <a:pt x="324" y="308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18" y="262"/>
                  </a:lnTo>
                  <a:lnTo>
                    <a:pt x="318" y="262"/>
                  </a:lnTo>
                  <a:lnTo>
                    <a:pt x="318" y="258"/>
                  </a:lnTo>
                  <a:lnTo>
                    <a:pt x="318" y="258"/>
                  </a:lnTo>
                  <a:lnTo>
                    <a:pt x="318" y="250"/>
                  </a:lnTo>
                  <a:lnTo>
                    <a:pt x="318" y="250"/>
                  </a:lnTo>
                  <a:lnTo>
                    <a:pt x="318" y="234"/>
                  </a:lnTo>
                  <a:lnTo>
                    <a:pt x="318" y="234"/>
                  </a:lnTo>
                  <a:lnTo>
                    <a:pt x="316" y="228"/>
                  </a:lnTo>
                  <a:lnTo>
                    <a:pt x="316" y="228"/>
                  </a:lnTo>
                  <a:lnTo>
                    <a:pt x="312" y="218"/>
                  </a:lnTo>
                  <a:lnTo>
                    <a:pt x="312" y="218"/>
                  </a:lnTo>
                  <a:lnTo>
                    <a:pt x="308" y="212"/>
                  </a:lnTo>
                  <a:lnTo>
                    <a:pt x="308" y="212"/>
                  </a:lnTo>
                  <a:lnTo>
                    <a:pt x="300" y="210"/>
                  </a:lnTo>
                  <a:lnTo>
                    <a:pt x="300" y="210"/>
                  </a:lnTo>
                  <a:lnTo>
                    <a:pt x="298" y="208"/>
                  </a:lnTo>
                  <a:lnTo>
                    <a:pt x="298" y="208"/>
                  </a:lnTo>
                  <a:lnTo>
                    <a:pt x="292" y="204"/>
                  </a:lnTo>
                  <a:lnTo>
                    <a:pt x="292" y="204"/>
                  </a:lnTo>
                  <a:lnTo>
                    <a:pt x="284" y="200"/>
                  </a:lnTo>
                  <a:lnTo>
                    <a:pt x="284" y="200"/>
                  </a:lnTo>
                  <a:lnTo>
                    <a:pt x="274" y="194"/>
                  </a:lnTo>
                  <a:lnTo>
                    <a:pt x="274" y="194"/>
                  </a:lnTo>
                  <a:lnTo>
                    <a:pt x="272" y="192"/>
                  </a:lnTo>
                  <a:lnTo>
                    <a:pt x="268" y="184"/>
                  </a:lnTo>
                  <a:lnTo>
                    <a:pt x="268" y="184"/>
                  </a:lnTo>
                  <a:lnTo>
                    <a:pt x="260" y="164"/>
                  </a:lnTo>
                  <a:lnTo>
                    <a:pt x="254" y="144"/>
                  </a:lnTo>
                  <a:lnTo>
                    <a:pt x="254" y="144"/>
                  </a:lnTo>
                  <a:lnTo>
                    <a:pt x="228" y="54"/>
                  </a:lnTo>
                  <a:lnTo>
                    <a:pt x="228" y="54"/>
                  </a:lnTo>
                  <a:lnTo>
                    <a:pt x="224" y="42"/>
                  </a:lnTo>
                  <a:lnTo>
                    <a:pt x="218" y="30"/>
                  </a:lnTo>
                  <a:lnTo>
                    <a:pt x="210" y="20"/>
                  </a:lnTo>
                  <a:lnTo>
                    <a:pt x="204" y="14"/>
                  </a:lnTo>
                  <a:lnTo>
                    <a:pt x="204" y="14"/>
                  </a:lnTo>
                  <a:lnTo>
                    <a:pt x="196" y="8"/>
                  </a:lnTo>
                  <a:lnTo>
                    <a:pt x="188" y="4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62" y="0"/>
                  </a:lnTo>
                  <a:lnTo>
                    <a:pt x="156" y="2"/>
                  </a:lnTo>
                  <a:lnTo>
                    <a:pt x="146" y="6"/>
                  </a:lnTo>
                  <a:lnTo>
                    <a:pt x="146" y="6"/>
                  </a:lnTo>
                  <a:lnTo>
                    <a:pt x="134" y="12"/>
                  </a:lnTo>
                  <a:lnTo>
                    <a:pt x="134" y="12"/>
                  </a:lnTo>
                  <a:lnTo>
                    <a:pt x="126" y="16"/>
                  </a:lnTo>
                  <a:lnTo>
                    <a:pt x="114" y="24"/>
                  </a:lnTo>
                  <a:lnTo>
                    <a:pt x="114" y="24"/>
                  </a:lnTo>
                  <a:lnTo>
                    <a:pt x="106" y="34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0" y="64"/>
                  </a:lnTo>
                  <a:lnTo>
                    <a:pt x="100" y="86"/>
                  </a:lnTo>
                  <a:lnTo>
                    <a:pt x="100" y="86"/>
                  </a:lnTo>
                  <a:lnTo>
                    <a:pt x="106" y="120"/>
                  </a:lnTo>
                  <a:lnTo>
                    <a:pt x="106" y="120"/>
                  </a:lnTo>
                  <a:lnTo>
                    <a:pt x="110" y="140"/>
                  </a:lnTo>
                  <a:lnTo>
                    <a:pt x="110" y="140"/>
                  </a:lnTo>
                  <a:lnTo>
                    <a:pt x="114" y="166"/>
                  </a:lnTo>
                  <a:lnTo>
                    <a:pt x="114" y="166"/>
                  </a:lnTo>
                  <a:lnTo>
                    <a:pt x="118" y="178"/>
                  </a:lnTo>
                  <a:lnTo>
                    <a:pt x="118" y="178"/>
                  </a:lnTo>
                  <a:lnTo>
                    <a:pt x="116" y="184"/>
                  </a:lnTo>
                  <a:lnTo>
                    <a:pt x="114" y="188"/>
                  </a:lnTo>
                  <a:lnTo>
                    <a:pt x="114" y="188"/>
                  </a:lnTo>
                  <a:lnTo>
                    <a:pt x="110" y="192"/>
                  </a:lnTo>
                  <a:lnTo>
                    <a:pt x="110" y="192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0" y="202"/>
                  </a:lnTo>
                  <a:lnTo>
                    <a:pt x="100" y="202"/>
                  </a:lnTo>
                  <a:lnTo>
                    <a:pt x="94" y="206"/>
                  </a:lnTo>
                  <a:lnTo>
                    <a:pt x="94" y="206"/>
                  </a:lnTo>
                  <a:lnTo>
                    <a:pt x="84" y="210"/>
                  </a:lnTo>
                  <a:lnTo>
                    <a:pt x="84" y="210"/>
                  </a:lnTo>
                  <a:lnTo>
                    <a:pt x="76" y="216"/>
                  </a:lnTo>
                  <a:lnTo>
                    <a:pt x="76" y="216"/>
                  </a:lnTo>
                  <a:lnTo>
                    <a:pt x="72" y="220"/>
                  </a:lnTo>
                  <a:lnTo>
                    <a:pt x="72" y="220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0" y="242"/>
                  </a:lnTo>
                  <a:lnTo>
                    <a:pt x="60" y="242"/>
                  </a:lnTo>
                  <a:lnTo>
                    <a:pt x="56" y="258"/>
                  </a:lnTo>
                  <a:lnTo>
                    <a:pt x="56" y="258"/>
                  </a:lnTo>
                  <a:lnTo>
                    <a:pt x="54" y="272"/>
                  </a:lnTo>
                  <a:lnTo>
                    <a:pt x="54" y="272"/>
                  </a:lnTo>
                  <a:lnTo>
                    <a:pt x="50" y="286"/>
                  </a:lnTo>
                  <a:lnTo>
                    <a:pt x="50" y="286"/>
                  </a:lnTo>
                  <a:lnTo>
                    <a:pt x="46" y="314"/>
                  </a:lnTo>
                  <a:lnTo>
                    <a:pt x="46" y="314"/>
                  </a:lnTo>
                  <a:lnTo>
                    <a:pt x="40" y="342"/>
                  </a:lnTo>
                  <a:lnTo>
                    <a:pt x="40" y="342"/>
                  </a:lnTo>
                  <a:lnTo>
                    <a:pt x="34" y="372"/>
                  </a:lnTo>
                  <a:lnTo>
                    <a:pt x="34" y="372"/>
                  </a:lnTo>
                  <a:lnTo>
                    <a:pt x="30" y="392"/>
                  </a:lnTo>
                  <a:lnTo>
                    <a:pt x="30" y="392"/>
                  </a:lnTo>
                  <a:lnTo>
                    <a:pt x="28" y="406"/>
                  </a:lnTo>
                  <a:lnTo>
                    <a:pt x="28" y="406"/>
                  </a:lnTo>
                  <a:lnTo>
                    <a:pt x="24" y="424"/>
                  </a:lnTo>
                  <a:lnTo>
                    <a:pt x="24" y="424"/>
                  </a:lnTo>
                  <a:lnTo>
                    <a:pt x="20" y="440"/>
                  </a:lnTo>
                  <a:lnTo>
                    <a:pt x="20" y="440"/>
                  </a:lnTo>
                  <a:lnTo>
                    <a:pt x="20" y="446"/>
                  </a:lnTo>
                  <a:lnTo>
                    <a:pt x="22" y="450"/>
                  </a:lnTo>
                  <a:lnTo>
                    <a:pt x="22" y="450"/>
                  </a:lnTo>
                  <a:lnTo>
                    <a:pt x="24" y="464"/>
                  </a:lnTo>
                  <a:lnTo>
                    <a:pt x="24" y="464"/>
                  </a:lnTo>
                  <a:lnTo>
                    <a:pt x="22" y="470"/>
                  </a:lnTo>
                  <a:lnTo>
                    <a:pt x="22" y="470"/>
                  </a:lnTo>
                  <a:lnTo>
                    <a:pt x="20" y="488"/>
                  </a:lnTo>
                  <a:lnTo>
                    <a:pt x="20" y="488"/>
                  </a:lnTo>
                  <a:lnTo>
                    <a:pt x="18" y="520"/>
                  </a:lnTo>
                  <a:lnTo>
                    <a:pt x="18" y="520"/>
                  </a:lnTo>
                  <a:lnTo>
                    <a:pt x="18" y="552"/>
                  </a:lnTo>
                  <a:lnTo>
                    <a:pt x="18" y="552"/>
                  </a:lnTo>
                  <a:lnTo>
                    <a:pt x="14" y="580"/>
                  </a:lnTo>
                  <a:lnTo>
                    <a:pt x="14" y="580"/>
                  </a:lnTo>
                  <a:lnTo>
                    <a:pt x="14" y="586"/>
                  </a:lnTo>
                  <a:lnTo>
                    <a:pt x="14" y="586"/>
                  </a:lnTo>
                  <a:lnTo>
                    <a:pt x="10" y="604"/>
                  </a:lnTo>
                  <a:lnTo>
                    <a:pt x="10" y="604"/>
                  </a:lnTo>
                  <a:lnTo>
                    <a:pt x="6" y="624"/>
                  </a:lnTo>
                  <a:lnTo>
                    <a:pt x="6" y="624"/>
                  </a:lnTo>
                  <a:lnTo>
                    <a:pt x="4" y="638"/>
                  </a:lnTo>
                  <a:lnTo>
                    <a:pt x="4" y="638"/>
                  </a:lnTo>
                  <a:lnTo>
                    <a:pt x="4" y="646"/>
                  </a:lnTo>
                  <a:lnTo>
                    <a:pt x="4" y="646"/>
                  </a:lnTo>
                  <a:lnTo>
                    <a:pt x="2" y="654"/>
                  </a:lnTo>
                  <a:lnTo>
                    <a:pt x="2" y="654"/>
                  </a:lnTo>
                  <a:lnTo>
                    <a:pt x="0" y="664"/>
                  </a:lnTo>
                  <a:lnTo>
                    <a:pt x="0" y="664"/>
                  </a:lnTo>
                  <a:lnTo>
                    <a:pt x="0" y="668"/>
                  </a:lnTo>
                  <a:lnTo>
                    <a:pt x="0" y="668"/>
                  </a:lnTo>
                  <a:lnTo>
                    <a:pt x="4" y="680"/>
                  </a:lnTo>
                  <a:lnTo>
                    <a:pt x="4" y="680"/>
                  </a:lnTo>
                  <a:lnTo>
                    <a:pt x="6" y="688"/>
                  </a:lnTo>
                  <a:lnTo>
                    <a:pt x="6" y="688"/>
                  </a:lnTo>
                  <a:lnTo>
                    <a:pt x="8" y="690"/>
                  </a:lnTo>
                  <a:lnTo>
                    <a:pt x="10" y="690"/>
                  </a:lnTo>
                  <a:lnTo>
                    <a:pt x="10" y="690"/>
                  </a:lnTo>
                  <a:lnTo>
                    <a:pt x="14" y="692"/>
                  </a:lnTo>
                  <a:lnTo>
                    <a:pt x="14" y="692"/>
                  </a:lnTo>
                  <a:lnTo>
                    <a:pt x="20" y="698"/>
                  </a:lnTo>
                  <a:lnTo>
                    <a:pt x="20" y="698"/>
                  </a:lnTo>
                  <a:lnTo>
                    <a:pt x="26" y="704"/>
                  </a:lnTo>
                  <a:lnTo>
                    <a:pt x="26" y="704"/>
                  </a:lnTo>
                  <a:lnTo>
                    <a:pt x="30" y="706"/>
                  </a:lnTo>
                  <a:lnTo>
                    <a:pt x="30" y="706"/>
                  </a:lnTo>
                  <a:lnTo>
                    <a:pt x="34" y="710"/>
                  </a:lnTo>
                  <a:lnTo>
                    <a:pt x="34" y="710"/>
                  </a:lnTo>
                  <a:lnTo>
                    <a:pt x="40" y="714"/>
                  </a:lnTo>
                  <a:lnTo>
                    <a:pt x="40" y="714"/>
                  </a:lnTo>
                  <a:lnTo>
                    <a:pt x="40" y="714"/>
                  </a:lnTo>
                  <a:lnTo>
                    <a:pt x="42" y="714"/>
                  </a:lnTo>
                  <a:lnTo>
                    <a:pt x="42" y="714"/>
                  </a:lnTo>
                  <a:lnTo>
                    <a:pt x="42" y="710"/>
                  </a:lnTo>
                  <a:lnTo>
                    <a:pt x="42" y="710"/>
                  </a:lnTo>
                  <a:lnTo>
                    <a:pt x="42" y="706"/>
                  </a:lnTo>
                  <a:lnTo>
                    <a:pt x="42" y="706"/>
                  </a:lnTo>
                  <a:lnTo>
                    <a:pt x="44" y="704"/>
                  </a:lnTo>
                  <a:lnTo>
                    <a:pt x="44" y="704"/>
                  </a:lnTo>
                  <a:lnTo>
                    <a:pt x="44" y="702"/>
                  </a:lnTo>
                  <a:lnTo>
                    <a:pt x="44" y="700"/>
                  </a:lnTo>
                  <a:lnTo>
                    <a:pt x="44" y="700"/>
                  </a:lnTo>
                  <a:lnTo>
                    <a:pt x="42" y="696"/>
                  </a:lnTo>
                  <a:lnTo>
                    <a:pt x="40" y="694"/>
                  </a:lnTo>
                  <a:lnTo>
                    <a:pt x="40" y="694"/>
                  </a:lnTo>
                  <a:lnTo>
                    <a:pt x="36" y="694"/>
                  </a:lnTo>
                  <a:lnTo>
                    <a:pt x="36" y="694"/>
                  </a:lnTo>
                  <a:lnTo>
                    <a:pt x="34" y="692"/>
                  </a:lnTo>
                  <a:lnTo>
                    <a:pt x="34" y="692"/>
                  </a:lnTo>
                  <a:lnTo>
                    <a:pt x="32" y="688"/>
                  </a:lnTo>
                  <a:lnTo>
                    <a:pt x="32" y="688"/>
                  </a:lnTo>
                  <a:lnTo>
                    <a:pt x="26" y="684"/>
                  </a:lnTo>
                  <a:lnTo>
                    <a:pt x="26" y="684"/>
                  </a:lnTo>
                  <a:lnTo>
                    <a:pt x="22" y="682"/>
                  </a:lnTo>
                  <a:lnTo>
                    <a:pt x="22" y="682"/>
                  </a:lnTo>
                  <a:lnTo>
                    <a:pt x="22" y="678"/>
                  </a:lnTo>
                  <a:lnTo>
                    <a:pt x="22" y="678"/>
                  </a:lnTo>
                  <a:lnTo>
                    <a:pt x="20" y="672"/>
                  </a:lnTo>
                  <a:lnTo>
                    <a:pt x="20" y="672"/>
                  </a:lnTo>
                  <a:lnTo>
                    <a:pt x="18" y="666"/>
                  </a:lnTo>
                  <a:lnTo>
                    <a:pt x="18" y="666"/>
                  </a:lnTo>
                  <a:lnTo>
                    <a:pt x="18" y="664"/>
                  </a:lnTo>
                  <a:lnTo>
                    <a:pt x="18" y="664"/>
                  </a:lnTo>
                  <a:lnTo>
                    <a:pt x="18" y="656"/>
                  </a:lnTo>
                  <a:lnTo>
                    <a:pt x="18" y="656"/>
                  </a:lnTo>
                  <a:lnTo>
                    <a:pt x="20" y="654"/>
                  </a:lnTo>
                  <a:lnTo>
                    <a:pt x="20" y="654"/>
                  </a:lnTo>
                  <a:lnTo>
                    <a:pt x="22" y="652"/>
                  </a:lnTo>
                  <a:lnTo>
                    <a:pt x="22" y="652"/>
                  </a:lnTo>
                  <a:lnTo>
                    <a:pt x="24" y="652"/>
                  </a:lnTo>
                  <a:lnTo>
                    <a:pt x="24" y="652"/>
                  </a:lnTo>
                  <a:lnTo>
                    <a:pt x="26" y="650"/>
                  </a:lnTo>
                  <a:lnTo>
                    <a:pt x="26" y="650"/>
                  </a:lnTo>
                  <a:lnTo>
                    <a:pt x="28" y="650"/>
                  </a:lnTo>
                  <a:lnTo>
                    <a:pt x="28" y="652"/>
                  </a:lnTo>
                  <a:lnTo>
                    <a:pt x="28" y="652"/>
                  </a:lnTo>
                  <a:lnTo>
                    <a:pt x="28" y="662"/>
                  </a:lnTo>
                  <a:lnTo>
                    <a:pt x="28" y="662"/>
                  </a:lnTo>
                  <a:lnTo>
                    <a:pt x="28" y="672"/>
                  </a:lnTo>
                  <a:lnTo>
                    <a:pt x="28" y="672"/>
                  </a:lnTo>
                  <a:lnTo>
                    <a:pt x="32" y="678"/>
                  </a:lnTo>
                  <a:lnTo>
                    <a:pt x="34" y="682"/>
                  </a:lnTo>
                  <a:lnTo>
                    <a:pt x="34" y="682"/>
                  </a:lnTo>
                  <a:lnTo>
                    <a:pt x="38" y="684"/>
                  </a:lnTo>
                  <a:lnTo>
                    <a:pt x="42" y="684"/>
                  </a:lnTo>
                  <a:lnTo>
                    <a:pt x="42" y="684"/>
                  </a:lnTo>
                  <a:lnTo>
                    <a:pt x="42" y="682"/>
                  </a:lnTo>
                  <a:lnTo>
                    <a:pt x="42" y="680"/>
                  </a:lnTo>
                  <a:lnTo>
                    <a:pt x="42" y="680"/>
                  </a:lnTo>
                  <a:lnTo>
                    <a:pt x="42" y="674"/>
                  </a:lnTo>
                  <a:lnTo>
                    <a:pt x="42" y="674"/>
                  </a:lnTo>
                  <a:lnTo>
                    <a:pt x="40" y="662"/>
                  </a:lnTo>
                  <a:lnTo>
                    <a:pt x="40" y="662"/>
                  </a:lnTo>
                  <a:lnTo>
                    <a:pt x="40" y="652"/>
                  </a:lnTo>
                  <a:lnTo>
                    <a:pt x="40" y="652"/>
                  </a:lnTo>
                  <a:lnTo>
                    <a:pt x="40" y="642"/>
                  </a:lnTo>
                  <a:lnTo>
                    <a:pt x="40" y="642"/>
                  </a:lnTo>
                  <a:lnTo>
                    <a:pt x="42" y="632"/>
                  </a:lnTo>
                  <a:lnTo>
                    <a:pt x="42" y="632"/>
                  </a:lnTo>
                  <a:lnTo>
                    <a:pt x="40" y="620"/>
                  </a:lnTo>
                  <a:lnTo>
                    <a:pt x="40" y="620"/>
                  </a:lnTo>
                  <a:lnTo>
                    <a:pt x="38" y="612"/>
                  </a:lnTo>
                  <a:lnTo>
                    <a:pt x="36" y="608"/>
                  </a:lnTo>
                  <a:lnTo>
                    <a:pt x="36" y="608"/>
                  </a:lnTo>
                  <a:lnTo>
                    <a:pt x="34" y="602"/>
                  </a:lnTo>
                  <a:lnTo>
                    <a:pt x="34" y="602"/>
                  </a:lnTo>
                  <a:lnTo>
                    <a:pt x="34" y="594"/>
                  </a:lnTo>
                  <a:lnTo>
                    <a:pt x="34" y="594"/>
                  </a:lnTo>
                  <a:lnTo>
                    <a:pt x="34" y="594"/>
                  </a:lnTo>
                  <a:lnTo>
                    <a:pt x="36" y="594"/>
                  </a:lnTo>
                  <a:lnTo>
                    <a:pt x="36" y="594"/>
                  </a:lnTo>
                  <a:lnTo>
                    <a:pt x="40" y="594"/>
                  </a:lnTo>
                  <a:lnTo>
                    <a:pt x="40" y="594"/>
                  </a:lnTo>
                  <a:lnTo>
                    <a:pt x="42" y="594"/>
                  </a:lnTo>
                  <a:lnTo>
                    <a:pt x="42" y="594"/>
                  </a:lnTo>
                  <a:lnTo>
                    <a:pt x="44" y="594"/>
                  </a:lnTo>
                  <a:lnTo>
                    <a:pt x="44" y="596"/>
                  </a:lnTo>
                  <a:lnTo>
                    <a:pt x="44" y="596"/>
                  </a:lnTo>
                  <a:lnTo>
                    <a:pt x="44" y="608"/>
                  </a:lnTo>
                  <a:lnTo>
                    <a:pt x="44" y="608"/>
                  </a:lnTo>
                  <a:lnTo>
                    <a:pt x="46" y="630"/>
                  </a:lnTo>
                  <a:lnTo>
                    <a:pt x="46" y="630"/>
                  </a:lnTo>
                  <a:lnTo>
                    <a:pt x="48" y="658"/>
                  </a:lnTo>
                  <a:lnTo>
                    <a:pt x="48" y="658"/>
                  </a:lnTo>
                  <a:lnTo>
                    <a:pt x="50" y="690"/>
                  </a:lnTo>
                  <a:lnTo>
                    <a:pt x="50" y="690"/>
                  </a:lnTo>
                  <a:lnTo>
                    <a:pt x="50" y="708"/>
                  </a:lnTo>
                  <a:lnTo>
                    <a:pt x="50" y="708"/>
                  </a:lnTo>
                  <a:lnTo>
                    <a:pt x="50" y="720"/>
                  </a:lnTo>
                  <a:lnTo>
                    <a:pt x="50" y="720"/>
                  </a:lnTo>
                  <a:lnTo>
                    <a:pt x="48" y="728"/>
                  </a:lnTo>
                  <a:lnTo>
                    <a:pt x="48" y="728"/>
                  </a:lnTo>
                  <a:lnTo>
                    <a:pt x="48" y="736"/>
                  </a:lnTo>
                  <a:lnTo>
                    <a:pt x="48" y="736"/>
                  </a:lnTo>
                  <a:lnTo>
                    <a:pt x="48" y="750"/>
                  </a:lnTo>
                  <a:lnTo>
                    <a:pt x="48" y="750"/>
                  </a:lnTo>
                  <a:lnTo>
                    <a:pt x="44" y="776"/>
                  </a:lnTo>
                  <a:lnTo>
                    <a:pt x="44" y="776"/>
                  </a:lnTo>
                  <a:lnTo>
                    <a:pt x="40" y="794"/>
                  </a:lnTo>
                  <a:lnTo>
                    <a:pt x="40" y="794"/>
                  </a:lnTo>
                  <a:lnTo>
                    <a:pt x="36" y="808"/>
                  </a:lnTo>
                  <a:lnTo>
                    <a:pt x="36" y="808"/>
                  </a:lnTo>
                  <a:lnTo>
                    <a:pt x="32" y="822"/>
                  </a:lnTo>
                  <a:lnTo>
                    <a:pt x="32" y="822"/>
                  </a:lnTo>
                  <a:lnTo>
                    <a:pt x="30" y="824"/>
                  </a:lnTo>
                  <a:lnTo>
                    <a:pt x="32" y="824"/>
                  </a:lnTo>
                  <a:lnTo>
                    <a:pt x="32" y="824"/>
                  </a:lnTo>
                  <a:lnTo>
                    <a:pt x="42" y="826"/>
                  </a:lnTo>
                  <a:lnTo>
                    <a:pt x="42" y="826"/>
                  </a:lnTo>
                  <a:lnTo>
                    <a:pt x="42" y="826"/>
                  </a:lnTo>
                  <a:lnTo>
                    <a:pt x="42" y="828"/>
                  </a:lnTo>
                  <a:lnTo>
                    <a:pt x="42" y="828"/>
                  </a:lnTo>
                  <a:lnTo>
                    <a:pt x="42" y="830"/>
                  </a:lnTo>
                  <a:lnTo>
                    <a:pt x="42" y="830"/>
                  </a:lnTo>
                  <a:lnTo>
                    <a:pt x="42" y="830"/>
                  </a:lnTo>
                  <a:lnTo>
                    <a:pt x="48" y="832"/>
                  </a:lnTo>
                  <a:lnTo>
                    <a:pt x="48" y="832"/>
                  </a:lnTo>
                  <a:lnTo>
                    <a:pt x="64" y="834"/>
                  </a:lnTo>
                  <a:lnTo>
                    <a:pt x="64" y="834"/>
                  </a:lnTo>
                  <a:lnTo>
                    <a:pt x="66" y="836"/>
                  </a:lnTo>
                  <a:lnTo>
                    <a:pt x="64" y="836"/>
                  </a:lnTo>
                  <a:lnTo>
                    <a:pt x="64" y="836"/>
                  </a:lnTo>
                  <a:lnTo>
                    <a:pt x="66" y="838"/>
                  </a:lnTo>
                  <a:lnTo>
                    <a:pt x="70" y="840"/>
                  </a:lnTo>
                  <a:lnTo>
                    <a:pt x="70" y="840"/>
                  </a:lnTo>
                  <a:lnTo>
                    <a:pt x="80" y="842"/>
                  </a:lnTo>
                  <a:lnTo>
                    <a:pt x="80" y="842"/>
                  </a:lnTo>
                  <a:lnTo>
                    <a:pt x="80" y="842"/>
                  </a:lnTo>
                  <a:lnTo>
                    <a:pt x="80" y="844"/>
                  </a:lnTo>
                  <a:lnTo>
                    <a:pt x="80" y="844"/>
                  </a:lnTo>
                  <a:lnTo>
                    <a:pt x="82" y="854"/>
                  </a:lnTo>
                  <a:lnTo>
                    <a:pt x="82" y="854"/>
                  </a:lnTo>
                  <a:lnTo>
                    <a:pt x="88" y="876"/>
                  </a:lnTo>
                  <a:lnTo>
                    <a:pt x="88" y="876"/>
                  </a:lnTo>
                  <a:lnTo>
                    <a:pt x="88" y="890"/>
                  </a:lnTo>
                  <a:lnTo>
                    <a:pt x="86" y="900"/>
                  </a:lnTo>
                  <a:lnTo>
                    <a:pt x="86" y="900"/>
                  </a:lnTo>
                  <a:lnTo>
                    <a:pt x="84" y="924"/>
                  </a:lnTo>
                  <a:lnTo>
                    <a:pt x="84" y="924"/>
                  </a:lnTo>
                  <a:lnTo>
                    <a:pt x="84" y="944"/>
                  </a:lnTo>
                  <a:lnTo>
                    <a:pt x="84" y="944"/>
                  </a:lnTo>
                  <a:lnTo>
                    <a:pt x="84" y="956"/>
                  </a:lnTo>
                  <a:lnTo>
                    <a:pt x="86" y="964"/>
                  </a:lnTo>
                  <a:lnTo>
                    <a:pt x="86" y="964"/>
                  </a:lnTo>
                  <a:lnTo>
                    <a:pt x="90" y="998"/>
                  </a:lnTo>
                  <a:lnTo>
                    <a:pt x="90" y="998"/>
                  </a:lnTo>
                  <a:lnTo>
                    <a:pt x="94" y="1036"/>
                  </a:lnTo>
                  <a:lnTo>
                    <a:pt x="94" y="1036"/>
                  </a:lnTo>
                  <a:lnTo>
                    <a:pt x="96" y="1052"/>
                  </a:lnTo>
                  <a:lnTo>
                    <a:pt x="96" y="1064"/>
                  </a:lnTo>
                  <a:lnTo>
                    <a:pt x="96" y="1064"/>
                  </a:lnTo>
                  <a:lnTo>
                    <a:pt x="96" y="1086"/>
                  </a:lnTo>
                  <a:lnTo>
                    <a:pt x="94" y="1094"/>
                  </a:lnTo>
                  <a:lnTo>
                    <a:pt x="94" y="1094"/>
                  </a:lnTo>
                  <a:lnTo>
                    <a:pt x="88" y="1110"/>
                  </a:lnTo>
                  <a:lnTo>
                    <a:pt x="88" y="1110"/>
                  </a:lnTo>
                  <a:lnTo>
                    <a:pt x="88" y="1118"/>
                  </a:lnTo>
                  <a:lnTo>
                    <a:pt x="90" y="1124"/>
                  </a:lnTo>
                  <a:lnTo>
                    <a:pt x="90" y="1124"/>
                  </a:lnTo>
                  <a:lnTo>
                    <a:pt x="90" y="1130"/>
                  </a:lnTo>
                  <a:lnTo>
                    <a:pt x="90" y="1130"/>
                  </a:lnTo>
                  <a:lnTo>
                    <a:pt x="88" y="1136"/>
                  </a:lnTo>
                  <a:lnTo>
                    <a:pt x="88" y="1136"/>
                  </a:lnTo>
                  <a:lnTo>
                    <a:pt x="88" y="1144"/>
                  </a:lnTo>
                  <a:lnTo>
                    <a:pt x="88" y="1144"/>
                  </a:lnTo>
                  <a:lnTo>
                    <a:pt x="90" y="1154"/>
                  </a:lnTo>
                  <a:lnTo>
                    <a:pt x="90" y="1154"/>
                  </a:lnTo>
                  <a:lnTo>
                    <a:pt x="92" y="1160"/>
                  </a:lnTo>
                  <a:lnTo>
                    <a:pt x="92" y="1160"/>
                  </a:lnTo>
                  <a:lnTo>
                    <a:pt x="92" y="1164"/>
                  </a:lnTo>
                  <a:lnTo>
                    <a:pt x="92" y="1164"/>
                  </a:lnTo>
                  <a:lnTo>
                    <a:pt x="94" y="1178"/>
                  </a:lnTo>
                  <a:lnTo>
                    <a:pt x="94" y="1178"/>
                  </a:lnTo>
                  <a:lnTo>
                    <a:pt x="96" y="1186"/>
                  </a:lnTo>
                  <a:lnTo>
                    <a:pt x="96" y="1186"/>
                  </a:lnTo>
                  <a:lnTo>
                    <a:pt x="96" y="1188"/>
                  </a:lnTo>
                  <a:lnTo>
                    <a:pt x="94" y="1188"/>
                  </a:lnTo>
                  <a:lnTo>
                    <a:pt x="94" y="1188"/>
                  </a:lnTo>
                  <a:lnTo>
                    <a:pt x="86" y="1190"/>
                  </a:lnTo>
                  <a:lnTo>
                    <a:pt x="86" y="1190"/>
                  </a:lnTo>
                  <a:lnTo>
                    <a:pt x="78" y="1192"/>
                  </a:lnTo>
                  <a:lnTo>
                    <a:pt x="78" y="1192"/>
                  </a:lnTo>
                  <a:lnTo>
                    <a:pt x="76" y="1194"/>
                  </a:lnTo>
                  <a:lnTo>
                    <a:pt x="76" y="1196"/>
                  </a:lnTo>
                  <a:lnTo>
                    <a:pt x="76" y="1196"/>
                  </a:lnTo>
                  <a:lnTo>
                    <a:pt x="80" y="1198"/>
                  </a:lnTo>
                  <a:lnTo>
                    <a:pt x="84" y="1200"/>
                  </a:lnTo>
                  <a:lnTo>
                    <a:pt x="84" y="1200"/>
                  </a:lnTo>
                  <a:lnTo>
                    <a:pt x="94" y="1202"/>
                  </a:lnTo>
                  <a:lnTo>
                    <a:pt x="94" y="1202"/>
                  </a:lnTo>
                  <a:lnTo>
                    <a:pt x="94" y="1202"/>
                  </a:lnTo>
                  <a:lnTo>
                    <a:pt x="94" y="1204"/>
                  </a:lnTo>
                  <a:lnTo>
                    <a:pt x="94" y="1204"/>
                  </a:lnTo>
                  <a:lnTo>
                    <a:pt x="94" y="1214"/>
                  </a:lnTo>
                  <a:lnTo>
                    <a:pt x="94" y="1214"/>
                  </a:lnTo>
                  <a:lnTo>
                    <a:pt x="96" y="1220"/>
                  </a:lnTo>
                  <a:lnTo>
                    <a:pt x="96" y="1220"/>
                  </a:lnTo>
                  <a:lnTo>
                    <a:pt x="96" y="1224"/>
                  </a:lnTo>
                  <a:lnTo>
                    <a:pt x="96" y="1224"/>
                  </a:lnTo>
                  <a:lnTo>
                    <a:pt x="100" y="1228"/>
                  </a:lnTo>
                  <a:lnTo>
                    <a:pt x="100" y="1228"/>
                  </a:lnTo>
                  <a:lnTo>
                    <a:pt x="106" y="1232"/>
                  </a:lnTo>
                  <a:lnTo>
                    <a:pt x="106" y="1232"/>
                  </a:lnTo>
                  <a:lnTo>
                    <a:pt x="116" y="1234"/>
                  </a:lnTo>
                  <a:lnTo>
                    <a:pt x="116" y="1234"/>
                  </a:lnTo>
                  <a:lnTo>
                    <a:pt x="128" y="1236"/>
                  </a:lnTo>
                  <a:lnTo>
                    <a:pt x="128" y="1236"/>
                  </a:lnTo>
                  <a:lnTo>
                    <a:pt x="134" y="1236"/>
                  </a:lnTo>
                  <a:lnTo>
                    <a:pt x="140" y="1234"/>
                  </a:lnTo>
                  <a:lnTo>
                    <a:pt x="140" y="1234"/>
                  </a:lnTo>
                  <a:lnTo>
                    <a:pt x="146" y="1230"/>
                  </a:lnTo>
                  <a:lnTo>
                    <a:pt x="152" y="1224"/>
                  </a:lnTo>
                  <a:lnTo>
                    <a:pt x="152" y="1224"/>
                  </a:lnTo>
                  <a:lnTo>
                    <a:pt x="156" y="1218"/>
                  </a:lnTo>
                  <a:lnTo>
                    <a:pt x="156" y="1210"/>
                  </a:lnTo>
                  <a:lnTo>
                    <a:pt x="156" y="1210"/>
                  </a:lnTo>
                  <a:lnTo>
                    <a:pt x="154" y="1200"/>
                  </a:lnTo>
                  <a:lnTo>
                    <a:pt x="154" y="1200"/>
                  </a:lnTo>
                  <a:lnTo>
                    <a:pt x="154" y="1198"/>
                  </a:lnTo>
                  <a:lnTo>
                    <a:pt x="156" y="1198"/>
                  </a:lnTo>
                  <a:lnTo>
                    <a:pt x="156" y="1198"/>
                  </a:lnTo>
                  <a:lnTo>
                    <a:pt x="168" y="1190"/>
                  </a:lnTo>
                  <a:lnTo>
                    <a:pt x="168" y="1190"/>
                  </a:lnTo>
                  <a:lnTo>
                    <a:pt x="174" y="1186"/>
                  </a:lnTo>
                  <a:lnTo>
                    <a:pt x="176" y="1182"/>
                  </a:lnTo>
                  <a:lnTo>
                    <a:pt x="176" y="1182"/>
                  </a:lnTo>
                  <a:lnTo>
                    <a:pt x="182" y="1172"/>
                  </a:lnTo>
                  <a:lnTo>
                    <a:pt x="182" y="1172"/>
                  </a:lnTo>
                  <a:lnTo>
                    <a:pt x="186" y="1164"/>
                  </a:lnTo>
                  <a:lnTo>
                    <a:pt x="190" y="1158"/>
                  </a:lnTo>
                  <a:lnTo>
                    <a:pt x="190" y="1158"/>
                  </a:lnTo>
                  <a:lnTo>
                    <a:pt x="200" y="1148"/>
                  </a:lnTo>
                  <a:lnTo>
                    <a:pt x="200" y="1148"/>
                  </a:lnTo>
                  <a:lnTo>
                    <a:pt x="202" y="1146"/>
                  </a:lnTo>
                  <a:lnTo>
                    <a:pt x="202" y="1146"/>
                  </a:lnTo>
                  <a:lnTo>
                    <a:pt x="206" y="1144"/>
                  </a:lnTo>
                  <a:lnTo>
                    <a:pt x="206" y="1144"/>
                  </a:lnTo>
                  <a:lnTo>
                    <a:pt x="208" y="1144"/>
                  </a:lnTo>
                  <a:lnTo>
                    <a:pt x="210" y="1146"/>
                  </a:lnTo>
                  <a:lnTo>
                    <a:pt x="210" y="1146"/>
                  </a:lnTo>
                  <a:lnTo>
                    <a:pt x="212" y="1148"/>
                  </a:lnTo>
                  <a:lnTo>
                    <a:pt x="214" y="1152"/>
                  </a:lnTo>
                  <a:lnTo>
                    <a:pt x="214" y="1152"/>
                  </a:lnTo>
                  <a:lnTo>
                    <a:pt x="216" y="1180"/>
                  </a:lnTo>
                  <a:lnTo>
                    <a:pt x="216" y="1180"/>
                  </a:lnTo>
                  <a:lnTo>
                    <a:pt x="216" y="1188"/>
                  </a:lnTo>
                  <a:lnTo>
                    <a:pt x="216" y="1188"/>
                  </a:lnTo>
                  <a:lnTo>
                    <a:pt x="216" y="1190"/>
                  </a:lnTo>
                  <a:lnTo>
                    <a:pt x="216" y="1192"/>
                  </a:lnTo>
                  <a:lnTo>
                    <a:pt x="216" y="1192"/>
                  </a:lnTo>
                  <a:lnTo>
                    <a:pt x="222" y="1192"/>
                  </a:lnTo>
                  <a:lnTo>
                    <a:pt x="222" y="1192"/>
                  </a:lnTo>
                  <a:lnTo>
                    <a:pt x="222" y="1190"/>
                  </a:lnTo>
                  <a:lnTo>
                    <a:pt x="222" y="1190"/>
                  </a:lnTo>
                  <a:lnTo>
                    <a:pt x="224" y="1190"/>
                  </a:lnTo>
                  <a:lnTo>
                    <a:pt x="224" y="1188"/>
                  </a:lnTo>
                  <a:lnTo>
                    <a:pt x="224" y="1188"/>
                  </a:lnTo>
                  <a:lnTo>
                    <a:pt x="222" y="1172"/>
                  </a:lnTo>
                  <a:lnTo>
                    <a:pt x="222" y="1172"/>
                  </a:lnTo>
                  <a:lnTo>
                    <a:pt x="222" y="1156"/>
                  </a:lnTo>
                  <a:lnTo>
                    <a:pt x="222" y="1146"/>
                  </a:lnTo>
                  <a:lnTo>
                    <a:pt x="222" y="1146"/>
                  </a:lnTo>
                  <a:lnTo>
                    <a:pt x="224" y="1138"/>
                  </a:lnTo>
                  <a:lnTo>
                    <a:pt x="228" y="1134"/>
                  </a:lnTo>
                  <a:lnTo>
                    <a:pt x="228" y="1134"/>
                  </a:lnTo>
                  <a:lnTo>
                    <a:pt x="232" y="1126"/>
                  </a:lnTo>
                  <a:lnTo>
                    <a:pt x="232" y="1126"/>
                  </a:lnTo>
                  <a:lnTo>
                    <a:pt x="234" y="1122"/>
                  </a:lnTo>
                  <a:lnTo>
                    <a:pt x="234" y="1122"/>
                  </a:lnTo>
                  <a:lnTo>
                    <a:pt x="234" y="1118"/>
                  </a:lnTo>
                  <a:lnTo>
                    <a:pt x="234" y="1118"/>
                  </a:lnTo>
                  <a:lnTo>
                    <a:pt x="234" y="1112"/>
                  </a:lnTo>
                  <a:lnTo>
                    <a:pt x="230" y="1104"/>
                  </a:lnTo>
                  <a:lnTo>
                    <a:pt x="230" y="1104"/>
                  </a:lnTo>
                  <a:lnTo>
                    <a:pt x="220" y="1090"/>
                  </a:lnTo>
                  <a:lnTo>
                    <a:pt x="220" y="1090"/>
                  </a:lnTo>
                  <a:lnTo>
                    <a:pt x="214" y="1086"/>
                  </a:lnTo>
                  <a:lnTo>
                    <a:pt x="214" y="1086"/>
                  </a:lnTo>
                  <a:lnTo>
                    <a:pt x="212" y="1084"/>
                  </a:lnTo>
                  <a:lnTo>
                    <a:pt x="212" y="1084"/>
                  </a:lnTo>
                  <a:lnTo>
                    <a:pt x="210" y="1076"/>
                  </a:lnTo>
                  <a:lnTo>
                    <a:pt x="210" y="1076"/>
                  </a:lnTo>
                  <a:lnTo>
                    <a:pt x="206" y="1052"/>
                  </a:lnTo>
                  <a:lnTo>
                    <a:pt x="206" y="1052"/>
                  </a:lnTo>
                  <a:lnTo>
                    <a:pt x="204" y="1026"/>
                  </a:lnTo>
                  <a:lnTo>
                    <a:pt x="204" y="1026"/>
                  </a:lnTo>
                  <a:lnTo>
                    <a:pt x="204" y="990"/>
                  </a:lnTo>
                  <a:lnTo>
                    <a:pt x="204" y="990"/>
                  </a:lnTo>
                  <a:lnTo>
                    <a:pt x="202" y="956"/>
                  </a:lnTo>
                  <a:lnTo>
                    <a:pt x="202" y="956"/>
                  </a:lnTo>
                  <a:lnTo>
                    <a:pt x="204" y="948"/>
                  </a:lnTo>
                  <a:lnTo>
                    <a:pt x="204" y="942"/>
                  </a:lnTo>
                  <a:lnTo>
                    <a:pt x="204" y="942"/>
                  </a:lnTo>
                  <a:lnTo>
                    <a:pt x="208" y="932"/>
                  </a:lnTo>
                  <a:lnTo>
                    <a:pt x="208" y="916"/>
                  </a:lnTo>
                  <a:lnTo>
                    <a:pt x="208" y="916"/>
                  </a:lnTo>
                  <a:lnTo>
                    <a:pt x="206" y="896"/>
                  </a:lnTo>
                  <a:lnTo>
                    <a:pt x="204" y="878"/>
                  </a:lnTo>
                  <a:lnTo>
                    <a:pt x="204" y="878"/>
                  </a:lnTo>
                  <a:lnTo>
                    <a:pt x="198" y="860"/>
                  </a:lnTo>
                  <a:lnTo>
                    <a:pt x="198" y="860"/>
                  </a:lnTo>
                  <a:lnTo>
                    <a:pt x="198" y="858"/>
                  </a:lnTo>
                  <a:lnTo>
                    <a:pt x="200" y="858"/>
                  </a:lnTo>
                  <a:lnTo>
                    <a:pt x="200" y="858"/>
                  </a:lnTo>
                  <a:lnTo>
                    <a:pt x="214" y="856"/>
                  </a:lnTo>
                  <a:lnTo>
                    <a:pt x="214" y="856"/>
                  </a:lnTo>
                  <a:lnTo>
                    <a:pt x="214" y="854"/>
                  </a:lnTo>
                  <a:lnTo>
                    <a:pt x="214" y="854"/>
                  </a:lnTo>
                  <a:lnTo>
                    <a:pt x="214" y="848"/>
                  </a:lnTo>
                  <a:lnTo>
                    <a:pt x="214" y="848"/>
                  </a:lnTo>
                  <a:lnTo>
                    <a:pt x="214" y="846"/>
                  </a:lnTo>
                  <a:lnTo>
                    <a:pt x="216" y="846"/>
                  </a:lnTo>
                  <a:lnTo>
                    <a:pt x="216" y="846"/>
                  </a:lnTo>
                  <a:lnTo>
                    <a:pt x="228" y="844"/>
                  </a:lnTo>
                  <a:lnTo>
                    <a:pt x="228" y="844"/>
                  </a:lnTo>
                  <a:lnTo>
                    <a:pt x="234" y="842"/>
                  </a:lnTo>
                  <a:lnTo>
                    <a:pt x="234" y="842"/>
                  </a:lnTo>
                  <a:lnTo>
                    <a:pt x="234" y="840"/>
                  </a:lnTo>
                  <a:lnTo>
                    <a:pt x="234" y="840"/>
                  </a:lnTo>
                  <a:lnTo>
                    <a:pt x="232" y="832"/>
                  </a:lnTo>
                  <a:lnTo>
                    <a:pt x="232" y="832"/>
                  </a:lnTo>
                  <a:lnTo>
                    <a:pt x="232" y="828"/>
                  </a:lnTo>
                  <a:lnTo>
                    <a:pt x="232" y="828"/>
                  </a:lnTo>
                  <a:lnTo>
                    <a:pt x="228" y="814"/>
                  </a:lnTo>
                  <a:lnTo>
                    <a:pt x="228" y="814"/>
                  </a:lnTo>
                  <a:lnTo>
                    <a:pt x="222" y="784"/>
                  </a:lnTo>
                  <a:lnTo>
                    <a:pt x="222" y="784"/>
                  </a:lnTo>
                  <a:lnTo>
                    <a:pt x="218" y="750"/>
                  </a:lnTo>
                  <a:lnTo>
                    <a:pt x="218" y="750"/>
                  </a:lnTo>
                  <a:lnTo>
                    <a:pt x="218" y="730"/>
                  </a:lnTo>
                  <a:lnTo>
                    <a:pt x="218" y="718"/>
                  </a:lnTo>
                  <a:lnTo>
                    <a:pt x="218" y="718"/>
                  </a:lnTo>
                  <a:lnTo>
                    <a:pt x="220" y="714"/>
                  </a:lnTo>
                  <a:lnTo>
                    <a:pt x="220" y="714"/>
                  </a:lnTo>
                  <a:lnTo>
                    <a:pt x="220" y="714"/>
                  </a:lnTo>
                  <a:lnTo>
                    <a:pt x="220" y="714"/>
                  </a:lnTo>
                  <a:lnTo>
                    <a:pt x="224" y="714"/>
                  </a:lnTo>
                  <a:lnTo>
                    <a:pt x="224" y="714"/>
                  </a:lnTo>
                  <a:lnTo>
                    <a:pt x="226" y="712"/>
                  </a:lnTo>
                  <a:lnTo>
                    <a:pt x="226" y="712"/>
                  </a:lnTo>
                  <a:lnTo>
                    <a:pt x="232" y="706"/>
                  </a:lnTo>
                  <a:lnTo>
                    <a:pt x="232" y="706"/>
                  </a:lnTo>
                  <a:lnTo>
                    <a:pt x="234" y="702"/>
                  </a:lnTo>
                  <a:lnTo>
                    <a:pt x="234" y="702"/>
                  </a:lnTo>
                  <a:lnTo>
                    <a:pt x="234" y="702"/>
                  </a:lnTo>
                  <a:lnTo>
                    <a:pt x="236" y="702"/>
                  </a:lnTo>
                  <a:lnTo>
                    <a:pt x="236" y="702"/>
                  </a:lnTo>
                  <a:lnTo>
                    <a:pt x="238" y="704"/>
                  </a:lnTo>
                  <a:lnTo>
                    <a:pt x="240" y="704"/>
                  </a:lnTo>
                  <a:lnTo>
                    <a:pt x="240" y="704"/>
                  </a:lnTo>
                  <a:lnTo>
                    <a:pt x="242" y="702"/>
                  </a:lnTo>
                  <a:lnTo>
                    <a:pt x="242" y="702"/>
                  </a:lnTo>
                  <a:lnTo>
                    <a:pt x="246" y="698"/>
                  </a:lnTo>
                  <a:lnTo>
                    <a:pt x="246" y="698"/>
                  </a:lnTo>
                  <a:lnTo>
                    <a:pt x="250" y="692"/>
                  </a:lnTo>
                  <a:lnTo>
                    <a:pt x="250" y="692"/>
                  </a:lnTo>
                  <a:lnTo>
                    <a:pt x="254" y="686"/>
                  </a:lnTo>
                  <a:lnTo>
                    <a:pt x="254" y="686"/>
                  </a:lnTo>
                  <a:lnTo>
                    <a:pt x="256" y="680"/>
                  </a:lnTo>
                  <a:lnTo>
                    <a:pt x="256" y="680"/>
                  </a:lnTo>
                  <a:lnTo>
                    <a:pt x="258" y="670"/>
                  </a:lnTo>
                  <a:lnTo>
                    <a:pt x="258" y="670"/>
                  </a:lnTo>
                  <a:lnTo>
                    <a:pt x="260" y="662"/>
                  </a:lnTo>
                  <a:lnTo>
                    <a:pt x="260" y="662"/>
                  </a:lnTo>
                  <a:lnTo>
                    <a:pt x="262" y="650"/>
                  </a:lnTo>
                  <a:lnTo>
                    <a:pt x="262" y="650"/>
                  </a:lnTo>
                  <a:lnTo>
                    <a:pt x="266" y="634"/>
                  </a:lnTo>
                  <a:lnTo>
                    <a:pt x="266" y="634"/>
                  </a:lnTo>
                  <a:lnTo>
                    <a:pt x="266" y="618"/>
                  </a:lnTo>
                  <a:lnTo>
                    <a:pt x="266" y="618"/>
                  </a:lnTo>
                  <a:lnTo>
                    <a:pt x="266" y="610"/>
                  </a:lnTo>
                  <a:lnTo>
                    <a:pt x="268" y="604"/>
                  </a:lnTo>
                  <a:lnTo>
                    <a:pt x="268" y="604"/>
                  </a:lnTo>
                  <a:lnTo>
                    <a:pt x="272" y="596"/>
                  </a:lnTo>
                  <a:lnTo>
                    <a:pt x="272" y="596"/>
                  </a:lnTo>
                  <a:lnTo>
                    <a:pt x="274" y="588"/>
                  </a:lnTo>
                  <a:lnTo>
                    <a:pt x="274" y="588"/>
                  </a:lnTo>
                  <a:lnTo>
                    <a:pt x="274" y="586"/>
                  </a:lnTo>
                  <a:lnTo>
                    <a:pt x="276" y="586"/>
                  </a:lnTo>
                  <a:lnTo>
                    <a:pt x="276" y="586"/>
                  </a:lnTo>
                  <a:lnTo>
                    <a:pt x="278" y="586"/>
                  </a:lnTo>
                  <a:lnTo>
                    <a:pt x="278" y="588"/>
                  </a:lnTo>
                  <a:lnTo>
                    <a:pt x="278" y="588"/>
                  </a:lnTo>
                  <a:lnTo>
                    <a:pt x="278" y="592"/>
                  </a:lnTo>
                  <a:lnTo>
                    <a:pt x="278" y="592"/>
                  </a:lnTo>
                  <a:lnTo>
                    <a:pt x="278" y="592"/>
                  </a:lnTo>
                  <a:lnTo>
                    <a:pt x="280" y="588"/>
                  </a:lnTo>
                  <a:lnTo>
                    <a:pt x="280" y="588"/>
                  </a:lnTo>
                  <a:lnTo>
                    <a:pt x="284" y="572"/>
                  </a:lnTo>
                  <a:lnTo>
                    <a:pt x="284" y="572"/>
                  </a:lnTo>
                  <a:lnTo>
                    <a:pt x="290" y="550"/>
                  </a:lnTo>
                  <a:lnTo>
                    <a:pt x="290" y="550"/>
                  </a:lnTo>
                  <a:lnTo>
                    <a:pt x="290" y="544"/>
                  </a:lnTo>
                  <a:lnTo>
                    <a:pt x="290" y="544"/>
                  </a:lnTo>
                  <a:lnTo>
                    <a:pt x="292" y="536"/>
                  </a:lnTo>
                  <a:lnTo>
                    <a:pt x="292" y="536"/>
                  </a:lnTo>
                  <a:lnTo>
                    <a:pt x="294" y="534"/>
                  </a:lnTo>
                  <a:lnTo>
                    <a:pt x="294" y="534"/>
                  </a:lnTo>
                  <a:lnTo>
                    <a:pt x="294" y="534"/>
                  </a:lnTo>
                  <a:lnTo>
                    <a:pt x="294" y="534"/>
                  </a:lnTo>
                  <a:lnTo>
                    <a:pt x="296" y="530"/>
                  </a:lnTo>
                  <a:lnTo>
                    <a:pt x="296" y="530"/>
                  </a:lnTo>
                  <a:lnTo>
                    <a:pt x="300" y="524"/>
                  </a:lnTo>
                  <a:lnTo>
                    <a:pt x="300" y="524"/>
                  </a:lnTo>
                  <a:lnTo>
                    <a:pt x="306" y="514"/>
                  </a:lnTo>
                  <a:lnTo>
                    <a:pt x="306" y="514"/>
                  </a:lnTo>
                  <a:lnTo>
                    <a:pt x="310" y="506"/>
                  </a:lnTo>
                  <a:lnTo>
                    <a:pt x="310" y="506"/>
                  </a:lnTo>
                  <a:lnTo>
                    <a:pt x="312" y="500"/>
                  </a:lnTo>
                  <a:lnTo>
                    <a:pt x="312" y="500"/>
                  </a:lnTo>
                  <a:lnTo>
                    <a:pt x="314" y="496"/>
                  </a:lnTo>
                  <a:lnTo>
                    <a:pt x="314" y="496"/>
                  </a:lnTo>
                  <a:lnTo>
                    <a:pt x="314" y="490"/>
                  </a:lnTo>
                  <a:lnTo>
                    <a:pt x="314" y="490"/>
                  </a:lnTo>
                  <a:lnTo>
                    <a:pt x="314" y="486"/>
                  </a:lnTo>
                  <a:lnTo>
                    <a:pt x="314" y="486"/>
                  </a:lnTo>
                  <a:lnTo>
                    <a:pt x="314" y="480"/>
                  </a:lnTo>
                  <a:lnTo>
                    <a:pt x="314" y="480"/>
                  </a:lnTo>
                  <a:lnTo>
                    <a:pt x="316" y="474"/>
                  </a:lnTo>
                  <a:lnTo>
                    <a:pt x="316" y="474"/>
                  </a:lnTo>
                  <a:lnTo>
                    <a:pt x="316" y="470"/>
                  </a:lnTo>
                  <a:lnTo>
                    <a:pt x="316" y="470"/>
                  </a:lnTo>
                  <a:lnTo>
                    <a:pt x="322" y="454"/>
                  </a:lnTo>
                  <a:lnTo>
                    <a:pt x="322" y="454"/>
                  </a:lnTo>
                  <a:lnTo>
                    <a:pt x="324" y="444"/>
                  </a:lnTo>
                  <a:lnTo>
                    <a:pt x="326" y="434"/>
                  </a:lnTo>
                  <a:lnTo>
                    <a:pt x="326" y="434"/>
                  </a:lnTo>
                  <a:lnTo>
                    <a:pt x="326" y="428"/>
                  </a:lnTo>
                  <a:lnTo>
                    <a:pt x="324" y="424"/>
                  </a:lnTo>
                  <a:lnTo>
                    <a:pt x="324" y="424"/>
                  </a:lnTo>
                  <a:close/>
                  <a:moveTo>
                    <a:pt x="158" y="1092"/>
                  </a:moveTo>
                  <a:lnTo>
                    <a:pt x="158" y="1092"/>
                  </a:lnTo>
                  <a:lnTo>
                    <a:pt x="156" y="1112"/>
                  </a:lnTo>
                  <a:lnTo>
                    <a:pt x="156" y="1112"/>
                  </a:lnTo>
                  <a:lnTo>
                    <a:pt x="148" y="1132"/>
                  </a:lnTo>
                  <a:lnTo>
                    <a:pt x="148" y="1132"/>
                  </a:lnTo>
                  <a:lnTo>
                    <a:pt x="142" y="1148"/>
                  </a:lnTo>
                  <a:lnTo>
                    <a:pt x="142" y="1148"/>
                  </a:lnTo>
                  <a:lnTo>
                    <a:pt x="142" y="1152"/>
                  </a:lnTo>
                  <a:lnTo>
                    <a:pt x="140" y="1150"/>
                  </a:lnTo>
                  <a:lnTo>
                    <a:pt x="140" y="1150"/>
                  </a:lnTo>
                  <a:lnTo>
                    <a:pt x="136" y="1136"/>
                  </a:lnTo>
                  <a:lnTo>
                    <a:pt x="136" y="1136"/>
                  </a:lnTo>
                  <a:lnTo>
                    <a:pt x="132" y="1130"/>
                  </a:lnTo>
                  <a:lnTo>
                    <a:pt x="132" y="1130"/>
                  </a:lnTo>
                  <a:lnTo>
                    <a:pt x="132" y="1128"/>
                  </a:lnTo>
                  <a:lnTo>
                    <a:pt x="132" y="1128"/>
                  </a:lnTo>
                  <a:lnTo>
                    <a:pt x="134" y="1122"/>
                  </a:lnTo>
                  <a:lnTo>
                    <a:pt x="134" y="1122"/>
                  </a:lnTo>
                  <a:lnTo>
                    <a:pt x="132" y="1112"/>
                  </a:lnTo>
                  <a:lnTo>
                    <a:pt x="132" y="1112"/>
                  </a:lnTo>
                  <a:lnTo>
                    <a:pt x="132" y="1104"/>
                  </a:lnTo>
                  <a:lnTo>
                    <a:pt x="132" y="1104"/>
                  </a:lnTo>
                  <a:lnTo>
                    <a:pt x="132" y="1078"/>
                  </a:lnTo>
                  <a:lnTo>
                    <a:pt x="132" y="1078"/>
                  </a:lnTo>
                  <a:lnTo>
                    <a:pt x="132" y="1080"/>
                  </a:lnTo>
                  <a:lnTo>
                    <a:pt x="134" y="1080"/>
                  </a:lnTo>
                  <a:lnTo>
                    <a:pt x="134" y="1072"/>
                  </a:lnTo>
                  <a:lnTo>
                    <a:pt x="136" y="1052"/>
                  </a:lnTo>
                  <a:lnTo>
                    <a:pt x="136" y="1052"/>
                  </a:lnTo>
                  <a:lnTo>
                    <a:pt x="140" y="1038"/>
                  </a:lnTo>
                  <a:lnTo>
                    <a:pt x="144" y="1018"/>
                  </a:lnTo>
                  <a:lnTo>
                    <a:pt x="144" y="1018"/>
                  </a:lnTo>
                  <a:lnTo>
                    <a:pt x="146" y="998"/>
                  </a:lnTo>
                  <a:lnTo>
                    <a:pt x="146" y="998"/>
                  </a:lnTo>
                  <a:lnTo>
                    <a:pt x="148" y="996"/>
                  </a:lnTo>
                  <a:lnTo>
                    <a:pt x="148" y="996"/>
                  </a:lnTo>
                  <a:lnTo>
                    <a:pt x="148" y="996"/>
                  </a:lnTo>
                  <a:lnTo>
                    <a:pt x="150" y="1006"/>
                  </a:lnTo>
                  <a:lnTo>
                    <a:pt x="152" y="1020"/>
                  </a:lnTo>
                  <a:lnTo>
                    <a:pt x="152" y="1020"/>
                  </a:lnTo>
                  <a:lnTo>
                    <a:pt x="158" y="1068"/>
                  </a:lnTo>
                  <a:lnTo>
                    <a:pt x="158" y="1068"/>
                  </a:lnTo>
                  <a:lnTo>
                    <a:pt x="158" y="1092"/>
                  </a:lnTo>
                  <a:lnTo>
                    <a:pt x="158" y="1092"/>
                  </a:lnTo>
                  <a:close/>
                  <a:moveTo>
                    <a:pt x="258" y="454"/>
                  </a:moveTo>
                  <a:lnTo>
                    <a:pt x="258" y="454"/>
                  </a:lnTo>
                  <a:lnTo>
                    <a:pt x="256" y="460"/>
                  </a:lnTo>
                  <a:lnTo>
                    <a:pt x="254" y="466"/>
                  </a:lnTo>
                  <a:lnTo>
                    <a:pt x="254" y="466"/>
                  </a:lnTo>
                  <a:lnTo>
                    <a:pt x="252" y="484"/>
                  </a:lnTo>
                  <a:lnTo>
                    <a:pt x="252" y="484"/>
                  </a:lnTo>
                  <a:lnTo>
                    <a:pt x="250" y="502"/>
                  </a:lnTo>
                  <a:lnTo>
                    <a:pt x="250" y="502"/>
                  </a:lnTo>
                  <a:lnTo>
                    <a:pt x="250" y="508"/>
                  </a:lnTo>
                  <a:lnTo>
                    <a:pt x="250" y="508"/>
                  </a:lnTo>
                  <a:lnTo>
                    <a:pt x="250" y="512"/>
                  </a:lnTo>
                  <a:lnTo>
                    <a:pt x="248" y="510"/>
                  </a:lnTo>
                  <a:lnTo>
                    <a:pt x="248" y="510"/>
                  </a:lnTo>
                  <a:lnTo>
                    <a:pt x="248" y="496"/>
                  </a:lnTo>
                  <a:lnTo>
                    <a:pt x="248" y="496"/>
                  </a:lnTo>
                  <a:lnTo>
                    <a:pt x="244" y="480"/>
                  </a:lnTo>
                  <a:lnTo>
                    <a:pt x="244" y="480"/>
                  </a:lnTo>
                  <a:lnTo>
                    <a:pt x="242" y="470"/>
                  </a:lnTo>
                  <a:lnTo>
                    <a:pt x="242" y="470"/>
                  </a:lnTo>
                  <a:lnTo>
                    <a:pt x="242" y="462"/>
                  </a:lnTo>
                  <a:lnTo>
                    <a:pt x="240" y="456"/>
                  </a:lnTo>
                  <a:lnTo>
                    <a:pt x="240" y="456"/>
                  </a:lnTo>
                  <a:lnTo>
                    <a:pt x="238" y="452"/>
                  </a:lnTo>
                  <a:lnTo>
                    <a:pt x="238" y="452"/>
                  </a:lnTo>
                  <a:lnTo>
                    <a:pt x="238" y="448"/>
                  </a:lnTo>
                  <a:lnTo>
                    <a:pt x="238" y="448"/>
                  </a:lnTo>
                  <a:lnTo>
                    <a:pt x="234" y="442"/>
                  </a:lnTo>
                  <a:lnTo>
                    <a:pt x="234" y="442"/>
                  </a:lnTo>
                  <a:lnTo>
                    <a:pt x="232" y="440"/>
                  </a:lnTo>
                  <a:lnTo>
                    <a:pt x="232" y="440"/>
                  </a:lnTo>
                  <a:lnTo>
                    <a:pt x="234" y="438"/>
                  </a:lnTo>
                  <a:lnTo>
                    <a:pt x="234" y="438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8" y="434"/>
                  </a:lnTo>
                  <a:lnTo>
                    <a:pt x="250" y="432"/>
                  </a:lnTo>
                  <a:lnTo>
                    <a:pt x="250" y="432"/>
                  </a:lnTo>
                  <a:lnTo>
                    <a:pt x="252" y="424"/>
                  </a:lnTo>
                  <a:lnTo>
                    <a:pt x="252" y="424"/>
                  </a:lnTo>
                  <a:lnTo>
                    <a:pt x="254" y="416"/>
                  </a:lnTo>
                  <a:lnTo>
                    <a:pt x="254" y="416"/>
                  </a:lnTo>
                  <a:lnTo>
                    <a:pt x="254" y="406"/>
                  </a:lnTo>
                  <a:lnTo>
                    <a:pt x="254" y="406"/>
                  </a:lnTo>
                  <a:lnTo>
                    <a:pt x="252" y="400"/>
                  </a:lnTo>
                  <a:lnTo>
                    <a:pt x="252" y="400"/>
                  </a:lnTo>
                  <a:lnTo>
                    <a:pt x="252" y="396"/>
                  </a:lnTo>
                  <a:lnTo>
                    <a:pt x="252" y="394"/>
                  </a:lnTo>
                  <a:lnTo>
                    <a:pt x="252" y="394"/>
                  </a:lnTo>
                  <a:lnTo>
                    <a:pt x="254" y="390"/>
                  </a:lnTo>
                  <a:lnTo>
                    <a:pt x="254" y="390"/>
                  </a:lnTo>
                  <a:lnTo>
                    <a:pt x="254" y="390"/>
                  </a:lnTo>
                  <a:lnTo>
                    <a:pt x="254" y="390"/>
                  </a:lnTo>
                  <a:lnTo>
                    <a:pt x="256" y="400"/>
                  </a:lnTo>
                  <a:lnTo>
                    <a:pt x="256" y="400"/>
                  </a:lnTo>
                  <a:lnTo>
                    <a:pt x="258" y="418"/>
                  </a:lnTo>
                  <a:lnTo>
                    <a:pt x="258" y="418"/>
                  </a:lnTo>
                  <a:lnTo>
                    <a:pt x="258" y="422"/>
                  </a:lnTo>
                  <a:lnTo>
                    <a:pt x="258" y="422"/>
                  </a:lnTo>
                  <a:lnTo>
                    <a:pt x="256" y="426"/>
                  </a:lnTo>
                  <a:lnTo>
                    <a:pt x="256" y="426"/>
                  </a:lnTo>
                  <a:lnTo>
                    <a:pt x="254" y="434"/>
                  </a:lnTo>
                  <a:lnTo>
                    <a:pt x="254" y="434"/>
                  </a:lnTo>
                  <a:lnTo>
                    <a:pt x="256" y="440"/>
                  </a:lnTo>
                  <a:lnTo>
                    <a:pt x="256" y="440"/>
                  </a:lnTo>
                  <a:lnTo>
                    <a:pt x="258" y="448"/>
                  </a:lnTo>
                  <a:lnTo>
                    <a:pt x="258" y="448"/>
                  </a:lnTo>
                  <a:lnTo>
                    <a:pt x="260" y="452"/>
                  </a:lnTo>
                  <a:lnTo>
                    <a:pt x="260" y="452"/>
                  </a:lnTo>
                  <a:lnTo>
                    <a:pt x="258" y="454"/>
                  </a:lnTo>
                  <a:lnTo>
                    <a:pt x="258" y="4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7318376" y="3707854"/>
              <a:ext cx="871275" cy="2572920"/>
            </a:xfrm>
            <a:custGeom>
              <a:avLst/>
              <a:gdLst/>
              <a:ahLst/>
              <a:cxnLst>
                <a:cxn ang="0">
                  <a:pos x="422" y="300"/>
                </a:cxn>
                <a:cxn ang="0">
                  <a:pos x="416" y="264"/>
                </a:cxn>
                <a:cxn ang="0">
                  <a:pos x="408" y="236"/>
                </a:cxn>
                <a:cxn ang="0">
                  <a:pos x="356" y="218"/>
                </a:cxn>
                <a:cxn ang="0">
                  <a:pos x="320" y="182"/>
                </a:cxn>
                <a:cxn ang="0">
                  <a:pos x="334" y="120"/>
                </a:cxn>
                <a:cxn ang="0">
                  <a:pos x="354" y="80"/>
                </a:cxn>
                <a:cxn ang="0">
                  <a:pos x="338" y="32"/>
                </a:cxn>
                <a:cxn ang="0">
                  <a:pos x="238" y="28"/>
                </a:cxn>
                <a:cxn ang="0">
                  <a:pos x="226" y="78"/>
                </a:cxn>
                <a:cxn ang="0">
                  <a:pos x="236" y="120"/>
                </a:cxn>
                <a:cxn ang="0">
                  <a:pos x="244" y="164"/>
                </a:cxn>
                <a:cxn ang="0">
                  <a:pos x="200" y="180"/>
                </a:cxn>
                <a:cxn ang="0">
                  <a:pos x="144" y="182"/>
                </a:cxn>
                <a:cxn ang="0">
                  <a:pos x="120" y="266"/>
                </a:cxn>
                <a:cxn ang="0">
                  <a:pos x="126" y="390"/>
                </a:cxn>
                <a:cxn ang="0">
                  <a:pos x="138" y="412"/>
                </a:cxn>
                <a:cxn ang="0">
                  <a:pos x="148" y="416"/>
                </a:cxn>
                <a:cxn ang="0">
                  <a:pos x="146" y="452"/>
                </a:cxn>
                <a:cxn ang="0">
                  <a:pos x="136" y="540"/>
                </a:cxn>
                <a:cxn ang="0">
                  <a:pos x="138" y="608"/>
                </a:cxn>
                <a:cxn ang="0">
                  <a:pos x="128" y="648"/>
                </a:cxn>
                <a:cxn ang="0">
                  <a:pos x="124" y="682"/>
                </a:cxn>
                <a:cxn ang="0">
                  <a:pos x="110" y="822"/>
                </a:cxn>
                <a:cxn ang="0">
                  <a:pos x="92" y="922"/>
                </a:cxn>
                <a:cxn ang="0">
                  <a:pos x="76" y="1002"/>
                </a:cxn>
                <a:cxn ang="0">
                  <a:pos x="50" y="1108"/>
                </a:cxn>
                <a:cxn ang="0">
                  <a:pos x="32" y="1202"/>
                </a:cxn>
                <a:cxn ang="0">
                  <a:pos x="20" y="1220"/>
                </a:cxn>
                <a:cxn ang="0">
                  <a:pos x="4" y="1238"/>
                </a:cxn>
                <a:cxn ang="0">
                  <a:pos x="4" y="1254"/>
                </a:cxn>
                <a:cxn ang="0">
                  <a:pos x="74" y="1238"/>
                </a:cxn>
                <a:cxn ang="0">
                  <a:pos x="92" y="1218"/>
                </a:cxn>
                <a:cxn ang="0">
                  <a:pos x="114" y="1230"/>
                </a:cxn>
                <a:cxn ang="0">
                  <a:pos x="152" y="1230"/>
                </a:cxn>
                <a:cxn ang="0">
                  <a:pos x="170" y="1216"/>
                </a:cxn>
                <a:cxn ang="0">
                  <a:pos x="190" y="1040"/>
                </a:cxn>
                <a:cxn ang="0">
                  <a:pos x="200" y="906"/>
                </a:cxn>
                <a:cxn ang="0">
                  <a:pos x="206" y="848"/>
                </a:cxn>
                <a:cxn ang="0">
                  <a:pos x="226" y="774"/>
                </a:cxn>
                <a:cxn ang="0">
                  <a:pos x="278" y="658"/>
                </a:cxn>
                <a:cxn ang="0">
                  <a:pos x="294" y="736"/>
                </a:cxn>
                <a:cxn ang="0">
                  <a:pos x="300" y="860"/>
                </a:cxn>
                <a:cxn ang="0">
                  <a:pos x="302" y="1000"/>
                </a:cxn>
                <a:cxn ang="0">
                  <a:pos x="294" y="1160"/>
                </a:cxn>
                <a:cxn ang="0">
                  <a:pos x="314" y="1222"/>
                </a:cxn>
                <a:cxn ang="0">
                  <a:pos x="328" y="1242"/>
                </a:cxn>
                <a:cxn ang="0">
                  <a:pos x="394" y="1236"/>
                </a:cxn>
                <a:cxn ang="0">
                  <a:pos x="410" y="1218"/>
                </a:cxn>
                <a:cxn ang="0">
                  <a:pos x="422" y="1184"/>
                </a:cxn>
                <a:cxn ang="0">
                  <a:pos x="416" y="1054"/>
                </a:cxn>
                <a:cxn ang="0">
                  <a:pos x="406" y="930"/>
                </a:cxn>
                <a:cxn ang="0">
                  <a:pos x="400" y="856"/>
                </a:cxn>
                <a:cxn ang="0">
                  <a:pos x="408" y="688"/>
                </a:cxn>
                <a:cxn ang="0">
                  <a:pos x="418" y="606"/>
                </a:cxn>
                <a:cxn ang="0">
                  <a:pos x="408" y="536"/>
                </a:cxn>
                <a:cxn ang="0">
                  <a:pos x="384" y="474"/>
                </a:cxn>
                <a:cxn ang="0">
                  <a:pos x="364" y="430"/>
                </a:cxn>
                <a:cxn ang="0">
                  <a:pos x="420" y="378"/>
                </a:cxn>
              </a:cxnLst>
              <a:rect l="0" t="0" r="r" b="b"/>
              <a:pathLst>
                <a:path w="426" h="1258">
                  <a:moveTo>
                    <a:pt x="424" y="320"/>
                  </a:moveTo>
                  <a:lnTo>
                    <a:pt x="424" y="320"/>
                  </a:lnTo>
                  <a:lnTo>
                    <a:pt x="424" y="318"/>
                  </a:lnTo>
                  <a:lnTo>
                    <a:pt x="426" y="316"/>
                  </a:lnTo>
                  <a:lnTo>
                    <a:pt x="426" y="316"/>
                  </a:lnTo>
                  <a:lnTo>
                    <a:pt x="424" y="312"/>
                  </a:lnTo>
                  <a:lnTo>
                    <a:pt x="422" y="310"/>
                  </a:lnTo>
                  <a:lnTo>
                    <a:pt x="420" y="306"/>
                  </a:lnTo>
                  <a:lnTo>
                    <a:pt x="420" y="306"/>
                  </a:lnTo>
                  <a:lnTo>
                    <a:pt x="418" y="304"/>
                  </a:lnTo>
                  <a:lnTo>
                    <a:pt x="418" y="304"/>
                  </a:lnTo>
                  <a:lnTo>
                    <a:pt x="420" y="302"/>
                  </a:lnTo>
                  <a:lnTo>
                    <a:pt x="422" y="300"/>
                  </a:lnTo>
                  <a:lnTo>
                    <a:pt x="422" y="300"/>
                  </a:lnTo>
                  <a:lnTo>
                    <a:pt x="420" y="296"/>
                  </a:lnTo>
                  <a:lnTo>
                    <a:pt x="420" y="296"/>
                  </a:lnTo>
                  <a:lnTo>
                    <a:pt x="420" y="296"/>
                  </a:lnTo>
                  <a:lnTo>
                    <a:pt x="420" y="294"/>
                  </a:lnTo>
                  <a:lnTo>
                    <a:pt x="420" y="290"/>
                  </a:lnTo>
                  <a:lnTo>
                    <a:pt x="420" y="290"/>
                  </a:lnTo>
                  <a:lnTo>
                    <a:pt x="420" y="286"/>
                  </a:lnTo>
                  <a:lnTo>
                    <a:pt x="418" y="282"/>
                  </a:lnTo>
                  <a:lnTo>
                    <a:pt x="418" y="282"/>
                  </a:lnTo>
                  <a:lnTo>
                    <a:pt x="418" y="274"/>
                  </a:lnTo>
                  <a:lnTo>
                    <a:pt x="418" y="274"/>
                  </a:lnTo>
                  <a:lnTo>
                    <a:pt x="418" y="270"/>
                  </a:lnTo>
                  <a:lnTo>
                    <a:pt x="418" y="270"/>
                  </a:lnTo>
                  <a:lnTo>
                    <a:pt x="416" y="264"/>
                  </a:lnTo>
                  <a:lnTo>
                    <a:pt x="416" y="264"/>
                  </a:lnTo>
                  <a:lnTo>
                    <a:pt x="414" y="256"/>
                  </a:lnTo>
                  <a:lnTo>
                    <a:pt x="414" y="256"/>
                  </a:lnTo>
                  <a:lnTo>
                    <a:pt x="414" y="254"/>
                  </a:lnTo>
                  <a:lnTo>
                    <a:pt x="414" y="254"/>
                  </a:lnTo>
                  <a:lnTo>
                    <a:pt x="416" y="248"/>
                  </a:lnTo>
                  <a:lnTo>
                    <a:pt x="416" y="248"/>
                  </a:lnTo>
                  <a:lnTo>
                    <a:pt x="416" y="246"/>
                  </a:lnTo>
                  <a:lnTo>
                    <a:pt x="414" y="244"/>
                  </a:lnTo>
                  <a:lnTo>
                    <a:pt x="414" y="244"/>
                  </a:lnTo>
                  <a:lnTo>
                    <a:pt x="412" y="240"/>
                  </a:lnTo>
                  <a:lnTo>
                    <a:pt x="412" y="240"/>
                  </a:lnTo>
                  <a:lnTo>
                    <a:pt x="408" y="236"/>
                  </a:lnTo>
                  <a:lnTo>
                    <a:pt x="408" y="236"/>
                  </a:lnTo>
                  <a:lnTo>
                    <a:pt x="404" y="234"/>
                  </a:lnTo>
                  <a:lnTo>
                    <a:pt x="402" y="232"/>
                  </a:lnTo>
                  <a:lnTo>
                    <a:pt x="402" y="232"/>
                  </a:lnTo>
                  <a:lnTo>
                    <a:pt x="398" y="232"/>
                  </a:lnTo>
                  <a:lnTo>
                    <a:pt x="398" y="232"/>
                  </a:lnTo>
                  <a:lnTo>
                    <a:pt x="386" y="226"/>
                  </a:lnTo>
                  <a:lnTo>
                    <a:pt x="386" y="226"/>
                  </a:lnTo>
                  <a:lnTo>
                    <a:pt x="374" y="224"/>
                  </a:lnTo>
                  <a:lnTo>
                    <a:pt x="374" y="224"/>
                  </a:lnTo>
                  <a:lnTo>
                    <a:pt x="368" y="222"/>
                  </a:lnTo>
                  <a:lnTo>
                    <a:pt x="368" y="222"/>
                  </a:lnTo>
                  <a:lnTo>
                    <a:pt x="362" y="218"/>
                  </a:lnTo>
                  <a:lnTo>
                    <a:pt x="362" y="218"/>
                  </a:lnTo>
                  <a:lnTo>
                    <a:pt x="356" y="218"/>
                  </a:lnTo>
                  <a:lnTo>
                    <a:pt x="356" y="218"/>
                  </a:lnTo>
                  <a:lnTo>
                    <a:pt x="352" y="216"/>
                  </a:lnTo>
                  <a:lnTo>
                    <a:pt x="348" y="212"/>
                  </a:lnTo>
                  <a:lnTo>
                    <a:pt x="348" y="212"/>
                  </a:lnTo>
                  <a:lnTo>
                    <a:pt x="338" y="200"/>
                  </a:lnTo>
                  <a:lnTo>
                    <a:pt x="338" y="200"/>
                  </a:lnTo>
                  <a:lnTo>
                    <a:pt x="332" y="194"/>
                  </a:lnTo>
                  <a:lnTo>
                    <a:pt x="332" y="194"/>
                  </a:lnTo>
                  <a:lnTo>
                    <a:pt x="326" y="186"/>
                  </a:lnTo>
                  <a:lnTo>
                    <a:pt x="326" y="186"/>
                  </a:lnTo>
                  <a:lnTo>
                    <a:pt x="324" y="184"/>
                  </a:lnTo>
                  <a:lnTo>
                    <a:pt x="320" y="182"/>
                  </a:lnTo>
                  <a:lnTo>
                    <a:pt x="320" y="182"/>
                  </a:lnTo>
                  <a:lnTo>
                    <a:pt x="320" y="182"/>
                  </a:lnTo>
                  <a:lnTo>
                    <a:pt x="320" y="180"/>
                  </a:lnTo>
                  <a:lnTo>
                    <a:pt x="320" y="180"/>
                  </a:lnTo>
                  <a:lnTo>
                    <a:pt x="320" y="170"/>
                  </a:lnTo>
                  <a:lnTo>
                    <a:pt x="320" y="170"/>
                  </a:lnTo>
                  <a:lnTo>
                    <a:pt x="324" y="152"/>
                  </a:lnTo>
                  <a:lnTo>
                    <a:pt x="324" y="152"/>
                  </a:lnTo>
                  <a:lnTo>
                    <a:pt x="326" y="150"/>
                  </a:lnTo>
                  <a:lnTo>
                    <a:pt x="326" y="150"/>
                  </a:lnTo>
                  <a:lnTo>
                    <a:pt x="330" y="144"/>
                  </a:lnTo>
                  <a:lnTo>
                    <a:pt x="332" y="138"/>
                  </a:lnTo>
                  <a:lnTo>
                    <a:pt x="332" y="138"/>
                  </a:lnTo>
                  <a:lnTo>
                    <a:pt x="334" y="128"/>
                  </a:lnTo>
                  <a:lnTo>
                    <a:pt x="334" y="120"/>
                  </a:lnTo>
                  <a:lnTo>
                    <a:pt x="334" y="120"/>
                  </a:lnTo>
                  <a:lnTo>
                    <a:pt x="336" y="118"/>
                  </a:lnTo>
                  <a:lnTo>
                    <a:pt x="338" y="118"/>
                  </a:lnTo>
                  <a:lnTo>
                    <a:pt x="338" y="118"/>
                  </a:lnTo>
                  <a:lnTo>
                    <a:pt x="342" y="118"/>
                  </a:lnTo>
                  <a:lnTo>
                    <a:pt x="344" y="116"/>
                  </a:lnTo>
                  <a:lnTo>
                    <a:pt x="344" y="116"/>
                  </a:lnTo>
                  <a:lnTo>
                    <a:pt x="348" y="110"/>
                  </a:lnTo>
                  <a:lnTo>
                    <a:pt x="350" y="102"/>
                  </a:lnTo>
                  <a:lnTo>
                    <a:pt x="350" y="102"/>
                  </a:lnTo>
                  <a:lnTo>
                    <a:pt x="352" y="94"/>
                  </a:lnTo>
                  <a:lnTo>
                    <a:pt x="352" y="88"/>
                  </a:lnTo>
                  <a:lnTo>
                    <a:pt x="352" y="88"/>
                  </a:lnTo>
                  <a:lnTo>
                    <a:pt x="354" y="80"/>
                  </a:lnTo>
                  <a:lnTo>
                    <a:pt x="354" y="80"/>
                  </a:lnTo>
                  <a:lnTo>
                    <a:pt x="354" y="76"/>
                  </a:lnTo>
                  <a:lnTo>
                    <a:pt x="354" y="74"/>
                  </a:lnTo>
                  <a:lnTo>
                    <a:pt x="354" y="74"/>
                  </a:lnTo>
                  <a:lnTo>
                    <a:pt x="350" y="72"/>
                  </a:lnTo>
                  <a:lnTo>
                    <a:pt x="350" y="72"/>
                  </a:lnTo>
                  <a:lnTo>
                    <a:pt x="348" y="74"/>
                  </a:lnTo>
                  <a:lnTo>
                    <a:pt x="348" y="74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4" y="72"/>
                  </a:lnTo>
                  <a:lnTo>
                    <a:pt x="344" y="72"/>
                  </a:lnTo>
                  <a:lnTo>
                    <a:pt x="342" y="46"/>
                  </a:lnTo>
                  <a:lnTo>
                    <a:pt x="338" y="32"/>
                  </a:lnTo>
                  <a:lnTo>
                    <a:pt x="338" y="32"/>
                  </a:lnTo>
                  <a:lnTo>
                    <a:pt x="334" y="24"/>
                  </a:lnTo>
                  <a:lnTo>
                    <a:pt x="324" y="14"/>
                  </a:lnTo>
                  <a:lnTo>
                    <a:pt x="312" y="6"/>
                  </a:lnTo>
                  <a:lnTo>
                    <a:pt x="306" y="2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86" y="0"/>
                  </a:lnTo>
                  <a:lnTo>
                    <a:pt x="276" y="2"/>
                  </a:lnTo>
                  <a:lnTo>
                    <a:pt x="266" y="6"/>
                  </a:lnTo>
                  <a:lnTo>
                    <a:pt x="252" y="14"/>
                  </a:lnTo>
                  <a:lnTo>
                    <a:pt x="252" y="14"/>
                  </a:lnTo>
                  <a:lnTo>
                    <a:pt x="244" y="20"/>
                  </a:lnTo>
                  <a:lnTo>
                    <a:pt x="238" y="28"/>
                  </a:lnTo>
                  <a:lnTo>
                    <a:pt x="234" y="38"/>
                  </a:lnTo>
                  <a:lnTo>
                    <a:pt x="232" y="46"/>
                  </a:lnTo>
                  <a:lnTo>
                    <a:pt x="230" y="62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2" y="80"/>
                  </a:lnTo>
                  <a:lnTo>
                    <a:pt x="232" y="80"/>
                  </a:lnTo>
                  <a:lnTo>
                    <a:pt x="230" y="82"/>
                  </a:lnTo>
                  <a:lnTo>
                    <a:pt x="230" y="82"/>
                  </a:lnTo>
                  <a:lnTo>
                    <a:pt x="228" y="80"/>
                  </a:lnTo>
                  <a:lnTo>
                    <a:pt x="228" y="80"/>
                  </a:lnTo>
                  <a:lnTo>
                    <a:pt x="228" y="78"/>
                  </a:lnTo>
                  <a:lnTo>
                    <a:pt x="226" y="78"/>
                  </a:lnTo>
                  <a:lnTo>
                    <a:pt x="226" y="78"/>
                  </a:lnTo>
                  <a:lnTo>
                    <a:pt x="224" y="80"/>
                  </a:lnTo>
                  <a:lnTo>
                    <a:pt x="224" y="82"/>
                  </a:lnTo>
                  <a:lnTo>
                    <a:pt x="224" y="82"/>
                  </a:lnTo>
                  <a:lnTo>
                    <a:pt x="224" y="88"/>
                  </a:lnTo>
                  <a:lnTo>
                    <a:pt x="224" y="88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8" y="106"/>
                  </a:lnTo>
                  <a:lnTo>
                    <a:pt x="228" y="106"/>
                  </a:lnTo>
                  <a:lnTo>
                    <a:pt x="230" y="114"/>
                  </a:lnTo>
                  <a:lnTo>
                    <a:pt x="230" y="114"/>
                  </a:lnTo>
                  <a:lnTo>
                    <a:pt x="234" y="118"/>
                  </a:lnTo>
                  <a:lnTo>
                    <a:pt x="236" y="120"/>
                  </a:lnTo>
                  <a:lnTo>
                    <a:pt x="236" y="120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2" y="122"/>
                  </a:lnTo>
                  <a:lnTo>
                    <a:pt x="242" y="122"/>
                  </a:lnTo>
                  <a:lnTo>
                    <a:pt x="242" y="122"/>
                  </a:lnTo>
                  <a:lnTo>
                    <a:pt x="244" y="134"/>
                  </a:lnTo>
                  <a:lnTo>
                    <a:pt x="244" y="134"/>
                  </a:lnTo>
                  <a:lnTo>
                    <a:pt x="246" y="142"/>
                  </a:lnTo>
                  <a:lnTo>
                    <a:pt x="246" y="142"/>
                  </a:lnTo>
                  <a:lnTo>
                    <a:pt x="246" y="148"/>
                  </a:lnTo>
                  <a:lnTo>
                    <a:pt x="246" y="148"/>
                  </a:lnTo>
                  <a:lnTo>
                    <a:pt x="246" y="158"/>
                  </a:lnTo>
                  <a:lnTo>
                    <a:pt x="246" y="158"/>
                  </a:lnTo>
                  <a:lnTo>
                    <a:pt x="244" y="164"/>
                  </a:lnTo>
                  <a:lnTo>
                    <a:pt x="244" y="164"/>
                  </a:lnTo>
                  <a:lnTo>
                    <a:pt x="242" y="164"/>
                  </a:lnTo>
                  <a:lnTo>
                    <a:pt x="242" y="162"/>
                  </a:lnTo>
                  <a:lnTo>
                    <a:pt x="242" y="162"/>
                  </a:lnTo>
                  <a:lnTo>
                    <a:pt x="240" y="162"/>
                  </a:lnTo>
                  <a:lnTo>
                    <a:pt x="236" y="164"/>
                  </a:lnTo>
                  <a:lnTo>
                    <a:pt x="236" y="164"/>
                  </a:lnTo>
                  <a:lnTo>
                    <a:pt x="222" y="170"/>
                  </a:lnTo>
                  <a:lnTo>
                    <a:pt x="222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2" y="180"/>
                  </a:lnTo>
                  <a:lnTo>
                    <a:pt x="202" y="180"/>
                  </a:lnTo>
                  <a:lnTo>
                    <a:pt x="200" y="180"/>
                  </a:lnTo>
                  <a:lnTo>
                    <a:pt x="200" y="180"/>
                  </a:lnTo>
                  <a:lnTo>
                    <a:pt x="194" y="180"/>
                  </a:lnTo>
                  <a:lnTo>
                    <a:pt x="194" y="180"/>
                  </a:lnTo>
                  <a:lnTo>
                    <a:pt x="190" y="180"/>
                  </a:lnTo>
                  <a:lnTo>
                    <a:pt x="190" y="180"/>
                  </a:lnTo>
                  <a:lnTo>
                    <a:pt x="186" y="182"/>
                  </a:lnTo>
                  <a:lnTo>
                    <a:pt x="186" y="182"/>
                  </a:lnTo>
                  <a:lnTo>
                    <a:pt x="174" y="180"/>
                  </a:lnTo>
                  <a:lnTo>
                    <a:pt x="174" y="180"/>
                  </a:lnTo>
                  <a:lnTo>
                    <a:pt x="160" y="180"/>
                  </a:lnTo>
                  <a:lnTo>
                    <a:pt x="160" y="180"/>
                  </a:lnTo>
                  <a:lnTo>
                    <a:pt x="154" y="180"/>
                  </a:lnTo>
                  <a:lnTo>
                    <a:pt x="154" y="180"/>
                  </a:lnTo>
                  <a:lnTo>
                    <a:pt x="144" y="182"/>
                  </a:lnTo>
                  <a:lnTo>
                    <a:pt x="144" y="182"/>
                  </a:lnTo>
                  <a:lnTo>
                    <a:pt x="140" y="186"/>
                  </a:lnTo>
                  <a:lnTo>
                    <a:pt x="136" y="188"/>
                  </a:lnTo>
                  <a:lnTo>
                    <a:pt x="136" y="188"/>
                  </a:lnTo>
                  <a:lnTo>
                    <a:pt x="134" y="196"/>
                  </a:lnTo>
                  <a:lnTo>
                    <a:pt x="134" y="19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0" y="214"/>
                  </a:lnTo>
                  <a:lnTo>
                    <a:pt x="130" y="214"/>
                  </a:lnTo>
                  <a:lnTo>
                    <a:pt x="126" y="228"/>
                  </a:lnTo>
                  <a:lnTo>
                    <a:pt x="124" y="240"/>
                  </a:lnTo>
                  <a:lnTo>
                    <a:pt x="124" y="240"/>
                  </a:lnTo>
                  <a:lnTo>
                    <a:pt x="120" y="266"/>
                  </a:lnTo>
                  <a:lnTo>
                    <a:pt x="120" y="266"/>
                  </a:lnTo>
                  <a:lnTo>
                    <a:pt x="114" y="292"/>
                  </a:lnTo>
                  <a:lnTo>
                    <a:pt x="114" y="292"/>
                  </a:lnTo>
                  <a:lnTo>
                    <a:pt x="112" y="318"/>
                  </a:lnTo>
                  <a:lnTo>
                    <a:pt x="112" y="318"/>
                  </a:lnTo>
                  <a:lnTo>
                    <a:pt x="114" y="348"/>
                  </a:lnTo>
                  <a:lnTo>
                    <a:pt x="114" y="348"/>
                  </a:lnTo>
                  <a:lnTo>
                    <a:pt x="118" y="370"/>
                  </a:lnTo>
                  <a:lnTo>
                    <a:pt x="118" y="370"/>
                  </a:lnTo>
                  <a:lnTo>
                    <a:pt x="120" y="382"/>
                  </a:lnTo>
                  <a:lnTo>
                    <a:pt x="120" y="382"/>
                  </a:lnTo>
                  <a:lnTo>
                    <a:pt x="122" y="386"/>
                  </a:lnTo>
                  <a:lnTo>
                    <a:pt x="122" y="386"/>
                  </a:lnTo>
                  <a:lnTo>
                    <a:pt x="126" y="390"/>
                  </a:lnTo>
                  <a:lnTo>
                    <a:pt x="126" y="390"/>
                  </a:lnTo>
                  <a:lnTo>
                    <a:pt x="128" y="392"/>
                  </a:lnTo>
                  <a:lnTo>
                    <a:pt x="128" y="392"/>
                  </a:lnTo>
                  <a:lnTo>
                    <a:pt x="130" y="396"/>
                  </a:lnTo>
                  <a:lnTo>
                    <a:pt x="130" y="396"/>
                  </a:lnTo>
                  <a:lnTo>
                    <a:pt x="132" y="396"/>
                  </a:lnTo>
                  <a:lnTo>
                    <a:pt x="132" y="396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8" y="406"/>
                  </a:lnTo>
                  <a:lnTo>
                    <a:pt x="138" y="406"/>
                  </a:lnTo>
                  <a:lnTo>
                    <a:pt x="138" y="412"/>
                  </a:lnTo>
                  <a:lnTo>
                    <a:pt x="138" y="412"/>
                  </a:lnTo>
                  <a:lnTo>
                    <a:pt x="138" y="414"/>
                  </a:lnTo>
                  <a:lnTo>
                    <a:pt x="140" y="414"/>
                  </a:lnTo>
                  <a:lnTo>
                    <a:pt x="140" y="414"/>
                  </a:lnTo>
                  <a:lnTo>
                    <a:pt x="142" y="414"/>
                  </a:lnTo>
                  <a:lnTo>
                    <a:pt x="142" y="414"/>
                  </a:lnTo>
                  <a:lnTo>
                    <a:pt x="144" y="414"/>
                  </a:lnTo>
                  <a:lnTo>
                    <a:pt x="144" y="414"/>
                  </a:lnTo>
                  <a:lnTo>
                    <a:pt x="144" y="414"/>
                  </a:lnTo>
                  <a:lnTo>
                    <a:pt x="144" y="416"/>
                  </a:lnTo>
                  <a:lnTo>
                    <a:pt x="146" y="418"/>
                  </a:lnTo>
                  <a:lnTo>
                    <a:pt x="146" y="418"/>
                  </a:lnTo>
                  <a:lnTo>
                    <a:pt x="148" y="416"/>
                  </a:lnTo>
                  <a:lnTo>
                    <a:pt x="148" y="416"/>
                  </a:lnTo>
                  <a:lnTo>
                    <a:pt x="150" y="416"/>
                  </a:lnTo>
                  <a:lnTo>
                    <a:pt x="150" y="418"/>
                  </a:lnTo>
                  <a:lnTo>
                    <a:pt x="150" y="418"/>
                  </a:lnTo>
                  <a:lnTo>
                    <a:pt x="152" y="428"/>
                  </a:lnTo>
                  <a:lnTo>
                    <a:pt x="152" y="428"/>
                  </a:lnTo>
                  <a:lnTo>
                    <a:pt x="152" y="436"/>
                  </a:lnTo>
                  <a:lnTo>
                    <a:pt x="152" y="436"/>
                  </a:lnTo>
                  <a:lnTo>
                    <a:pt x="152" y="446"/>
                  </a:lnTo>
                  <a:lnTo>
                    <a:pt x="152" y="446"/>
                  </a:lnTo>
                  <a:lnTo>
                    <a:pt x="150" y="448"/>
                  </a:lnTo>
                  <a:lnTo>
                    <a:pt x="150" y="448"/>
                  </a:lnTo>
                  <a:lnTo>
                    <a:pt x="146" y="450"/>
                  </a:lnTo>
                  <a:lnTo>
                    <a:pt x="146" y="450"/>
                  </a:lnTo>
                  <a:lnTo>
                    <a:pt x="146" y="452"/>
                  </a:lnTo>
                  <a:lnTo>
                    <a:pt x="144" y="454"/>
                  </a:lnTo>
                  <a:lnTo>
                    <a:pt x="144" y="454"/>
                  </a:lnTo>
                  <a:lnTo>
                    <a:pt x="144" y="464"/>
                  </a:lnTo>
                  <a:lnTo>
                    <a:pt x="144" y="464"/>
                  </a:lnTo>
                  <a:lnTo>
                    <a:pt x="144" y="476"/>
                  </a:lnTo>
                  <a:lnTo>
                    <a:pt x="144" y="476"/>
                  </a:lnTo>
                  <a:lnTo>
                    <a:pt x="142" y="480"/>
                  </a:lnTo>
                  <a:lnTo>
                    <a:pt x="142" y="480"/>
                  </a:lnTo>
                  <a:lnTo>
                    <a:pt x="142" y="502"/>
                  </a:lnTo>
                  <a:lnTo>
                    <a:pt x="142" y="502"/>
                  </a:lnTo>
                  <a:lnTo>
                    <a:pt x="138" y="522"/>
                  </a:lnTo>
                  <a:lnTo>
                    <a:pt x="138" y="522"/>
                  </a:lnTo>
                  <a:lnTo>
                    <a:pt x="136" y="540"/>
                  </a:lnTo>
                  <a:lnTo>
                    <a:pt x="136" y="540"/>
                  </a:lnTo>
                  <a:lnTo>
                    <a:pt x="136" y="566"/>
                  </a:lnTo>
                  <a:lnTo>
                    <a:pt x="136" y="566"/>
                  </a:lnTo>
                  <a:lnTo>
                    <a:pt x="134" y="592"/>
                  </a:lnTo>
                  <a:lnTo>
                    <a:pt x="134" y="592"/>
                  </a:lnTo>
                  <a:lnTo>
                    <a:pt x="132" y="602"/>
                  </a:lnTo>
                  <a:lnTo>
                    <a:pt x="132" y="602"/>
                  </a:lnTo>
                  <a:lnTo>
                    <a:pt x="132" y="604"/>
                  </a:lnTo>
                  <a:lnTo>
                    <a:pt x="134" y="606"/>
                  </a:lnTo>
                  <a:lnTo>
                    <a:pt x="134" y="606"/>
                  </a:lnTo>
                  <a:lnTo>
                    <a:pt x="138" y="606"/>
                  </a:lnTo>
                  <a:lnTo>
                    <a:pt x="138" y="606"/>
                  </a:lnTo>
                  <a:lnTo>
                    <a:pt x="138" y="606"/>
                  </a:lnTo>
                  <a:lnTo>
                    <a:pt x="138" y="608"/>
                  </a:lnTo>
                  <a:lnTo>
                    <a:pt x="138" y="608"/>
                  </a:lnTo>
                  <a:lnTo>
                    <a:pt x="136" y="614"/>
                  </a:lnTo>
                  <a:lnTo>
                    <a:pt x="136" y="614"/>
                  </a:lnTo>
                  <a:lnTo>
                    <a:pt x="134" y="620"/>
                  </a:lnTo>
                  <a:lnTo>
                    <a:pt x="134" y="620"/>
                  </a:lnTo>
                  <a:lnTo>
                    <a:pt x="132" y="626"/>
                  </a:lnTo>
                  <a:lnTo>
                    <a:pt x="132" y="626"/>
                  </a:lnTo>
                  <a:lnTo>
                    <a:pt x="132" y="630"/>
                  </a:lnTo>
                  <a:lnTo>
                    <a:pt x="132" y="630"/>
                  </a:lnTo>
                  <a:lnTo>
                    <a:pt x="132" y="634"/>
                  </a:lnTo>
                  <a:lnTo>
                    <a:pt x="132" y="634"/>
                  </a:lnTo>
                  <a:lnTo>
                    <a:pt x="132" y="642"/>
                  </a:lnTo>
                  <a:lnTo>
                    <a:pt x="132" y="642"/>
                  </a:lnTo>
                  <a:lnTo>
                    <a:pt x="130" y="646"/>
                  </a:lnTo>
                  <a:lnTo>
                    <a:pt x="128" y="648"/>
                  </a:lnTo>
                  <a:lnTo>
                    <a:pt x="128" y="648"/>
                  </a:lnTo>
                  <a:lnTo>
                    <a:pt x="128" y="650"/>
                  </a:lnTo>
                  <a:lnTo>
                    <a:pt x="128" y="654"/>
                  </a:lnTo>
                  <a:lnTo>
                    <a:pt x="128" y="654"/>
                  </a:lnTo>
                  <a:lnTo>
                    <a:pt x="130" y="658"/>
                  </a:lnTo>
                  <a:lnTo>
                    <a:pt x="130" y="658"/>
                  </a:lnTo>
                  <a:lnTo>
                    <a:pt x="128" y="660"/>
                  </a:lnTo>
                  <a:lnTo>
                    <a:pt x="128" y="660"/>
                  </a:lnTo>
                  <a:lnTo>
                    <a:pt x="128" y="668"/>
                  </a:lnTo>
                  <a:lnTo>
                    <a:pt x="128" y="668"/>
                  </a:lnTo>
                  <a:lnTo>
                    <a:pt x="126" y="676"/>
                  </a:lnTo>
                  <a:lnTo>
                    <a:pt x="126" y="676"/>
                  </a:lnTo>
                  <a:lnTo>
                    <a:pt x="124" y="678"/>
                  </a:lnTo>
                  <a:lnTo>
                    <a:pt x="124" y="682"/>
                  </a:lnTo>
                  <a:lnTo>
                    <a:pt x="124" y="682"/>
                  </a:lnTo>
                  <a:lnTo>
                    <a:pt x="124" y="690"/>
                  </a:lnTo>
                  <a:lnTo>
                    <a:pt x="124" y="690"/>
                  </a:lnTo>
                  <a:lnTo>
                    <a:pt x="122" y="696"/>
                  </a:lnTo>
                  <a:lnTo>
                    <a:pt x="122" y="696"/>
                  </a:lnTo>
                  <a:lnTo>
                    <a:pt x="120" y="708"/>
                  </a:lnTo>
                  <a:lnTo>
                    <a:pt x="120" y="708"/>
                  </a:lnTo>
                  <a:lnTo>
                    <a:pt x="116" y="738"/>
                  </a:lnTo>
                  <a:lnTo>
                    <a:pt x="116" y="738"/>
                  </a:lnTo>
                  <a:lnTo>
                    <a:pt x="114" y="762"/>
                  </a:lnTo>
                  <a:lnTo>
                    <a:pt x="114" y="762"/>
                  </a:lnTo>
                  <a:lnTo>
                    <a:pt x="112" y="786"/>
                  </a:lnTo>
                  <a:lnTo>
                    <a:pt x="112" y="786"/>
                  </a:lnTo>
                  <a:lnTo>
                    <a:pt x="110" y="822"/>
                  </a:lnTo>
                  <a:lnTo>
                    <a:pt x="110" y="822"/>
                  </a:lnTo>
                  <a:lnTo>
                    <a:pt x="110" y="844"/>
                  </a:lnTo>
                  <a:lnTo>
                    <a:pt x="110" y="844"/>
                  </a:lnTo>
                  <a:lnTo>
                    <a:pt x="108" y="848"/>
                  </a:lnTo>
                  <a:lnTo>
                    <a:pt x="108" y="848"/>
                  </a:lnTo>
                  <a:lnTo>
                    <a:pt x="108" y="860"/>
                  </a:lnTo>
                  <a:lnTo>
                    <a:pt x="108" y="860"/>
                  </a:lnTo>
                  <a:lnTo>
                    <a:pt x="104" y="880"/>
                  </a:lnTo>
                  <a:lnTo>
                    <a:pt x="104" y="880"/>
                  </a:lnTo>
                  <a:lnTo>
                    <a:pt x="102" y="890"/>
                  </a:lnTo>
                  <a:lnTo>
                    <a:pt x="102" y="890"/>
                  </a:lnTo>
                  <a:lnTo>
                    <a:pt x="96" y="904"/>
                  </a:lnTo>
                  <a:lnTo>
                    <a:pt x="96" y="904"/>
                  </a:lnTo>
                  <a:lnTo>
                    <a:pt x="92" y="922"/>
                  </a:lnTo>
                  <a:lnTo>
                    <a:pt x="92" y="922"/>
                  </a:lnTo>
                  <a:lnTo>
                    <a:pt x="90" y="938"/>
                  </a:lnTo>
                  <a:lnTo>
                    <a:pt x="90" y="938"/>
                  </a:lnTo>
                  <a:lnTo>
                    <a:pt x="88" y="944"/>
                  </a:lnTo>
                  <a:lnTo>
                    <a:pt x="88" y="944"/>
                  </a:lnTo>
                  <a:lnTo>
                    <a:pt x="86" y="952"/>
                  </a:lnTo>
                  <a:lnTo>
                    <a:pt x="86" y="952"/>
                  </a:lnTo>
                  <a:lnTo>
                    <a:pt x="86" y="960"/>
                  </a:lnTo>
                  <a:lnTo>
                    <a:pt x="86" y="960"/>
                  </a:lnTo>
                  <a:lnTo>
                    <a:pt x="82" y="972"/>
                  </a:lnTo>
                  <a:lnTo>
                    <a:pt x="82" y="972"/>
                  </a:lnTo>
                  <a:lnTo>
                    <a:pt x="78" y="988"/>
                  </a:lnTo>
                  <a:lnTo>
                    <a:pt x="78" y="988"/>
                  </a:lnTo>
                  <a:lnTo>
                    <a:pt x="76" y="1002"/>
                  </a:lnTo>
                  <a:lnTo>
                    <a:pt x="76" y="1002"/>
                  </a:lnTo>
                  <a:lnTo>
                    <a:pt x="74" y="1018"/>
                  </a:lnTo>
                  <a:lnTo>
                    <a:pt x="74" y="1018"/>
                  </a:lnTo>
                  <a:lnTo>
                    <a:pt x="70" y="1036"/>
                  </a:lnTo>
                  <a:lnTo>
                    <a:pt x="70" y="1036"/>
                  </a:lnTo>
                  <a:lnTo>
                    <a:pt x="64" y="1064"/>
                  </a:lnTo>
                  <a:lnTo>
                    <a:pt x="64" y="1064"/>
                  </a:lnTo>
                  <a:lnTo>
                    <a:pt x="60" y="1080"/>
                  </a:lnTo>
                  <a:lnTo>
                    <a:pt x="60" y="1080"/>
                  </a:lnTo>
                  <a:lnTo>
                    <a:pt x="56" y="1092"/>
                  </a:lnTo>
                  <a:lnTo>
                    <a:pt x="56" y="1092"/>
                  </a:lnTo>
                  <a:lnTo>
                    <a:pt x="54" y="1098"/>
                  </a:lnTo>
                  <a:lnTo>
                    <a:pt x="54" y="1098"/>
                  </a:lnTo>
                  <a:lnTo>
                    <a:pt x="50" y="1108"/>
                  </a:lnTo>
                  <a:lnTo>
                    <a:pt x="50" y="1108"/>
                  </a:lnTo>
                  <a:lnTo>
                    <a:pt x="44" y="1132"/>
                  </a:lnTo>
                  <a:lnTo>
                    <a:pt x="44" y="1132"/>
                  </a:lnTo>
                  <a:lnTo>
                    <a:pt x="38" y="1148"/>
                  </a:lnTo>
                  <a:lnTo>
                    <a:pt x="38" y="1148"/>
                  </a:lnTo>
                  <a:lnTo>
                    <a:pt x="34" y="1160"/>
                  </a:lnTo>
                  <a:lnTo>
                    <a:pt x="34" y="1160"/>
                  </a:lnTo>
                  <a:lnTo>
                    <a:pt x="34" y="1174"/>
                  </a:lnTo>
                  <a:lnTo>
                    <a:pt x="34" y="1174"/>
                  </a:lnTo>
                  <a:lnTo>
                    <a:pt x="34" y="1186"/>
                  </a:lnTo>
                  <a:lnTo>
                    <a:pt x="34" y="1186"/>
                  </a:lnTo>
                  <a:lnTo>
                    <a:pt x="32" y="1196"/>
                  </a:lnTo>
                  <a:lnTo>
                    <a:pt x="32" y="1196"/>
                  </a:lnTo>
                  <a:lnTo>
                    <a:pt x="32" y="1202"/>
                  </a:lnTo>
                  <a:lnTo>
                    <a:pt x="32" y="1202"/>
                  </a:lnTo>
                  <a:lnTo>
                    <a:pt x="32" y="1204"/>
                  </a:lnTo>
                  <a:lnTo>
                    <a:pt x="32" y="1204"/>
                  </a:lnTo>
                  <a:lnTo>
                    <a:pt x="30" y="1206"/>
                  </a:lnTo>
                  <a:lnTo>
                    <a:pt x="30" y="1206"/>
                  </a:lnTo>
                  <a:lnTo>
                    <a:pt x="28" y="1210"/>
                  </a:lnTo>
                  <a:lnTo>
                    <a:pt x="28" y="1212"/>
                  </a:lnTo>
                  <a:lnTo>
                    <a:pt x="28" y="1212"/>
                  </a:lnTo>
                  <a:lnTo>
                    <a:pt x="28" y="1214"/>
                  </a:lnTo>
                  <a:lnTo>
                    <a:pt x="28" y="1214"/>
                  </a:lnTo>
                  <a:lnTo>
                    <a:pt x="24" y="1216"/>
                  </a:lnTo>
                  <a:lnTo>
                    <a:pt x="24" y="1216"/>
                  </a:lnTo>
                  <a:lnTo>
                    <a:pt x="20" y="1220"/>
                  </a:lnTo>
                  <a:lnTo>
                    <a:pt x="20" y="1220"/>
                  </a:lnTo>
                  <a:lnTo>
                    <a:pt x="20" y="1222"/>
                  </a:lnTo>
                  <a:lnTo>
                    <a:pt x="20" y="1222"/>
                  </a:lnTo>
                  <a:lnTo>
                    <a:pt x="18" y="1224"/>
                  </a:lnTo>
                  <a:lnTo>
                    <a:pt x="18" y="1224"/>
                  </a:lnTo>
                  <a:lnTo>
                    <a:pt x="14" y="1226"/>
                  </a:lnTo>
                  <a:lnTo>
                    <a:pt x="14" y="1226"/>
                  </a:lnTo>
                  <a:lnTo>
                    <a:pt x="12" y="1228"/>
                  </a:lnTo>
                  <a:lnTo>
                    <a:pt x="12" y="1228"/>
                  </a:lnTo>
                  <a:lnTo>
                    <a:pt x="8" y="1232"/>
                  </a:lnTo>
                  <a:lnTo>
                    <a:pt x="8" y="1232"/>
                  </a:lnTo>
                  <a:lnTo>
                    <a:pt x="6" y="1234"/>
                  </a:lnTo>
                  <a:lnTo>
                    <a:pt x="6" y="1234"/>
                  </a:lnTo>
                  <a:lnTo>
                    <a:pt x="4" y="1238"/>
                  </a:lnTo>
                  <a:lnTo>
                    <a:pt x="4" y="1238"/>
                  </a:lnTo>
                  <a:lnTo>
                    <a:pt x="0" y="1244"/>
                  </a:lnTo>
                  <a:lnTo>
                    <a:pt x="0" y="1244"/>
                  </a:lnTo>
                  <a:lnTo>
                    <a:pt x="0" y="1244"/>
                  </a:lnTo>
                  <a:lnTo>
                    <a:pt x="0" y="1244"/>
                  </a:lnTo>
                  <a:lnTo>
                    <a:pt x="0" y="1248"/>
                  </a:lnTo>
                  <a:lnTo>
                    <a:pt x="0" y="1248"/>
                  </a:lnTo>
                  <a:lnTo>
                    <a:pt x="2" y="1248"/>
                  </a:lnTo>
                  <a:lnTo>
                    <a:pt x="2" y="1248"/>
                  </a:lnTo>
                  <a:lnTo>
                    <a:pt x="2" y="1248"/>
                  </a:lnTo>
                  <a:lnTo>
                    <a:pt x="2" y="1250"/>
                  </a:lnTo>
                  <a:lnTo>
                    <a:pt x="2" y="1252"/>
                  </a:lnTo>
                  <a:lnTo>
                    <a:pt x="2" y="1252"/>
                  </a:lnTo>
                  <a:lnTo>
                    <a:pt x="4" y="1254"/>
                  </a:lnTo>
                  <a:lnTo>
                    <a:pt x="4" y="1254"/>
                  </a:lnTo>
                  <a:lnTo>
                    <a:pt x="10" y="1256"/>
                  </a:lnTo>
                  <a:lnTo>
                    <a:pt x="10" y="1256"/>
                  </a:lnTo>
                  <a:lnTo>
                    <a:pt x="22" y="1258"/>
                  </a:lnTo>
                  <a:lnTo>
                    <a:pt x="22" y="1258"/>
                  </a:lnTo>
                  <a:lnTo>
                    <a:pt x="36" y="1256"/>
                  </a:lnTo>
                  <a:lnTo>
                    <a:pt x="36" y="1256"/>
                  </a:lnTo>
                  <a:lnTo>
                    <a:pt x="52" y="1252"/>
                  </a:lnTo>
                  <a:lnTo>
                    <a:pt x="52" y="1252"/>
                  </a:lnTo>
                  <a:lnTo>
                    <a:pt x="64" y="1248"/>
                  </a:lnTo>
                  <a:lnTo>
                    <a:pt x="64" y="1248"/>
                  </a:lnTo>
                  <a:lnTo>
                    <a:pt x="70" y="1246"/>
                  </a:lnTo>
                  <a:lnTo>
                    <a:pt x="74" y="1244"/>
                  </a:lnTo>
                  <a:lnTo>
                    <a:pt x="74" y="1244"/>
                  </a:lnTo>
                  <a:lnTo>
                    <a:pt x="74" y="1238"/>
                  </a:lnTo>
                  <a:lnTo>
                    <a:pt x="74" y="1234"/>
                  </a:lnTo>
                  <a:lnTo>
                    <a:pt x="74" y="1234"/>
                  </a:lnTo>
                  <a:lnTo>
                    <a:pt x="74" y="1230"/>
                  </a:lnTo>
                  <a:lnTo>
                    <a:pt x="76" y="1226"/>
                  </a:lnTo>
                  <a:lnTo>
                    <a:pt x="76" y="1226"/>
                  </a:lnTo>
                  <a:lnTo>
                    <a:pt x="76" y="1224"/>
                  </a:lnTo>
                  <a:lnTo>
                    <a:pt x="76" y="1224"/>
                  </a:lnTo>
                  <a:lnTo>
                    <a:pt x="80" y="1216"/>
                  </a:lnTo>
                  <a:lnTo>
                    <a:pt x="80" y="1216"/>
                  </a:lnTo>
                  <a:lnTo>
                    <a:pt x="80" y="1216"/>
                  </a:lnTo>
                  <a:lnTo>
                    <a:pt x="82" y="1216"/>
                  </a:lnTo>
                  <a:lnTo>
                    <a:pt x="82" y="1216"/>
                  </a:lnTo>
                  <a:lnTo>
                    <a:pt x="92" y="1218"/>
                  </a:lnTo>
                  <a:lnTo>
                    <a:pt x="92" y="1218"/>
                  </a:lnTo>
                  <a:lnTo>
                    <a:pt x="92" y="1218"/>
                  </a:lnTo>
                  <a:lnTo>
                    <a:pt x="92" y="1220"/>
                  </a:lnTo>
                  <a:lnTo>
                    <a:pt x="92" y="1220"/>
                  </a:lnTo>
                  <a:lnTo>
                    <a:pt x="92" y="1224"/>
                  </a:lnTo>
                  <a:lnTo>
                    <a:pt x="92" y="1224"/>
                  </a:lnTo>
                  <a:lnTo>
                    <a:pt x="92" y="1228"/>
                  </a:lnTo>
                  <a:lnTo>
                    <a:pt x="92" y="1228"/>
                  </a:lnTo>
                  <a:lnTo>
                    <a:pt x="92" y="1228"/>
                  </a:lnTo>
                  <a:lnTo>
                    <a:pt x="96" y="1230"/>
                  </a:lnTo>
                  <a:lnTo>
                    <a:pt x="96" y="1230"/>
                  </a:lnTo>
                  <a:lnTo>
                    <a:pt x="108" y="1232"/>
                  </a:lnTo>
                  <a:lnTo>
                    <a:pt x="108" y="1232"/>
                  </a:lnTo>
                  <a:lnTo>
                    <a:pt x="114" y="1230"/>
                  </a:lnTo>
                  <a:lnTo>
                    <a:pt x="114" y="1230"/>
                  </a:lnTo>
                  <a:lnTo>
                    <a:pt x="114" y="1230"/>
                  </a:lnTo>
                  <a:lnTo>
                    <a:pt x="114" y="1228"/>
                  </a:lnTo>
                  <a:lnTo>
                    <a:pt x="114" y="1228"/>
                  </a:lnTo>
                  <a:lnTo>
                    <a:pt x="114" y="1224"/>
                  </a:lnTo>
                  <a:lnTo>
                    <a:pt x="114" y="1224"/>
                  </a:lnTo>
                  <a:lnTo>
                    <a:pt x="114" y="1222"/>
                  </a:lnTo>
                  <a:lnTo>
                    <a:pt x="114" y="1222"/>
                  </a:lnTo>
                  <a:lnTo>
                    <a:pt x="114" y="1222"/>
                  </a:lnTo>
                  <a:lnTo>
                    <a:pt x="124" y="1224"/>
                  </a:lnTo>
                  <a:lnTo>
                    <a:pt x="124" y="1224"/>
                  </a:lnTo>
                  <a:lnTo>
                    <a:pt x="142" y="1228"/>
                  </a:lnTo>
                  <a:lnTo>
                    <a:pt x="142" y="1228"/>
                  </a:lnTo>
                  <a:lnTo>
                    <a:pt x="152" y="1230"/>
                  </a:lnTo>
                  <a:lnTo>
                    <a:pt x="152" y="1230"/>
                  </a:lnTo>
                  <a:lnTo>
                    <a:pt x="154" y="1230"/>
                  </a:lnTo>
                  <a:lnTo>
                    <a:pt x="154" y="1230"/>
                  </a:lnTo>
                  <a:lnTo>
                    <a:pt x="160" y="1230"/>
                  </a:lnTo>
                  <a:lnTo>
                    <a:pt x="160" y="1230"/>
                  </a:lnTo>
                  <a:lnTo>
                    <a:pt x="162" y="1232"/>
                  </a:lnTo>
                  <a:lnTo>
                    <a:pt x="162" y="1232"/>
                  </a:lnTo>
                  <a:lnTo>
                    <a:pt x="166" y="1232"/>
                  </a:lnTo>
                  <a:lnTo>
                    <a:pt x="166" y="1232"/>
                  </a:lnTo>
                  <a:lnTo>
                    <a:pt x="168" y="1228"/>
                  </a:lnTo>
                  <a:lnTo>
                    <a:pt x="168" y="1228"/>
                  </a:lnTo>
                  <a:lnTo>
                    <a:pt x="170" y="1224"/>
                  </a:lnTo>
                  <a:lnTo>
                    <a:pt x="170" y="1224"/>
                  </a:lnTo>
                  <a:lnTo>
                    <a:pt x="170" y="1216"/>
                  </a:lnTo>
                  <a:lnTo>
                    <a:pt x="170" y="1216"/>
                  </a:lnTo>
                  <a:lnTo>
                    <a:pt x="170" y="1210"/>
                  </a:lnTo>
                  <a:lnTo>
                    <a:pt x="170" y="1210"/>
                  </a:lnTo>
                  <a:lnTo>
                    <a:pt x="170" y="1204"/>
                  </a:lnTo>
                  <a:lnTo>
                    <a:pt x="170" y="1204"/>
                  </a:lnTo>
                  <a:lnTo>
                    <a:pt x="174" y="1170"/>
                  </a:lnTo>
                  <a:lnTo>
                    <a:pt x="174" y="1170"/>
                  </a:lnTo>
                  <a:lnTo>
                    <a:pt x="180" y="1138"/>
                  </a:lnTo>
                  <a:lnTo>
                    <a:pt x="180" y="1138"/>
                  </a:lnTo>
                  <a:lnTo>
                    <a:pt x="184" y="1102"/>
                  </a:lnTo>
                  <a:lnTo>
                    <a:pt x="184" y="1102"/>
                  </a:lnTo>
                  <a:lnTo>
                    <a:pt x="188" y="1064"/>
                  </a:lnTo>
                  <a:lnTo>
                    <a:pt x="188" y="1064"/>
                  </a:lnTo>
                  <a:lnTo>
                    <a:pt x="190" y="1040"/>
                  </a:lnTo>
                  <a:lnTo>
                    <a:pt x="190" y="1040"/>
                  </a:lnTo>
                  <a:lnTo>
                    <a:pt x="194" y="1010"/>
                  </a:lnTo>
                  <a:lnTo>
                    <a:pt x="194" y="1010"/>
                  </a:lnTo>
                  <a:lnTo>
                    <a:pt x="194" y="986"/>
                  </a:lnTo>
                  <a:lnTo>
                    <a:pt x="194" y="986"/>
                  </a:lnTo>
                  <a:lnTo>
                    <a:pt x="196" y="962"/>
                  </a:lnTo>
                  <a:lnTo>
                    <a:pt x="196" y="962"/>
                  </a:lnTo>
                  <a:lnTo>
                    <a:pt x="196" y="944"/>
                  </a:lnTo>
                  <a:lnTo>
                    <a:pt x="196" y="944"/>
                  </a:lnTo>
                  <a:lnTo>
                    <a:pt x="198" y="926"/>
                  </a:lnTo>
                  <a:lnTo>
                    <a:pt x="198" y="926"/>
                  </a:lnTo>
                  <a:lnTo>
                    <a:pt x="198" y="918"/>
                  </a:lnTo>
                  <a:lnTo>
                    <a:pt x="198" y="918"/>
                  </a:lnTo>
                  <a:lnTo>
                    <a:pt x="200" y="906"/>
                  </a:lnTo>
                  <a:lnTo>
                    <a:pt x="200" y="906"/>
                  </a:lnTo>
                  <a:lnTo>
                    <a:pt x="200" y="902"/>
                  </a:lnTo>
                  <a:lnTo>
                    <a:pt x="200" y="902"/>
                  </a:lnTo>
                  <a:lnTo>
                    <a:pt x="202" y="896"/>
                  </a:lnTo>
                  <a:lnTo>
                    <a:pt x="202" y="896"/>
                  </a:lnTo>
                  <a:lnTo>
                    <a:pt x="202" y="882"/>
                  </a:lnTo>
                  <a:lnTo>
                    <a:pt x="202" y="882"/>
                  </a:lnTo>
                  <a:lnTo>
                    <a:pt x="204" y="866"/>
                  </a:lnTo>
                  <a:lnTo>
                    <a:pt x="204" y="866"/>
                  </a:lnTo>
                  <a:lnTo>
                    <a:pt x="206" y="858"/>
                  </a:lnTo>
                  <a:lnTo>
                    <a:pt x="206" y="858"/>
                  </a:lnTo>
                  <a:lnTo>
                    <a:pt x="206" y="852"/>
                  </a:lnTo>
                  <a:lnTo>
                    <a:pt x="206" y="852"/>
                  </a:lnTo>
                  <a:lnTo>
                    <a:pt x="206" y="848"/>
                  </a:lnTo>
                  <a:lnTo>
                    <a:pt x="206" y="848"/>
                  </a:lnTo>
                  <a:lnTo>
                    <a:pt x="210" y="836"/>
                  </a:lnTo>
                  <a:lnTo>
                    <a:pt x="210" y="836"/>
                  </a:lnTo>
                  <a:lnTo>
                    <a:pt x="214" y="822"/>
                  </a:lnTo>
                  <a:lnTo>
                    <a:pt x="214" y="822"/>
                  </a:lnTo>
                  <a:lnTo>
                    <a:pt x="216" y="808"/>
                  </a:lnTo>
                  <a:lnTo>
                    <a:pt x="216" y="808"/>
                  </a:lnTo>
                  <a:lnTo>
                    <a:pt x="218" y="806"/>
                  </a:lnTo>
                  <a:lnTo>
                    <a:pt x="218" y="806"/>
                  </a:lnTo>
                  <a:lnTo>
                    <a:pt x="222" y="796"/>
                  </a:lnTo>
                  <a:lnTo>
                    <a:pt x="222" y="796"/>
                  </a:lnTo>
                  <a:lnTo>
                    <a:pt x="224" y="786"/>
                  </a:lnTo>
                  <a:lnTo>
                    <a:pt x="224" y="786"/>
                  </a:lnTo>
                  <a:lnTo>
                    <a:pt x="226" y="774"/>
                  </a:lnTo>
                  <a:lnTo>
                    <a:pt x="226" y="774"/>
                  </a:lnTo>
                  <a:lnTo>
                    <a:pt x="238" y="750"/>
                  </a:lnTo>
                  <a:lnTo>
                    <a:pt x="238" y="750"/>
                  </a:lnTo>
                  <a:lnTo>
                    <a:pt x="242" y="738"/>
                  </a:lnTo>
                  <a:lnTo>
                    <a:pt x="252" y="714"/>
                  </a:lnTo>
                  <a:lnTo>
                    <a:pt x="252" y="714"/>
                  </a:lnTo>
                  <a:lnTo>
                    <a:pt x="262" y="682"/>
                  </a:lnTo>
                  <a:lnTo>
                    <a:pt x="262" y="682"/>
                  </a:lnTo>
                  <a:lnTo>
                    <a:pt x="268" y="668"/>
                  </a:lnTo>
                  <a:lnTo>
                    <a:pt x="268" y="668"/>
                  </a:lnTo>
                  <a:lnTo>
                    <a:pt x="272" y="660"/>
                  </a:lnTo>
                  <a:lnTo>
                    <a:pt x="272" y="660"/>
                  </a:lnTo>
                  <a:lnTo>
                    <a:pt x="274" y="658"/>
                  </a:lnTo>
                  <a:lnTo>
                    <a:pt x="274" y="658"/>
                  </a:lnTo>
                  <a:lnTo>
                    <a:pt x="278" y="658"/>
                  </a:lnTo>
                  <a:lnTo>
                    <a:pt x="278" y="658"/>
                  </a:lnTo>
                  <a:lnTo>
                    <a:pt x="280" y="658"/>
                  </a:lnTo>
                  <a:lnTo>
                    <a:pt x="280" y="660"/>
                  </a:lnTo>
                  <a:lnTo>
                    <a:pt x="280" y="660"/>
                  </a:lnTo>
                  <a:lnTo>
                    <a:pt x="282" y="666"/>
                  </a:lnTo>
                  <a:lnTo>
                    <a:pt x="282" y="666"/>
                  </a:lnTo>
                  <a:lnTo>
                    <a:pt x="282" y="678"/>
                  </a:lnTo>
                  <a:lnTo>
                    <a:pt x="282" y="678"/>
                  </a:lnTo>
                  <a:lnTo>
                    <a:pt x="284" y="694"/>
                  </a:lnTo>
                  <a:lnTo>
                    <a:pt x="284" y="694"/>
                  </a:lnTo>
                  <a:lnTo>
                    <a:pt x="288" y="710"/>
                  </a:lnTo>
                  <a:lnTo>
                    <a:pt x="288" y="710"/>
                  </a:lnTo>
                  <a:lnTo>
                    <a:pt x="290" y="722"/>
                  </a:lnTo>
                  <a:lnTo>
                    <a:pt x="294" y="736"/>
                  </a:lnTo>
                  <a:lnTo>
                    <a:pt x="294" y="736"/>
                  </a:lnTo>
                  <a:lnTo>
                    <a:pt x="296" y="766"/>
                  </a:lnTo>
                  <a:lnTo>
                    <a:pt x="296" y="766"/>
                  </a:lnTo>
                  <a:lnTo>
                    <a:pt x="296" y="794"/>
                  </a:lnTo>
                  <a:lnTo>
                    <a:pt x="296" y="794"/>
                  </a:lnTo>
                  <a:lnTo>
                    <a:pt x="298" y="806"/>
                  </a:lnTo>
                  <a:lnTo>
                    <a:pt x="298" y="806"/>
                  </a:lnTo>
                  <a:lnTo>
                    <a:pt x="298" y="818"/>
                  </a:lnTo>
                  <a:lnTo>
                    <a:pt x="298" y="818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50"/>
                  </a:lnTo>
                  <a:lnTo>
                    <a:pt x="298" y="850"/>
                  </a:lnTo>
                  <a:lnTo>
                    <a:pt x="300" y="860"/>
                  </a:lnTo>
                  <a:lnTo>
                    <a:pt x="300" y="860"/>
                  </a:lnTo>
                  <a:lnTo>
                    <a:pt x="300" y="870"/>
                  </a:lnTo>
                  <a:lnTo>
                    <a:pt x="300" y="870"/>
                  </a:lnTo>
                  <a:lnTo>
                    <a:pt x="300" y="878"/>
                  </a:lnTo>
                  <a:lnTo>
                    <a:pt x="300" y="878"/>
                  </a:lnTo>
                  <a:lnTo>
                    <a:pt x="300" y="888"/>
                  </a:lnTo>
                  <a:lnTo>
                    <a:pt x="300" y="888"/>
                  </a:lnTo>
                  <a:lnTo>
                    <a:pt x="300" y="906"/>
                  </a:lnTo>
                  <a:lnTo>
                    <a:pt x="300" y="906"/>
                  </a:lnTo>
                  <a:lnTo>
                    <a:pt x="300" y="928"/>
                  </a:lnTo>
                  <a:lnTo>
                    <a:pt x="300" y="928"/>
                  </a:lnTo>
                  <a:lnTo>
                    <a:pt x="302" y="966"/>
                  </a:lnTo>
                  <a:lnTo>
                    <a:pt x="302" y="966"/>
                  </a:lnTo>
                  <a:lnTo>
                    <a:pt x="302" y="1000"/>
                  </a:lnTo>
                  <a:lnTo>
                    <a:pt x="302" y="1000"/>
                  </a:lnTo>
                  <a:lnTo>
                    <a:pt x="302" y="1032"/>
                  </a:lnTo>
                  <a:lnTo>
                    <a:pt x="302" y="1032"/>
                  </a:lnTo>
                  <a:lnTo>
                    <a:pt x="302" y="1056"/>
                  </a:lnTo>
                  <a:lnTo>
                    <a:pt x="302" y="1056"/>
                  </a:lnTo>
                  <a:lnTo>
                    <a:pt x="300" y="1070"/>
                  </a:lnTo>
                  <a:lnTo>
                    <a:pt x="300" y="1070"/>
                  </a:lnTo>
                  <a:lnTo>
                    <a:pt x="298" y="1098"/>
                  </a:lnTo>
                  <a:lnTo>
                    <a:pt x="298" y="1098"/>
                  </a:lnTo>
                  <a:lnTo>
                    <a:pt x="296" y="1134"/>
                  </a:lnTo>
                  <a:lnTo>
                    <a:pt x="296" y="1134"/>
                  </a:lnTo>
                  <a:lnTo>
                    <a:pt x="294" y="1154"/>
                  </a:lnTo>
                  <a:lnTo>
                    <a:pt x="294" y="1154"/>
                  </a:lnTo>
                  <a:lnTo>
                    <a:pt x="294" y="1160"/>
                  </a:lnTo>
                  <a:lnTo>
                    <a:pt x="296" y="1164"/>
                  </a:lnTo>
                  <a:lnTo>
                    <a:pt x="296" y="1164"/>
                  </a:lnTo>
                  <a:lnTo>
                    <a:pt x="302" y="1186"/>
                  </a:lnTo>
                  <a:lnTo>
                    <a:pt x="302" y="1186"/>
                  </a:lnTo>
                  <a:lnTo>
                    <a:pt x="304" y="1194"/>
                  </a:lnTo>
                  <a:lnTo>
                    <a:pt x="304" y="1194"/>
                  </a:lnTo>
                  <a:lnTo>
                    <a:pt x="304" y="1206"/>
                  </a:lnTo>
                  <a:lnTo>
                    <a:pt x="304" y="1206"/>
                  </a:lnTo>
                  <a:lnTo>
                    <a:pt x="306" y="1216"/>
                  </a:lnTo>
                  <a:lnTo>
                    <a:pt x="306" y="1216"/>
                  </a:lnTo>
                  <a:lnTo>
                    <a:pt x="308" y="1218"/>
                  </a:lnTo>
                  <a:lnTo>
                    <a:pt x="308" y="1218"/>
                  </a:lnTo>
                  <a:lnTo>
                    <a:pt x="314" y="1222"/>
                  </a:lnTo>
                  <a:lnTo>
                    <a:pt x="314" y="1222"/>
                  </a:lnTo>
                  <a:lnTo>
                    <a:pt x="318" y="1222"/>
                  </a:lnTo>
                  <a:lnTo>
                    <a:pt x="318" y="1222"/>
                  </a:lnTo>
                  <a:lnTo>
                    <a:pt x="324" y="1222"/>
                  </a:lnTo>
                  <a:lnTo>
                    <a:pt x="324" y="1222"/>
                  </a:lnTo>
                  <a:lnTo>
                    <a:pt x="324" y="1222"/>
                  </a:lnTo>
                  <a:lnTo>
                    <a:pt x="324" y="1226"/>
                  </a:lnTo>
                  <a:lnTo>
                    <a:pt x="324" y="1226"/>
                  </a:lnTo>
                  <a:lnTo>
                    <a:pt x="326" y="1234"/>
                  </a:lnTo>
                  <a:lnTo>
                    <a:pt x="326" y="1234"/>
                  </a:lnTo>
                  <a:lnTo>
                    <a:pt x="326" y="1238"/>
                  </a:lnTo>
                  <a:lnTo>
                    <a:pt x="326" y="1238"/>
                  </a:lnTo>
                  <a:lnTo>
                    <a:pt x="326" y="1240"/>
                  </a:lnTo>
                  <a:lnTo>
                    <a:pt x="328" y="1242"/>
                  </a:lnTo>
                  <a:lnTo>
                    <a:pt x="328" y="1242"/>
                  </a:lnTo>
                  <a:lnTo>
                    <a:pt x="332" y="1246"/>
                  </a:lnTo>
                  <a:lnTo>
                    <a:pt x="332" y="1246"/>
                  </a:lnTo>
                  <a:lnTo>
                    <a:pt x="336" y="1248"/>
                  </a:lnTo>
                  <a:lnTo>
                    <a:pt x="342" y="1250"/>
                  </a:lnTo>
                  <a:lnTo>
                    <a:pt x="342" y="1250"/>
                  </a:lnTo>
                  <a:lnTo>
                    <a:pt x="360" y="1250"/>
                  </a:lnTo>
                  <a:lnTo>
                    <a:pt x="360" y="1250"/>
                  </a:lnTo>
                  <a:lnTo>
                    <a:pt x="376" y="1250"/>
                  </a:lnTo>
                  <a:lnTo>
                    <a:pt x="376" y="1250"/>
                  </a:lnTo>
                  <a:lnTo>
                    <a:pt x="382" y="1248"/>
                  </a:lnTo>
                  <a:lnTo>
                    <a:pt x="388" y="1246"/>
                  </a:lnTo>
                  <a:lnTo>
                    <a:pt x="388" y="1246"/>
                  </a:lnTo>
                  <a:lnTo>
                    <a:pt x="390" y="1242"/>
                  </a:lnTo>
                  <a:lnTo>
                    <a:pt x="394" y="1236"/>
                  </a:lnTo>
                  <a:lnTo>
                    <a:pt x="394" y="1236"/>
                  </a:lnTo>
                  <a:lnTo>
                    <a:pt x="394" y="1230"/>
                  </a:lnTo>
                  <a:lnTo>
                    <a:pt x="394" y="1230"/>
                  </a:lnTo>
                  <a:lnTo>
                    <a:pt x="392" y="1224"/>
                  </a:lnTo>
                  <a:lnTo>
                    <a:pt x="392" y="1224"/>
                  </a:lnTo>
                  <a:lnTo>
                    <a:pt x="390" y="1220"/>
                  </a:lnTo>
                  <a:lnTo>
                    <a:pt x="390" y="1220"/>
                  </a:lnTo>
                  <a:lnTo>
                    <a:pt x="390" y="1218"/>
                  </a:lnTo>
                  <a:lnTo>
                    <a:pt x="392" y="1218"/>
                  </a:lnTo>
                  <a:lnTo>
                    <a:pt x="392" y="1218"/>
                  </a:lnTo>
                  <a:lnTo>
                    <a:pt x="404" y="1220"/>
                  </a:lnTo>
                  <a:lnTo>
                    <a:pt x="404" y="1220"/>
                  </a:lnTo>
                  <a:lnTo>
                    <a:pt x="410" y="1218"/>
                  </a:lnTo>
                  <a:lnTo>
                    <a:pt x="410" y="1218"/>
                  </a:lnTo>
                  <a:lnTo>
                    <a:pt x="416" y="1218"/>
                  </a:lnTo>
                  <a:lnTo>
                    <a:pt x="416" y="1218"/>
                  </a:lnTo>
                  <a:lnTo>
                    <a:pt x="418" y="1218"/>
                  </a:lnTo>
                  <a:lnTo>
                    <a:pt x="418" y="1218"/>
                  </a:lnTo>
                  <a:lnTo>
                    <a:pt x="420" y="1214"/>
                  </a:lnTo>
                  <a:lnTo>
                    <a:pt x="420" y="1214"/>
                  </a:lnTo>
                  <a:lnTo>
                    <a:pt x="422" y="1208"/>
                  </a:lnTo>
                  <a:lnTo>
                    <a:pt x="422" y="1208"/>
                  </a:lnTo>
                  <a:lnTo>
                    <a:pt x="422" y="1202"/>
                  </a:lnTo>
                  <a:lnTo>
                    <a:pt x="422" y="1202"/>
                  </a:lnTo>
                  <a:lnTo>
                    <a:pt x="422" y="1194"/>
                  </a:lnTo>
                  <a:lnTo>
                    <a:pt x="422" y="1194"/>
                  </a:lnTo>
                  <a:lnTo>
                    <a:pt x="422" y="1184"/>
                  </a:lnTo>
                  <a:lnTo>
                    <a:pt x="422" y="1184"/>
                  </a:lnTo>
                  <a:lnTo>
                    <a:pt x="422" y="1176"/>
                  </a:lnTo>
                  <a:lnTo>
                    <a:pt x="422" y="1176"/>
                  </a:lnTo>
                  <a:lnTo>
                    <a:pt x="422" y="1164"/>
                  </a:lnTo>
                  <a:lnTo>
                    <a:pt x="422" y="1164"/>
                  </a:lnTo>
                  <a:lnTo>
                    <a:pt x="424" y="1142"/>
                  </a:lnTo>
                  <a:lnTo>
                    <a:pt x="424" y="1142"/>
                  </a:lnTo>
                  <a:lnTo>
                    <a:pt x="424" y="1132"/>
                  </a:lnTo>
                  <a:lnTo>
                    <a:pt x="424" y="1132"/>
                  </a:lnTo>
                  <a:lnTo>
                    <a:pt x="420" y="1104"/>
                  </a:lnTo>
                  <a:lnTo>
                    <a:pt x="420" y="1104"/>
                  </a:lnTo>
                  <a:lnTo>
                    <a:pt x="418" y="1078"/>
                  </a:lnTo>
                  <a:lnTo>
                    <a:pt x="418" y="1078"/>
                  </a:lnTo>
                  <a:lnTo>
                    <a:pt x="416" y="1054"/>
                  </a:lnTo>
                  <a:lnTo>
                    <a:pt x="416" y="1054"/>
                  </a:lnTo>
                  <a:lnTo>
                    <a:pt x="416" y="1036"/>
                  </a:lnTo>
                  <a:lnTo>
                    <a:pt x="416" y="1036"/>
                  </a:lnTo>
                  <a:lnTo>
                    <a:pt x="416" y="1032"/>
                  </a:lnTo>
                  <a:lnTo>
                    <a:pt x="416" y="1032"/>
                  </a:lnTo>
                  <a:lnTo>
                    <a:pt x="414" y="1020"/>
                  </a:lnTo>
                  <a:lnTo>
                    <a:pt x="414" y="1020"/>
                  </a:lnTo>
                  <a:lnTo>
                    <a:pt x="412" y="998"/>
                  </a:lnTo>
                  <a:lnTo>
                    <a:pt x="412" y="998"/>
                  </a:lnTo>
                  <a:lnTo>
                    <a:pt x="408" y="964"/>
                  </a:lnTo>
                  <a:lnTo>
                    <a:pt x="408" y="964"/>
                  </a:lnTo>
                  <a:lnTo>
                    <a:pt x="406" y="942"/>
                  </a:lnTo>
                  <a:lnTo>
                    <a:pt x="406" y="942"/>
                  </a:lnTo>
                  <a:lnTo>
                    <a:pt x="406" y="930"/>
                  </a:lnTo>
                  <a:lnTo>
                    <a:pt x="406" y="930"/>
                  </a:lnTo>
                  <a:lnTo>
                    <a:pt x="404" y="922"/>
                  </a:lnTo>
                  <a:lnTo>
                    <a:pt x="404" y="922"/>
                  </a:lnTo>
                  <a:lnTo>
                    <a:pt x="404" y="910"/>
                  </a:lnTo>
                  <a:lnTo>
                    <a:pt x="404" y="910"/>
                  </a:lnTo>
                  <a:lnTo>
                    <a:pt x="402" y="900"/>
                  </a:lnTo>
                  <a:lnTo>
                    <a:pt x="402" y="900"/>
                  </a:lnTo>
                  <a:lnTo>
                    <a:pt x="402" y="892"/>
                  </a:lnTo>
                  <a:lnTo>
                    <a:pt x="402" y="892"/>
                  </a:lnTo>
                  <a:lnTo>
                    <a:pt x="402" y="884"/>
                  </a:lnTo>
                  <a:lnTo>
                    <a:pt x="402" y="884"/>
                  </a:lnTo>
                  <a:lnTo>
                    <a:pt x="400" y="868"/>
                  </a:lnTo>
                  <a:lnTo>
                    <a:pt x="400" y="868"/>
                  </a:lnTo>
                  <a:lnTo>
                    <a:pt x="400" y="856"/>
                  </a:lnTo>
                  <a:lnTo>
                    <a:pt x="400" y="856"/>
                  </a:lnTo>
                  <a:lnTo>
                    <a:pt x="400" y="830"/>
                  </a:lnTo>
                  <a:lnTo>
                    <a:pt x="400" y="830"/>
                  </a:lnTo>
                  <a:lnTo>
                    <a:pt x="400" y="810"/>
                  </a:lnTo>
                  <a:lnTo>
                    <a:pt x="400" y="810"/>
                  </a:lnTo>
                  <a:lnTo>
                    <a:pt x="400" y="796"/>
                  </a:lnTo>
                  <a:lnTo>
                    <a:pt x="400" y="796"/>
                  </a:lnTo>
                  <a:lnTo>
                    <a:pt x="402" y="776"/>
                  </a:lnTo>
                  <a:lnTo>
                    <a:pt x="402" y="776"/>
                  </a:lnTo>
                  <a:lnTo>
                    <a:pt x="402" y="740"/>
                  </a:lnTo>
                  <a:lnTo>
                    <a:pt x="402" y="740"/>
                  </a:lnTo>
                  <a:lnTo>
                    <a:pt x="404" y="710"/>
                  </a:lnTo>
                  <a:lnTo>
                    <a:pt x="404" y="710"/>
                  </a:lnTo>
                  <a:lnTo>
                    <a:pt x="408" y="688"/>
                  </a:lnTo>
                  <a:lnTo>
                    <a:pt x="408" y="688"/>
                  </a:lnTo>
                  <a:lnTo>
                    <a:pt x="414" y="658"/>
                  </a:lnTo>
                  <a:lnTo>
                    <a:pt x="414" y="658"/>
                  </a:lnTo>
                  <a:lnTo>
                    <a:pt x="416" y="642"/>
                  </a:lnTo>
                  <a:lnTo>
                    <a:pt x="418" y="632"/>
                  </a:lnTo>
                  <a:lnTo>
                    <a:pt x="418" y="632"/>
                  </a:lnTo>
                  <a:lnTo>
                    <a:pt x="418" y="622"/>
                  </a:lnTo>
                  <a:lnTo>
                    <a:pt x="418" y="622"/>
                  </a:lnTo>
                  <a:lnTo>
                    <a:pt x="418" y="616"/>
                  </a:lnTo>
                  <a:lnTo>
                    <a:pt x="418" y="616"/>
                  </a:lnTo>
                  <a:lnTo>
                    <a:pt x="418" y="608"/>
                  </a:lnTo>
                  <a:lnTo>
                    <a:pt x="418" y="608"/>
                  </a:lnTo>
                  <a:lnTo>
                    <a:pt x="418" y="606"/>
                  </a:lnTo>
                  <a:lnTo>
                    <a:pt x="418" y="606"/>
                  </a:lnTo>
                  <a:lnTo>
                    <a:pt x="418" y="606"/>
                  </a:lnTo>
                  <a:lnTo>
                    <a:pt x="420" y="604"/>
                  </a:lnTo>
                  <a:lnTo>
                    <a:pt x="420" y="600"/>
                  </a:lnTo>
                  <a:lnTo>
                    <a:pt x="420" y="600"/>
                  </a:lnTo>
                  <a:lnTo>
                    <a:pt x="418" y="592"/>
                  </a:lnTo>
                  <a:lnTo>
                    <a:pt x="418" y="592"/>
                  </a:lnTo>
                  <a:lnTo>
                    <a:pt x="416" y="582"/>
                  </a:lnTo>
                  <a:lnTo>
                    <a:pt x="416" y="582"/>
                  </a:lnTo>
                  <a:lnTo>
                    <a:pt x="414" y="574"/>
                  </a:lnTo>
                  <a:lnTo>
                    <a:pt x="414" y="574"/>
                  </a:lnTo>
                  <a:lnTo>
                    <a:pt x="412" y="556"/>
                  </a:lnTo>
                  <a:lnTo>
                    <a:pt x="412" y="556"/>
                  </a:lnTo>
                  <a:lnTo>
                    <a:pt x="410" y="546"/>
                  </a:lnTo>
                  <a:lnTo>
                    <a:pt x="410" y="546"/>
                  </a:lnTo>
                  <a:lnTo>
                    <a:pt x="408" y="536"/>
                  </a:lnTo>
                  <a:lnTo>
                    <a:pt x="408" y="536"/>
                  </a:lnTo>
                  <a:lnTo>
                    <a:pt x="404" y="524"/>
                  </a:lnTo>
                  <a:lnTo>
                    <a:pt x="404" y="524"/>
                  </a:lnTo>
                  <a:lnTo>
                    <a:pt x="400" y="514"/>
                  </a:lnTo>
                  <a:lnTo>
                    <a:pt x="400" y="514"/>
                  </a:lnTo>
                  <a:lnTo>
                    <a:pt x="398" y="504"/>
                  </a:lnTo>
                  <a:lnTo>
                    <a:pt x="398" y="504"/>
                  </a:lnTo>
                  <a:lnTo>
                    <a:pt x="398" y="496"/>
                  </a:lnTo>
                  <a:lnTo>
                    <a:pt x="398" y="496"/>
                  </a:lnTo>
                  <a:lnTo>
                    <a:pt x="396" y="488"/>
                  </a:lnTo>
                  <a:lnTo>
                    <a:pt x="396" y="488"/>
                  </a:lnTo>
                  <a:lnTo>
                    <a:pt x="390" y="480"/>
                  </a:lnTo>
                  <a:lnTo>
                    <a:pt x="390" y="480"/>
                  </a:lnTo>
                  <a:lnTo>
                    <a:pt x="384" y="474"/>
                  </a:lnTo>
                  <a:lnTo>
                    <a:pt x="384" y="474"/>
                  </a:lnTo>
                  <a:lnTo>
                    <a:pt x="378" y="460"/>
                  </a:lnTo>
                  <a:lnTo>
                    <a:pt x="378" y="460"/>
                  </a:lnTo>
                  <a:lnTo>
                    <a:pt x="376" y="456"/>
                  </a:lnTo>
                  <a:lnTo>
                    <a:pt x="376" y="456"/>
                  </a:lnTo>
                  <a:lnTo>
                    <a:pt x="368" y="448"/>
                  </a:lnTo>
                  <a:lnTo>
                    <a:pt x="368" y="448"/>
                  </a:lnTo>
                  <a:lnTo>
                    <a:pt x="366" y="444"/>
                  </a:lnTo>
                  <a:lnTo>
                    <a:pt x="366" y="444"/>
                  </a:lnTo>
                  <a:lnTo>
                    <a:pt x="362" y="436"/>
                  </a:lnTo>
                  <a:lnTo>
                    <a:pt x="362" y="436"/>
                  </a:lnTo>
                  <a:lnTo>
                    <a:pt x="362" y="434"/>
                  </a:lnTo>
                  <a:lnTo>
                    <a:pt x="364" y="430"/>
                  </a:lnTo>
                  <a:lnTo>
                    <a:pt x="364" y="430"/>
                  </a:lnTo>
                  <a:lnTo>
                    <a:pt x="370" y="420"/>
                  </a:lnTo>
                  <a:lnTo>
                    <a:pt x="370" y="420"/>
                  </a:lnTo>
                  <a:lnTo>
                    <a:pt x="370" y="420"/>
                  </a:lnTo>
                  <a:lnTo>
                    <a:pt x="372" y="420"/>
                  </a:lnTo>
                  <a:lnTo>
                    <a:pt x="372" y="420"/>
                  </a:lnTo>
                  <a:lnTo>
                    <a:pt x="378" y="422"/>
                  </a:lnTo>
                  <a:lnTo>
                    <a:pt x="382" y="422"/>
                  </a:lnTo>
                  <a:lnTo>
                    <a:pt x="382" y="422"/>
                  </a:lnTo>
                  <a:lnTo>
                    <a:pt x="398" y="414"/>
                  </a:lnTo>
                  <a:lnTo>
                    <a:pt x="398" y="414"/>
                  </a:lnTo>
                  <a:lnTo>
                    <a:pt x="408" y="406"/>
                  </a:lnTo>
                  <a:lnTo>
                    <a:pt x="412" y="398"/>
                  </a:lnTo>
                  <a:lnTo>
                    <a:pt x="412" y="398"/>
                  </a:lnTo>
                  <a:lnTo>
                    <a:pt x="420" y="378"/>
                  </a:lnTo>
                  <a:lnTo>
                    <a:pt x="424" y="362"/>
                  </a:lnTo>
                  <a:lnTo>
                    <a:pt x="424" y="362"/>
                  </a:lnTo>
                  <a:lnTo>
                    <a:pt x="426" y="350"/>
                  </a:lnTo>
                  <a:lnTo>
                    <a:pt x="426" y="342"/>
                  </a:lnTo>
                  <a:lnTo>
                    <a:pt x="426" y="342"/>
                  </a:lnTo>
                  <a:lnTo>
                    <a:pt x="424" y="324"/>
                  </a:lnTo>
                  <a:lnTo>
                    <a:pt x="424" y="324"/>
                  </a:lnTo>
                  <a:lnTo>
                    <a:pt x="424" y="320"/>
                  </a:lnTo>
                  <a:lnTo>
                    <a:pt x="424" y="3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latin typeface="Arial" charset="0"/>
              </a:endParaRPr>
            </a:p>
          </p:txBody>
        </p:sp>
      </p:grp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Gelar</a:t>
            </a:r>
          </a:p>
        </p:txBody>
      </p:sp>
      <p:sp>
        <p:nvSpPr>
          <p:cNvPr id="136195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948613" cy="5129213"/>
          </a:xfrm>
        </p:spPr>
        <p:txBody>
          <a:bodyPr/>
          <a:lstStyle/>
          <a:p>
            <a:pPr eaLnBrk="1" hangingPunct="1"/>
            <a:r>
              <a:rPr lang="id-ID" sz="2800" dirty="0" err="1" smtClean="0">
                <a:latin typeface="Arial Narrow" pitchFamily="34" charset="0"/>
              </a:rPr>
              <a:t>G</a:t>
            </a:r>
            <a:r>
              <a:rPr lang="en-US" sz="2800" dirty="0" err="1" smtClean="0">
                <a:latin typeface="Arial Narrow" pitchFamily="34" charset="0"/>
              </a:rPr>
              <a:t>elar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akademik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lulusan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sarjana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keperawatan</a:t>
            </a:r>
            <a:r>
              <a:rPr lang="en-US" sz="2800" dirty="0" smtClean="0">
                <a:latin typeface="Arial Narrow" pitchFamily="34" charset="0"/>
              </a:rPr>
              <a:t>  :  </a:t>
            </a:r>
            <a:r>
              <a:rPr lang="en-US" sz="2800" dirty="0" err="1" smtClean="0">
                <a:latin typeface="Arial Narrow" pitchFamily="34" charset="0"/>
              </a:rPr>
              <a:t>S.Kep</a:t>
            </a:r>
            <a:r>
              <a:rPr lang="en-US" sz="2800" dirty="0" smtClean="0">
                <a:latin typeface="Arial Narrow" pitchFamily="34" charset="0"/>
              </a:rPr>
              <a:t>.</a:t>
            </a:r>
          </a:p>
          <a:p>
            <a:pPr eaLnBrk="1" hangingPunct="1">
              <a:buNone/>
            </a:pPr>
            <a:endParaRPr lang="en-US" sz="2800" dirty="0" smtClean="0">
              <a:latin typeface="Arial Narrow" pitchFamily="34" charset="0"/>
            </a:endParaRP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7086600" cy="1276350"/>
          </a:xfrm>
        </p:spPr>
        <p:txBody>
          <a:bodyPr/>
          <a:lstStyle/>
          <a:p>
            <a:pPr algn="ctr">
              <a:defRPr/>
            </a:pPr>
            <a:r>
              <a:rPr lang="en-US" sz="6000" b="1" i="0" dirty="0" err="1" smtClean="0"/>
              <a:t>Sarana</a:t>
            </a:r>
            <a:r>
              <a:rPr lang="id-ID" sz="6000" b="1" i="0" dirty="0" smtClean="0"/>
              <a:t> dan P</a:t>
            </a:r>
            <a:r>
              <a:rPr lang="en-US" sz="6000" b="1" i="0" dirty="0" err="1" smtClean="0"/>
              <a:t>rasarana</a:t>
            </a:r>
            <a:endParaRPr lang="en-US" sz="6000" b="1" i="0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D:\Farida\Pictures\Z Akreditasi D III\gedung NW\DSC_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4800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52400" y="381000"/>
            <a:ext cx="4572000" cy="823913"/>
          </a:xfrm>
          <a:prstGeom prst="rect">
            <a:avLst/>
          </a:prstGeom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defRPr/>
            </a:pPr>
            <a:r>
              <a:rPr lang="en-US" sz="3200" b="1" kern="0" dirty="0" err="1">
                <a:solidFill>
                  <a:srgbClr val="FFFF00"/>
                </a:solidFill>
                <a:latin typeface="Baskerville Old Face" pitchFamily="18" charset="0"/>
              </a:rPr>
              <a:t>Ruang</a:t>
            </a:r>
            <a:r>
              <a:rPr lang="en-US" sz="3200" b="1" kern="0" dirty="0">
                <a:solidFill>
                  <a:srgbClr val="FFFF00"/>
                </a:solidFill>
                <a:latin typeface="Baskerville Old Face" pitchFamily="18" charset="0"/>
              </a:rPr>
              <a:t> </a:t>
            </a:r>
            <a:r>
              <a:rPr lang="en-US" sz="3200" b="1" kern="0" dirty="0" err="1">
                <a:solidFill>
                  <a:srgbClr val="FFFF00"/>
                </a:solidFill>
                <a:latin typeface="Baskerville Old Face" pitchFamily="18" charset="0"/>
              </a:rPr>
              <a:t>Kuliah</a:t>
            </a:r>
            <a:r>
              <a:rPr lang="en-US" sz="3200" b="1" kern="0" dirty="0">
                <a:solidFill>
                  <a:srgbClr val="FFFF00"/>
                </a:solidFill>
                <a:latin typeface="Baskerville Old Face" pitchFamily="18" charset="0"/>
              </a:rPr>
              <a:t>: </a:t>
            </a:r>
            <a:r>
              <a:rPr lang="en-US" sz="3200" b="1" kern="0" dirty="0" err="1">
                <a:solidFill>
                  <a:srgbClr val="FFFF00"/>
                </a:solidFill>
                <a:latin typeface="Baskerville Old Face" pitchFamily="18" charset="0"/>
              </a:rPr>
              <a:t>Gedung</a:t>
            </a:r>
            <a:r>
              <a:rPr lang="en-US" sz="3200" b="1" kern="0" dirty="0">
                <a:solidFill>
                  <a:srgbClr val="FFFF00"/>
                </a:solidFill>
                <a:latin typeface="Baskerville Old Face" pitchFamily="18" charset="0"/>
              </a:rPr>
              <a:t> A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762000" y="0"/>
            <a:ext cx="8382000" cy="230505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endParaRPr lang="en-US" sz="4000" b="1" kern="0" dirty="0">
              <a:solidFill>
                <a:srgbClr val="0033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029200" y="381000"/>
            <a:ext cx="3276600" cy="823913"/>
          </a:xfrm>
          <a:prstGeom prst="rect">
            <a:avLst/>
          </a:prstGeom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defRPr/>
            </a:pPr>
            <a:r>
              <a:rPr lang="en-US" sz="3200" b="1" kern="0" dirty="0" err="1">
                <a:solidFill>
                  <a:srgbClr val="FFFF00"/>
                </a:solidFill>
                <a:latin typeface="Baskerville Old Face" pitchFamily="18" charset="0"/>
              </a:rPr>
              <a:t>Gedung</a:t>
            </a:r>
            <a:r>
              <a:rPr lang="en-US" sz="3200" b="1" kern="0" dirty="0">
                <a:solidFill>
                  <a:srgbClr val="FFFF00"/>
                </a:solidFill>
                <a:latin typeface="Baskerville Old Face" pitchFamily="18" charset="0"/>
              </a:rPr>
              <a:t> G  &amp;   H</a:t>
            </a:r>
          </a:p>
        </p:txBody>
      </p:sp>
      <p:pic>
        <p:nvPicPr>
          <p:cNvPr id="139270" name="Picture 5" descr="D:\Farida\Pictures\Z Akreditasi D III\gedung NW\jadi\G 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295400"/>
            <a:ext cx="4267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 bwMode="auto">
          <a:xfrm rot="5400000">
            <a:off x="3008313" y="1562100"/>
            <a:ext cx="1982788" cy="687387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 bwMode="auto">
          <a:xfrm>
            <a:off x="6781800" y="765175"/>
            <a:ext cx="76200" cy="19812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 bwMode="auto">
          <a:xfrm>
            <a:off x="8077200" y="1066800"/>
            <a:ext cx="76200" cy="19812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Gedung Q</a:t>
            </a:r>
            <a:endParaRPr lang="id-ID" dirty="0"/>
          </a:p>
        </p:txBody>
      </p:sp>
      <p:pic>
        <p:nvPicPr>
          <p:cNvPr id="3594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829550" cy="914400"/>
          </a:xfrm>
        </p:spPr>
        <p:txBody>
          <a:bodyPr/>
          <a:lstStyle/>
          <a:p>
            <a:pPr algn="ctr" eaLnBrk="1" hangingPunct="1"/>
            <a:r>
              <a:rPr lang="en-US" smtClean="0"/>
              <a:t>Laboratorium ICU</a:t>
            </a:r>
          </a:p>
        </p:txBody>
      </p:sp>
      <p:pic>
        <p:nvPicPr>
          <p:cNvPr id="141315" name="Picture 2" descr="D:\Farida\Pictures\Z Akreditasi D III\gedung NW\lagi\DSC_00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4191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316" name="Picture 3" descr="D:\Farida\Pictures\Z Akreditasi D III\gedung NW\lagi\DSC_008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1371600"/>
            <a:ext cx="4191000" cy="5029200"/>
          </a:xfr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Laboratorium Anak</a:t>
            </a:r>
          </a:p>
        </p:txBody>
      </p:sp>
      <p:pic>
        <p:nvPicPr>
          <p:cNvPr id="142339" name="Picture 2" descr="D:\Farida\Pictures\Z Akreditasi D III\gedung NW\lagi\DSC_007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371600"/>
            <a:ext cx="4648200" cy="5486400"/>
          </a:xfrm>
          <a:noFill/>
        </p:spPr>
      </p:pic>
      <p:pic>
        <p:nvPicPr>
          <p:cNvPr id="142340" name="Picture 3" descr="D:\Farida\Pictures\Z Akreditasi D III\gedung NW\lagi\DSC_01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371600"/>
            <a:ext cx="45085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Laboratorium Maternitas</a:t>
            </a:r>
          </a:p>
        </p:txBody>
      </p:sp>
      <p:pic>
        <p:nvPicPr>
          <p:cNvPr id="143363" name="Picture 2" descr="D:\Farida\Pictures\Z Akreditasi D III\gedung NW\lagi\DSC_00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4572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64" name="Picture 3" descr="D:\Farida\Pictures\Z Akreditasi D III\gedung NW\lagi\DSC_006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3962400"/>
            <a:ext cx="4572000" cy="2895600"/>
          </a:xfrm>
          <a:noFill/>
        </p:spPr>
      </p:pic>
      <p:pic>
        <p:nvPicPr>
          <p:cNvPr id="143365" name="Picture 4" descr="D:\Farida\Pictures\Z Akreditasi D III\gedung NW\lagi\DSC_01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295400"/>
            <a:ext cx="4572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4148137" cy="914400"/>
          </a:xfrm>
        </p:spPr>
        <p:txBody>
          <a:bodyPr/>
          <a:lstStyle/>
          <a:p>
            <a:pPr algn="ctr" eaLnBrk="1" hangingPunct="1"/>
            <a:r>
              <a:rPr lang="en-US" sz="3800" smtClean="0"/>
              <a:t>Lab. Bahasa</a:t>
            </a:r>
          </a:p>
        </p:txBody>
      </p:sp>
      <p:pic>
        <p:nvPicPr>
          <p:cNvPr id="144387" name="Picture 2" descr="D:\Farida\Pictures\Z Akreditasi D III\gedung NW\lagi\DSC_0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219200"/>
            <a:ext cx="4572000" cy="5638800"/>
          </a:xfrm>
          <a:noFill/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4572000" y="228600"/>
            <a:ext cx="41481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380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Perpustakaan</a:t>
            </a:r>
            <a:endParaRPr lang="en-US" sz="38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4389" name="Picture 3" descr="D:\Farida\Pictures\Z Akreditasi D III\gedung NW\lagi\DSC_01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4572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SiPOLIN S1 Keperawatan 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 smtClean="0">
                <a:hlinkClick r:id="rId2"/>
              </a:rPr>
              <a:t>http://</a:t>
            </a:r>
            <a:r>
              <a:rPr lang="id-ID" sz="2400" dirty="0" smtClean="0">
                <a:hlinkClick r:id="rId2"/>
              </a:rPr>
              <a:t>e-learning.kep1.unw.ac.id/index.php/login</a:t>
            </a:r>
            <a:endParaRPr lang="id-ID" sz="2400" dirty="0" smtClean="0"/>
          </a:p>
          <a:p>
            <a:endParaRPr lang="id-ID" dirty="0" smtClean="0"/>
          </a:p>
          <a:p>
            <a:r>
              <a:rPr lang="id-ID" dirty="0" smtClean="0"/>
              <a:t>Login :NIM 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  <p:transition>
    <p:cover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00200" y="1447800"/>
            <a:ext cx="914400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62200" y="1981200"/>
            <a:ext cx="914400" cy="9144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48000" y="1752600"/>
            <a:ext cx="9144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657600" y="2057400"/>
            <a:ext cx="9144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191000" y="1828800"/>
            <a:ext cx="914400" cy="9144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29200" y="2133600"/>
            <a:ext cx="9144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0200" y="1676400"/>
            <a:ext cx="9144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943600" y="2057400"/>
            <a:ext cx="914400" cy="914400"/>
          </a:xfrm>
          <a:prstGeom prst="rect">
            <a:avLst/>
          </a:prstGeom>
          <a:solidFill>
            <a:srgbClr val="28465E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400800" y="1828800"/>
            <a:ext cx="914400" cy="9144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00200" y="2057400"/>
            <a:ext cx="9144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8288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SEKIAN DAN TERIMAKASIH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600200" y="1981200"/>
            <a:ext cx="609600" cy="6096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Flowchart: Process 15"/>
          <p:cNvSpPr/>
          <p:nvPr/>
        </p:nvSpPr>
        <p:spPr>
          <a:xfrm>
            <a:off x="0" y="4495800"/>
            <a:ext cx="9144000" cy="457200"/>
          </a:xfrm>
          <a:prstGeom prst="flowChartProcess">
            <a:avLst/>
          </a:prstGeom>
          <a:gradFill flip="none" rotWithShape="1">
            <a:gsLst>
              <a:gs pos="0">
                <a:schemeClr val="bg1">
                  <a:alpha val="33000"/>
                </a:schemeClr>
              </a:gs>
              <a:gs pos="50000">
                <a:srgbClr val="FFFF00">
                  <a:alpha val="74000"/>
                </a:srgbClr>
              </a:gs>
              <a:gs pos="100000">
                <a:schemeClr val="accent1">
                  <a:tint val="23500"/>
                  <a:satMod val="160000"/>
                  <a:alpha val="3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Title 4"/>
          <p:cNvSpPr txBox="1">
            <a:spLocks/>
          </p:cNvSpPr>
          <p:nvPr/>
        </p:nvSpPr>
        <p:spPr>
          <a:xfrm>
            <a:off x="381000" y="4114800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en-US" sz="72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0.03866 C -0.00121 0.02616 0.05122 -0.02199 0.11355 -0.02199 C 0.17778 -0.02199 0.22986 0.01921 0.22986 0.03171 C 0.25903 0.03449 0.29427 0.04792 0.31441 0.03866 C 0.34427 0.0294 0.3632 -0.02222 0.40903 -0.02338 C 0.47136 -0.02338 0.58993 0.04421 0.58993 0.03148 " pathEditMode="relative" rAng="0" ptsTypes="fffaff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0" y="-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58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mph" presetSubtype="0" repeatCount="3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3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1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3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3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1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3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3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1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3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3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3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1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3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1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repeatCount="3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3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9" presetClass="entr" presetSubtype="0" decel="10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0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2" grpId="0"/>
      <p:bldP spid="16" grpId="0" animBg="1"/>
      <p:bldP spid="16" grpId="1" animBg="1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AUDIO_BITRATE" val="0"/>
</p:tagLst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Theme33">
  <a:themeElements>
    <a:clrScheme name="">
      <a:dk1>
        <a:srgbClr val="000000"/>
      </a:dk1>
      <a:lt1>
        <a:srgbClr val="80808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C0C0C0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educ_prt_block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educ_prt_block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educ_prt_block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educ_prt_block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educ_prt_block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educ_prt_block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educ_prt_block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educ_prt_block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eme21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18">
  <a:themeElements>
    <a:clrScheme name="Layers 10">
      <a:dk1>
        <a:srgbClr val="000000"/>
      </a:dk1>
      <a:lt1>
        <a:srgbClr val="FFFFFF"/>
      </a:lt1>
      <a:dk2>
        <a:srgbClr val="660033"/>
      </a:dk2>
      <a:lt2>
        <a:srgbClr val="666699"/>
      </a:lt2>
      <a:accent1>
        <a:srgbClr val="95A3D1"/>
      </a:accent1>
      <a:accent2>
        <a:srgbClr val="FFFF66"/>
      </a:accent2>
      <a:accent3>
        <a:srgbClr val="FFFFFF"/>
      </a:accent3>
      <a:accent4>
        <a:srgbClr val="000000"/>
      </a:accent4>
      <a:accent5>
        <a:srgbClr val="C8CEE5"/>
      </a:accent5>
      <a:accent6>
        <a:srgbClr val="E7E75C"/>
      </a:accent6>
      <a:hlink>
        <a:srgbClr val="5A84D8"/>
      </a:hlink>
      <a:folHlink>
        <a:srgbClr val="CCCC99"/>
      </a:folHlink>
    </a:clrScheme>
    <a:fontScheme name="Layers">
      <a:majorFont>
        <a:latin typeface="Rage Italic LE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>
            <a:alpha val="20000"/>
          </a:srgbClr>
        </a:solidFill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>
            <a:alpha val="20000"/>
          </a:srgbClr>
        </a:solidFill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eme35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heme15">
  <a:themeElements>
    <a:clrScheme name="TWINKLES 1">
      <a:dk1>
        <a:srgbClr val="2A004E"/>
      </a:dk1>
      <a:lt1>
        <a:srgbClr val="FFFFFF"/>
      </a:lt1>
      <a:dk2>
        <a:srgbClr val="500093"/>
      </a:dk2>
      <a:lt2>
        <a:srgbClr val="00CCCC"/>
      </a:lt2>
      <a:accent1>
        <a:srgbClr val="D60093"/>
      </a:accent1>
      <a:accent2>
        <a:srgbClr val="0000FF"/>
      </a:accent2>
      <a:accent3>
        <a:srgbClr val="B3AAC8"/>
      </a:accent3>
      <a:accent4>
        <a:srgbClr val="DADADA"/>
      </a:accent4>
      <a:accent5>
        <a:srgbClr val="E8AAC8"/>
      </a:accent5>
      <a:accent6>
        <a:srgbClr val="0000E7"/>
      </a:accent6>
      <a:hlink>
        <a:srgbClr val="FFFF00"/>
      </a:hlink>
      <a:folHlink>
        <a:srgbClr val="7500D7"/>
      </a:folHlink>
    </a:clrScheme>
    <a:fontScheme name="TWINKLES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WINKLES 1">
        <a:dk1>
          <a:srgbClr val="2A004E"/>
        </a:dk1>
        <a:lt1>
          <a:srgbClr val="FFFFFF"/>
        </a:lt1>
        <a:dk2>
          <a:srgbClr val="500093"/>
        </a:dk2>
        <a:lt2>
          <a:srgbClr val="00CCCC"/>
        </a:lt2>
        <a:accent1>
          <a:srgbClr val="D60093"/>
        </a:accent1>
        <a:accent2>
          <a:srgbClr val="0000FF"/>
        </a:accent2>
        <a:accent3>
          <a:srgbClr val="B3AAC8"/>
        </a:accent3>
        <a:accent4>
          <a:srgbClr val="DADADA"/>
        </a:accent4>
        <a:accent5>
          <a:srgbClr val="E8AAC8"/>
        </a:accent5>
        <a:accent6>
          <a:srgbClr val="0000E7"/>
        </a:accent6>
        <a:hlink>
          <a:srgbClr val="FFFF00"/>
        </a:hlink>
        <a:folHlink>
          <a:srgbClr val="7500D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INKLES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CC99FF"/>
        </a:accent1>
        <a:accent2>
          <a:srgbClr val="3366FF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777777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B8B8B8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4">
        <a:dk1>
          <a:srgbClr val="000000"/>
        </a:dk1>
        <a:lt1>
          <a:srgbClr val="00CCCC"/>
        </a:lt1>
        <a:dk2>
          <a:srgbClr val="FFFFCC"/>
        </a:dk2>
        <a:lt2>
          <a:srgbClr val="009999"/>
        </a:lt2>
        <a:accent1>
          <a:srgbClr val="CC99FF"/>
        </a:accent1>
        <a:accent2>
          <a:srgbClr val="3366FF"/>
        </a:accent2>
        <a:accent3>
          <a:srgbClr val="AAE2E2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00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5">
        <a:dk1>
          <a:srgbClr val="003300"/>
        </a:dk1>
        <a:lt1>
          <a:srgbClr val="FFFFFF"/>
        </a:lt1>
        <a:dk2>
          <a:srgbClr val="669900"/>
        </a:dk2>
        <a:lt2>
          <a:srgbClr val="FFCC66"/>
        </a:lt2>
        <a:accent1>
          <a:srgbClr val="990033"/>
        </a:accent1>
        <a:accent2>
          <a:srgbClr val="FF9933"/>
        </a:accent2>
        <a:accent3>
          <a:srgbClr val="B8CAAA"/>
        </a:accent3>
        <a:accent4>
          <a:srgbClr val="DADADA"/>
        </a:accent4>
        <a:accent5>
          <a:srgbClr val="CAAAAD"/>
        </a:accent5>
        <a:accent6>
          <a:srgbClr val="E78A2D"/>
        </a:accent6>
        <a:hlink>
          <a:srgbClr val="CCCC00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INKLES 6">
        <a:dk1>
          <a:srgbClr val="663300"/>
        </a:dk1>
        <a:lt1>
          <a:srgbClr val="FFFFFF"/>
        </a:lt1>
        <a:dk2>
          <a:srgbClr val="CC6600"/>
        </a:dk2>
        <a:lt2>
          <a:srgbClr val="FFCC00"/>
        </a:lt2>
        <a:accent1>
          <a:srgbClr val="990033"/>
        </a:accent1>
        <a:accent2>
          <a:srgbClr val="FF0033"/>
        </a:accent2>
        <a:accent3>
          <a:srgbClr val="E2B8AA"/>
        </a:accent3>
        <a:accent4>
          <a:srgbClr val="DADADA"/>
        </a:accent4>
        <a:accent5>
          <a:srgbClr val="CAAAAD"/>
        </a:accent5>
        <a:accent6>
          <a:srgbClr val="E7002D"/>
        </a:accent6>
        <a:hlink>
          <a:srgbClr val="CC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INKLES 7">
        <a:dk1>
          <a:srgbClr val="660033"/>
        </a:dk1>
        <a:lt1>
          <a:srgbClr val="FFFFFF"/>
        </a:lt1>
        <a:dk2>
          <a:srgbClr val="990066"/>
        </a:dk2>
        <a:lt2>
          <a:srgbClr val="FFFF66"/>
        </a:lt2>
        <a:accent1>
          <a:srgbClr val="9933FF"/>
        </a:accent1>
        <a:accent2>
          <a:srgbClr val="00CCCC"/>
        </a:accent2>
        <a:accent3>
          <a:srgbClr val="CAAAB8"/>
        </a:accent3>
        <a:accent4>
          <a:srgbClr val="DADADA"/>
        </a:accent4>
        <a:accent5>
          <a:srgbClr val="CAADFF"/>
        </a:accent5>
        <a:accent6>
          <a:srgbClr val="00B9B9"/>
        </a:accent6>
        <a:hlink>
          <a:srgbClr val="CC66FF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heme57">
  <a:themeElements>
    <a:clrScheme name="Default Design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PP_SSEAS_PRT_SUNFLOWER">
  <a:themeElements>
    <a:clrScheme name="PPP_SSEAS_PRT_SUNFLOWER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SEAS_PRT_SUNFLOW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PPP_SSEAS_PRT_SUNFLOWER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SEAS_PRT_SUNFLOWER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SEAS_PRT_SUNFLOWER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SEAS_PRT_SUNFLOWER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SEAS_PRT_SUNFLOW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SEAS_PRT_SUNFLOW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SEAS_PRT_SUNFLOW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SPREADSHEET_PRINT">
  <a:themeElements>
    <a:clrScheme name="SPREADSHEET_PRI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PREADSHEET_PRI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PREADSHEET_PR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EADSHEET_PRIN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READSHEET_PRIN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EADSHEET_PRIN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EADSHEET_PRIN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EADSHEET_PRIN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READSHEET_PRIN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SPREADSHEET_PRINT">
  <a:themeElements>
    <a:clrScheme name="1_SPREADSHEET_PRI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PREADSHEET_PRI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SPREADSHEET_PR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PREADSHEET_PRIN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PREADSHEET_PRIN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PREADSHEET_PRIN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PREADSHEET_PRIN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PREADSHEET_PRIN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PREADSHEET_PRIN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Proposal">
  <a:themeElements>
    <a:clrScheme name="Proposal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Proposa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Proposal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heme1">
  <a:themeElements>
    <a:clrScheme name="Generic 1">
      <a:dk1>
        <a:srgbClr val="800000"/>
      </a:dk1>
      <a:lt1>
        <a:srgbClr val="FFFFFF"/>
      </a:lt1>
      <a:dk2>
        <a:srgbClr val="000000"/>
      </a:dk2>
      <a:lt2>
        <a:srgbClr val="FFFFCC"/>
      </a:lt2>
      <a:accent1>
        <a:srgbClr val="777777"/>
      </a:accent1>
      <a:accent2>
        <a:srgbClr val="0033CC"/>
      </a:accent2>
      <a:accent3>
        <a:srgbClr val="AAAAAA"/>
      </a:accent3>
      <a:accent4>
        <a:srgbClr val="DADADA"/>
      </a:accent4>
      <a:accent5>
        <a:srgbClr val="BDBDBD"/>
      </a:accent5>
      <a:accent6>
        <a:srgbClr val="002DB9"/>
      </a:accent6>
      <a:hlink>
        <a:srgbClr val="800000"/>
      </a:hlink>
      <a:folHlink>
        <a:srgbClr val="660066"/>
      </a:folHlink>
    </a:clrScheme>
    <a:fontScheme name="Generic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neric 1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777777"/>
        </a:accent1>
        <a:accent2>
          <a:srgbClr val="0033CC"/>
        </a:accent2>
        <a:accent3>
          <a:srgbClr val="AAAAAA"/>
        </a:accent3>
        <a:accent4>
          <a:srgbClr val="DADADA"/>
        </a:accent4>
        <a:accent5>
          <a:srgbClr val="BDBDBD"/>
        </a:accent5>
        <a:accent6>
          <a:srgbClr val="002DB9"/>
        </a:accent6>
        <a:hlink>
          <a:srgbClr val="800000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2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_Theme1">
  <a:themeElements>
    <a:clrScheme name="Generic 1">
      <a:dk1>
        <a:srgbClr val="800000"/>
      </a:dk1>
      <a:lt1>
        <a:srgbClr val="FFFFFF"/>
      </a:lt1>
      <a:dk2>
        <a:srgbClr val="000000"/>
      </a:dk2>
      <a:lt2>
        <a:srgbClr val="FFFFCC"/>
      </a:lt2>
      <a:accent1>
        <a:srgbClr val="777777"/>
      </a:accent1>
      <a:accent2>
        <a:srgbClr val="0033CC"/>
      </a:accent2>
      <a:accent3>
        <a:srgbClr val="AAAAAA"/>
      </a:accent3>
      <a:accent4>
        <a:srgbClr val="DADADA"/>
      </a:accent4>
      <a:accent5>
        <a:srgbClr val="BDBDBD"/>
      </a:accent5>
      <a:accent6>
        <a:srgbClr val="002DB9"/>
      </a:accent6>
      <a:hlink>
        <a:srgbClr val="800000"/>
      </a:hlink>
      <a:folHlink>
        <a:srgbClr val="660066"/>
      </a:folHlink>
    </a:clrScheme>
    <a:fontScheme name="Generic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neric 1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777777"/>
        </a:accent1>
        <a:accent2>
          <a:srgbClr val="0033CC"/>
        </a:accent2>
        <a:accent3>
          <a:srgbClr val="AAAAAA"/>
        </a:accent3>
        <a:accent4>
          <a:srgbClr val="DADADA"/>
        </a:accent4>
        <a:accent5>
          <a:srgbClr val="BDBDBD"/>
        </a:accent5>
        <a:accent6>
          <a:srgbClr val="002DB9"/>
        </a:accent6>
        <a:hlink>
          <a:srgbClr val="800000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2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Verv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_Verv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Theme33</Template>
  <TotalTime>2046</TotalTime>
  <Words>938</Words>
  <Application>Microsoft Office PowerPoint</Application>
  <PresentationFormat>On-screen Show (4:3)</PresentationFormat>
  <Paragraphs>221</Paragraphs>
  <Slides>33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17</vt:i4>
      </vt:variant>
      <vt:variant>
        <vt:lpstr>Slide Titles</vt:lpstr>
      </vt:variant>
      <vt:variant>
        <vt:i4>33</vt:i4>
      </vt:variant>
    </vt:vector>
  </HeadingPairs>
  <TitlesOfParts>
    <vt:vector size="50" baseType="lpstr">
      <vt:lpstr>Theme33</vt:lpstr>
      <vt:lpstr>Theme21</vt:lpstr>
      <vt:lpstr>Theme18</vt:lpstr>
      <vt:lpstr>Theme35</vt:lpstr>
      <vt:lpstr>Theme15</vt:lpstr>
      <vt:lpstr>Theme57</vt:lpstr>
      <vt:lpstr>PPP_SSEAS_PRT_SUNFLOWER</vt:lpstr>
      <vt:lpstr>SPREADSHEET_PRINT</vt:lpstr>
      <vt:lpstr>1_SPREADSHEET_PRINT</vt:lpstr>
      <vt:lpstr>Crayons</vt:lpstr>
      <vt:lpstr>Proposal</vt:lpstr>
      <vt:lpstr>Blends</vt:lpstr>
      <vt:lpstr>Glass Layers</vt:lpstr>
      <vt:lpstr>Theme1</vt:lpstr>
      <vt:lpstr>1_Theme1</vt:lpstr>
      <vt:lpstr>Verve</vt:lpstr>
      <vt:lpstr>1_Verve</vt:lpstr>
      <vt:lpstr>PROGRAM STUDI S1 KEPERAWATAN  &amp; PENDIDIKAN PROFESI NERS Oleh : Umi Aniroh,S.Kep.Ns.M.Kes.</vt:lpstr>
      <vt:lpstr>Selamat Datang Peserta OKMABA 2020 </vt:lpstr>
      <vt:lpstr>Sejarah Pendirian</vt:lpstr>
      <vt:lpstr>Akreditasi Program Studi</vt:lpstr>
      <vt:lpstr>VISI  :</vt:lpstr>
      <vt:lpstr>MISI :</vt:lpstr>
      <vt:lpstr>Pendidikan &amp; Pengajaran</vt:lpstr>
      <vt:lpstr>Semester </vt:lpstr>
      <vt:lpstr>Satuan Kredit Semester (SKS)   </vt:lpstr>
      <vt:lpstr>SISTEM PEMBELAJARAN</vt:lpstr>
      <vt:lpstr>BEBAN STUDI</vt:lpstr>
      <vt:lpstr>BEBAN DAN LAMA STUDI</vt:lpstr>
      <vt:lpstr>Hasil Belajar</vt:lpstr>
      <vt:lpstr>Sistem penilaian  </vt:lpstr>
      <vt:lpstr>Predikat Indek Prestasi: </vt:lpstr>
      <vt:lpstr>Beban Studi</vt:lpstr>
      <vt:lpstr>Siklus Pembelajaran</vt:lpstr>
      <vt:lpstr>Mata Ajar Semester I Reguler</vt:lpstr>
      <vt:lpstr>Mata Ajar Semester I Reguler Transfer</vt:lpstr>
      <vt:lpstr> Semester dan Tahun Akademik </vt:lpstr>
      <vt:lpstr>CUTI AKADEMIK</vt:lpstr>
      <vt:lpstr>Slide 22</vt:lpstr>
      <vt:lpstr>UPACARA   WISUDA</vt:lpstr>
      <vt:lpstr>Gelar</vt:lpstr>
      <vt:lpstr>Sarana dan Prasarana</vt:lpstr>
      <vt:lpstr>Slide 26</vt:lpstr>
      <vt:lpstr>Gedung Q</vt:lpstr>
      <vt:lpstr>Laboratorium ICU</vt:lpstr>
      <vt:lpstr>Laboratorium Anak</vt:lpstr>
      <vt:lpstr>Laboratorium Maternitas</vt:lpstr>
      <vt:lpstr>Lab. Bahasa</vt:lpstr>
      <vt:lpstr>SiPOLIN S1 Keperawatan :</vt:lpstr>
      <vt:lpstr>SEKIAN DAN TERIMAKASIH</vt:lpstr>
    </vt:vector>
  </TitlesOfParts>
  <Company>PSIK STIKES NWU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Kurikulum pendidikan sarjana keperawatan Stikes Ngudi Waluyo Ungaran</dc:title>
  <dc:creator>ROSALINA</dc:creator>
  <cp:lastModifiedBy>ASUS-PC</cp:lastModifiedBy>
  <cp:revision>149</cp:revision>
  <dcterms:created xsi:type="dcterms:W3CDTF">2009-10-03T01:33:53Z</dcterms:created>
  <dcterms:modified xsi:type="dcterms:W3CDTF">2022-03-12T01:15:09Z</dcterms:modified>
</cp:coreProperties>
</file>