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80C2"/>
    <a:srgbClr val="2738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-744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7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242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Content Placeholder 5"/>
          <p:cNvSpPr>
            <a:spLocks noGrp="1"/>
          </p:cNvSpPr>
          <p:nvPr>
            <p:ph sz="quarter" idx="10"/>
          </p:nvPr>
        </p:nvSpPr>
        <p:spPr>
          <a:xfrm>
            <a:off x="812800" y="1973263"/>
            <a:ext cx="10783888" cy="40798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1048589" name="Content Placeholder 8"/>
          <p:cNvSpPr>
            <a:spLocks noGrp="1"/>
          </p:cNvSpPr>
          <p:nvPr>
            <p:ph sz="quarter" idx="11"/>
          </p:nvPr>
        </p:nvSpPr>
        <p:spPr>
          <a:xfrm>
            <a:off x="1089025" y="711200"/>
            <a:ext cx="6051550" cy="9001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5B04-0E2D-48A4-AA59-9308B69779D3}" type="datetimeFigureOut">
              <a:rPr lang="en-ID" smtClean="0"/>
              <a:t>8/24/2022</a:t>
            </a:fld>
            <a:endParaRPr lang="en-ID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20B65-913F-411F-8C40-5C4C52694114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04863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486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5B04-0E2D-48A4-AA59-9308B69779D3}" type="datetimeFigureOut">
              <a:rPr lang="en-ID" smtClean="0"/>
              <a:t>8/24/2022</a:t>
            </a:fld>
            <a:endParaRPr lang="en-ID"/>
          </a:p>
        </p:txBody>
      </p:sp>
      <p:sp>
        <p:nvSpPr>
          <p:cNvPr id="10486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486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20B65-913F-411F-8C40-5C4C52694114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04859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5B04-0E2D-48A4-AA59-9308B69779D3}" type="datetimeFigureOut">
              <a:rPr lang="en-ID" smtClean="0"/>
              <a:t>8/24/2022</a:t>
            </a:fld>
            <a:endParaRPr lang="en-ID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20B65-913F-411F-8C40-5C4C52694114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048598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48599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4860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5B04-0E2D-48A4-AA59-9308B69779D3}" type="datetimeFigureOut">
              <a:rPr lang="en-ID" smtClean="0"/>
              <a:t>8/24/2022</a:t>
            </a:fld>
            <a:endParaRPr lang="en-ID"/>
          </a:p>
        </p:txBody>
      </p:sp>
      <p:sp>
        <p:nvSpPr>
          <p:cNvPr id="104860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4860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20B65-913F-411F-8C40-5C4C52694114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048604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05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4860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07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4860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5B04-0E2D-48A4-AA59-9308B69779D3}" type="datetimeFigureOut">
              <a:rPr lang="en-ID" smtClean="0"/>
              <a:t>8/24/2022</a:t>
            </a:fld>
            <a:endParaRPr lang="en-ID"/>
          </a:p>
        </p:txBody>
      </p:sp>
      <p:sp>
        <p:nvSpPr>
          <p:cNvPr id="104860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486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20B65-913F-411F-8C40-5C4C52694114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04862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5B04-0E2D-48A4-AA59-9308B69779D3}" type="datetimeFigureOut">
              <a:rPr lang="en-ID" smtClean="0"/>
              <a:t>8/24/2022</a:t>
            </a:fld>
            <a:endParaRPr lang="en-ID"/>
          </a:p>
        </p:txBody>
      </p:sp>
      <p:sp>
        <p:nvSpPr>
          <p:cNvPr id="104862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4862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20B65-913F-411F-8C40-5C4C52694114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5B04-0E2D-48A4-AA59-9308B69779D3}" type="datetimeFigureOut">
              <a:rPr lang="en-ID" smtClean="0"/>
              <a:t>8/24/2022</a:t>
            </a:fld>
            <a:endParaRPr lang="en-ID"/>
          </a:p>
        </p:txBody>
      </p:sp>
      <p:sp>
        <p:nvSpPr>
          <p:cNvPr id="104864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4864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20B65-913F-411F-8C40-5C4C52694114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04862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4862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2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5B04-0E2D-48A4-AA59-9308B69779D3}" type="datetimeFigureOut">
              <a:rPr lang="en-ID" smtClean="0"/>
              <a:t>8/24/2022</a:t>
            </a:fld>
            <a:endParaRPr lang="en-ID"/>
          </a:p>
        </p:txBody>
      </p:sp>
      <p:sp>
        <p:nvSpPr>
          <p:cNvPr id="104862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4863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20B65-913F-411F-8C40-5C4C52694114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048637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104863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5B04-0E2D-48A4-AA59-9308B69779D3}" type="datetimeFigureOut">
              <a:rPr lang="en-ID" smtClean="0"/>
              <a:t>8/24/2022</a:t>
            </a:fld>
            <a:endParaRPr lang="en-ID"/>
          </a:p>
        </p:txBody>
      </p:sp>
      <p:sp>
        <p:nvSpPr>
          <p:cNvPr id="104864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4864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20B65-913F-411F-8C40-5C4C52694114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04861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4861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5B04-0E2D-48A4-AA59-9308B69779D3}" type="datetimeFigureOut">
              <a:rPr lang="en-ID" smtClean="0"/>
              <a:t>8/24/2022</a:t>
            </a:fld>
            <a:endParaRPr lang="en-ID"/>
          </a:p>
        </p:txBody>
      </p:sp>
      <p:sp>
        <p:nvSpPr>
          <p:cNvPr id="10486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486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20B65-913F-411F-8C40-5C4C52694114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04861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486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5B04-0E2D-48A4-AA59-9308B69779D3}" type="datetimeFigureOut">
              <a:rPr lang="en-ID" smtClean="0"/>
              <a:t>8/24/2022</a:t>
            </a:fld>
            <a:endParaRPr lang="en-ID"/>
          </a:p>
        </p:txBody>
      </p:sp>
      <p:sp>
        <p:nvSpPr>
          <p:cNvPr id="10486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486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20B65-913F-411F-8C40-5C4C52694114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25B04-0E2D-48A4-AA59-9308B69779D3}" type="datetimeFigureOut">
              <a:rPr lang="en-ID" smtClean="0"/>
              <a:t>8/24/2022</a:t>
            </a:fld>
            <a:endParaRPr lang="en-ID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20B65-913F-411F-8C40-5C4C52694114}" type="slidenum">
              <a:rPr lang="en-ID" smtClean="0"/>
              <a:t>‹#›</a:t>
            </a:fld>
            <a:endParaRPr lang="en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extBox 3"/>
          <p:cNvSpPr txBox="1"/>
          <p:nvPr/>
        </p:nvSpPr>
        <p:spPr>
          <a:xfrm>
            <a:off x="738702" y="2298601"/>
            <a:ext cx="7750205" cy="15388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 latinLnBrk="1">
              <a:spcBef>
                <a:spcPct val="20000"/>
              </a:spcBef>
            </a:pPr>
            <a:r>
              <a:rPr lang="fi-FI" sz="5400" b="1" dirty="0" smtClean="0">
                <a:solidFill>
                  <a:srgbClr val="273892"/>
                </a:solidFill>
                <a:cs typeface="Arial" panose="020B0604020202020204" pitchFamily="34" charset="0"/>
              </a:rPr>
              <a:t> </a:t>
            </a:r>
            <a:r>
              <a:rPr lang="en-US" altLang="ko-KR" sz="4000" b="1" dirty="0" err="1">
                <a:solidFill>
                  <a:schemeClr val="accent1">
                    <a:lumMod val="75000"/>
                  </a:schemeClr>
                </a:solidFill>
                <a:latin typeface="Arial"/>
                <a:ea typeface="맑은 고딕" pitchFamily="50" charset="-127"/>
                <a:cs typeface="Arial" pitchFamily="34" charset="0"/>
              </a:rPr>
              <a:t>Kebutuhan</a:t>
            </a:r>
            <a:r>
              <a:rPr lang="en-US" altLang="ko-KR" sz="4000" b="1" dirty="0">
                <a:solidFill>
                  <a:schemeClr val="accent1">
                    <a:lumMod val="75000"/>
                  </a:schemeClr>
                </a:solidFill>
                <a:latin typeface="Arial"/>
                <a:ea typeface="맑은 고딕" pitchFamily="50" charset="-127"/>
                <a:cs typeface="Arial" pitchFamily="34" charset="0"/>
              </a:rPr>
              <a:t> yang </a:t>
            </a:r>
            <a:r>
              <a:rPr lang="en-US" altLang="ko-KR" sz="4000" b="1" dirty="0" err="1">
                <a:solidFill>
                  <a:schemeClr val="accent1">
                    <a:lumMod val="75000"/>
                  </a:schemeClr>
                </a:solidFill>
                <a:latin typeface="Arial"/>
                <a:ea typeface="맑은 고딕" pitchFamily="50" charset="-127"/>
                <a:cs typeface="Arial" pitchFamily="34" charset="0"/>
              </a:rPr>
              <a:t>Diperlukan</a:t>
            </a:r>
            <a:r>
              <a:rPr lang="en-US" altLang="ko-KR" sz="4000" b="1" dirty="0">
                <a:solidFill>
                  <a:schemeClr val="accent1">
                    <a:lumMod val="75000"/>
                  </a:schemeClr>
                </a:solidFill>
                <a:latin typeface="Arial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4000" b="1" dirty="0" err="1">
                <a:solidFill>
                  <a:schemeClr val="accent1">
                    <a:lumMod val="75000"/>
                  </a:schemeClr>
                </a:solidFill>
                <a:latin typeface="Arial"/>
                <a:ea typeface="맑은 고딕" pitchFamily="50" charset="-127"/>
                <a:cs typeface="Arial" pitchFamily="34" charset="0"/>
              </a:rPr>
              <a:t>Mahasiswa</a:t>
            </a:r>
            <a:r>
              <a:rPr lang="en-US" altLang="ko-KR" sz="4000" b="1" dirty="0">
                <a:solidFill>
                  <a:schemeClr val="accent1">
                    <a:lumMod val="75000"/>
                  </a:schemeClr>
                </a:solidFill>
                <a:latin typeface="Arial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4000" b="1" dirty="0" err="1" smtClean="0">
                <a:solidFill>
                  <a:schemeClr val="accent1">
                    <a:lumMod val="75000"/>
                  </a:schemeClr>
                </a:solidFill>
                <a:latin typeface="Arial"/>
                <a:ea typeface="맑은 고딕" pitchFamily="50" charset="-127"/>
                <a:cs typeface="Arial" pitchFamily="34" charset="0"/>
              </a:rPr>
              <a:t>Baru</a:t>
            </a:r>
            <a:endParaRPr lang="en-US" altLang="ko-KR" sz="4000" b="1" dirty="0">
              <a:solidFill>
                <a:schemeClr val="accent1">
                  <a:lumMod val="75000"/>
                </a:schemeClr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1048587" name="TextBox 4"/>
          <p:cNvSpPr txBox="1"/>
          <p:nvPr/>
        </p:nvSpPr>
        <p:spPr>
          <a:xfrm>
            <a:off x="738702" y="4235080"/>
            <a:ext cx="578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>
                <a:solidFill>
                  <a:srgbClr val="1880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Oleh: </a:t>
            </a:r>
            <a:r>
              <a:rPr lang="fi-FI" b="1" dirty="0" smtClean="0">
                <a:solidFill>
                  <a:srgbClr val="1880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Panitia Mahasiswa</a:t>
            </a:r>
            <a:endParaRPr lang="en-ID" b="1" dirty="0">
              <a:solidFill>
                <a:srgbClr val="1880C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Content Placeholder 3"/>
          <p:cNvSpPr txBox="1">
            <a:spLocks noGrp="1"/>
          </p:cNvSpPr>
          <p:nvPr>
            <p:ph sz="quarter" idx="11"/>
          </p:nvPr>
        </p:nvSpPr>
        <p:spPr>
          <a:xfrm>
            <a:off x="1059995" y="696686"/>
            <a:ext cx="7967889" cy="146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fi-FI" sz="3600" b="1" dirty="0">
                <a:solidFill>
                  <a:srgbClr val="273892"/>
                </a:solidFill>
                <a:cs typeface="Arial" panose="020B0604020202020204" pitchFamily="34" charset="0"/>
              </a:rPr>
              <a:t>Dress code kelas karyawan maupun koky</a:t>
            </a:r>
          </a:p>
          <a:p>
            <a:pPr marL="0" indent="0">
              <a:buNone/>
            </a:pPr>
            <a:endParaRPr lang="en-ID" sz="5400" b="1" dirty="0">
              <a:solidFill>
                <a:srgbClr val="273892"/>
              </a:solidFill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805" y="1432339"/>
            <a:ext cx="8678583" cy="4036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/>
          </p:cNvSpPr>
          <p:nvPr/>
        </p:nvSpPr>
        <p:spPr>
          <a:xfrm>
            <a:off x="1128234" y="783888"/>
            <a:ext cx="7967889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3600" b="1" dirty="0" smtClean="0">
                <a:solidFill>
                  <a:srgbClr val="273892"/>
                </a:solidFill>
                <a:cs typeface="Arial" panose="020B0604020202020204" pitchFamily="34" charset="0"/>
              </a:rPr>
              <a:t>Dress code kelas reguler</a:t>
            </a:r>
            <a:endParaRPr lang="en-ID" sz="5400" b="1" dirty="0">
              <a:solidFill>
                <a:srgbClr val="273892"/>
              </a:solidFill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78" y="1430219"/>
            <a:ext cx="9270549" cy="4314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866" y="5764045"/>
            <a:ext cx="7497477" cy="649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1839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568" y="1739231"/>
            <a:ext cx="6772128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39"/>
          <p:cNvSpPr/>
          <p:nvPr/>
        </p:nvSpPr>
        <p:spPr>
          <a:xfrm>
            <a:off x="3042829" y="1916564"/>
            <a:ext cx="403184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1 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1128233" y="568443"/>
            <a:ext cx="7967889" cy="10772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3200" b="1" dirty="0">
                <a:solidFill>
                  <a:srgbClr val="273892"/>
                </a:solidFill>
                <a:cs typeface="Arial" panose="020B0604020202020204" pitchFamily="34" charset="0"/>
              </a:rPr>
              <a:t>Atribut yang digunakan mahasiswa baru (setiap hari</a:t>
            </a:r>
            <a:r>
              <a:rPr lang="fi-FI" sz="3200" b="1" dirty="0" smtClean="0">
                <a:solidFill>
                  <a:srgbClr val="273892"/>
                </a:solidFill>
                <a:cs typeface="Arial" panose="020B0604020202020204" pitchFamily="34" charset="0"/>
              </a:rPr>
              <a:t>)</a:t>
            </a:r>
            <a:endParaRPr lang="fi-FI" sz="3200" b="1" dirty="0">
              <a:solidFill>
                <a:srgbClr val="273892"/>
              </a:solidFill>
              <a:cs typeface="Arial" panose="020B0604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225" y="2439783"/>
            <a:ext cx="6928276" cy="971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225" y="3291047"/>
            <a:ext cx="6928276" cy="758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568" y="3967351"/>
            <a:ext cx="7076411" cy="102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015" y="4871859"/>
            <a:ext cx="6999963" cy="105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직사각형 39"/>
          <p:cNvSpPr/>
          <p:nvPr/>
        </p:nvSpPr>
        <p:spPr>
          <a:xfrm>
            <a:off x="3042829" y="2635374"/>
            <a:ext cx="403184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2 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12" name="직사각형 39"/>
          <p:cNvSpPr/>
          <p:nvPr/>
        </p:nvSpPr>
        <p:spPr>
          <a:xfrm>
            <a:off x="3058448" y="3400004"/>
            <a:ext cx="403184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3 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974" y="4139660"/>
            <a:ext cx="82867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740" y="5080485"/>
            <a:ext cx="82867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305" y="1854324"/>
            <a:ext cx="6303398" cy="428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124" y="2115933"/>
            <a:ext cx="5645422" cy="42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305" y="2540589"/>
            <a:ext cx="5789391" cy="81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415" y="3391909"/>
            <a:ext cx="5473770" cy="617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123" y="4068158"/>
            <a:ext cx="5475061" cy="820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305" y="4995080"/>
            <a:ext cx="6088330" cy="834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41" y="2511973"/>
            <a:ext cx="2075225" cy="203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1353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/>
          </p:cNvSpPr>
          <p:nvPr/>
        </p:nvSpPr>
        <p:spPr>
          <a:xfrm>
            <a:off x="1128233" y="783886"/>
            <a:ext cx="7967889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3600" b="1" dirty="0">
                <a:solidFill>
                  <a:srgbClr val="273892"/>
                </a:solidFill>
                <a:cs typeface="Arial" panose="020B0604020202020204" pitchFamily="34" charset="0"/>
              </a:rPr>
              <a:t>Bekal Makanan dan Minuman</a:t>
            </a:r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1128232" y="1467646"/>
            <a:ext cx="3075277" cy="6176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/>
                </a:solidFill>
              </a:rPr>
              <a:t>*</a:t>
            </a:r>
            <a:r>
              <a:rPr lang="en-US" sz="2000" dirty="0" err="1" smtClean="0">
                <a:solidFill>
                  <a:schemeClr val="tx1"/>
                </a:solidFill>
              </a:rPr>
              <a:t>kelas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karyawan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78" y="2056261"/>
            <a:ext cx="9489119" cy="99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Placeholder 1"/>
          <p:cNvSpPr txBox="1">
            <a:spLocks/>
          </p:cNvSpPr>
          <p:nvPr/>
        </p:nvSpPr>
        <p:spPr>
          <a:xfrm>
            <a:off x="1128233" y="3330827"/>
            <a:ext cx="2889272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/>
                </a:solidFill>
              </a:rPr>
              <a:t>*</a:t>
            </a:r>
            <a:r>
              <a:rPr lang="en-US" sz="2000" dirty="0" err="1" smtClean="0">
                <a:solidFill>
                  <a:schemeClr val="tx1"/>
                </a:solidFill>
              </a:rPr>
              <a:t>kelas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reguler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53" y="3762875"/>
            <a:ext cx="9515571" cy="1925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146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/>
          </p:cNvSpPr>
          <p:nvPr/>
        </p:nvSpPr>
        <p:spPr>
          <a:xfrm>
            <a:off x="1919803" y="1640897"/>
            <a:ext cx="7967889" cy="28623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6000" b="1" dirty="0">
                <a:solidFill>
                  <a:srgbClr val="273892"/>
                </a:solidFill>
                <a:cs typeface="Arial" panose="020B0604020202020204" pitchFamily="34" charset="0"/>
              </a:rPr>
              <a:t>Jargon dan yel-yel mahasiswa baru OKMABA 2022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823" y="4736486"/>
            <a:ext cx="4168212" cy="613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9849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49" y="2957952"/>
            <a:ext cx="3601035" cy="677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71" y="1080981"/>
            <a:ext cx="3766499" cy="706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832" y="501496"/>
            <a:ext cx="3080681" cy="579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186" y="4461647"/>
            <a:ext cx="3230575" cy="605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22" y="1036563"/>
            <a:ext cx="1632756" cy="706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79" y="3012235"/>
            <a:ext cx="1424374" cy="607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122" y="501496"/>
            <a:ext cx="1329231" cy="574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249" y="4475448"/>
            <a:ext cx="1259104" cy="547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060" y="1658858"/>
            <a:ext cx="4523888" cy="75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332" y="3615394"/>
            <a:ext cx="5550696" cy="1368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019" y="882179"/>
            <a:ext cx="4656580" cy="3867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028" y="4885332"/>
            <a:ext cx="4781465" cy="158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542154" y="5836473"/>
            <a:ext cx="41827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Tata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pengucapan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dan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arahan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jargon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serta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yel-yel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dapat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dilihat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pada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link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youtube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berikut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:</a:t>
            </a:r>
          </a:p>
          <a:p>
            <a:pPr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https://youtu.be/a7yqBzq49Ek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574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66</Words>
  <Application>Microsoft Office PowerPoint</Application>
  <PresentationFormat>Custom</PresentationFormat>
  <Paragraphs>14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Sugeng Deri Pratama</dc:creator>
  <cp:lastModifiedBy>LENOVO</cp:lastModifiedBy>
  <cp:revision>6</cp:revision>
  <dcterms:created xsi:type="dcterms:W3CDTF">2022-08-17T13:51:58Z</dcterms:created>
  <dcterms:modified xsi:type="dcterms:W3CDTF">2022-08-23T22:49:24Z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a65ab0f55eb146619676cd278301d273</vt:lpwstr>
  </property>
</Properties>
</file>