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72" r:id="rId2"/>
    <p:sldMasterId id="2147483709" r:id="rId3"/>
    <p:sldMasterId id="2147483735" r:id="rId4"/>
    <p:sldMasterId id="2147483720" r:id="rId5"/>
    <p:sldMasterId id="2147483696" r:id="rId6"/>
    <p:sldMasterId id="2147483746" r:id="rId7"/>
    <p:sldMasterId id="2147483758" r:id="rId8"/>
  </p:sldMasterIdLst>
  <p:notesMasterIdLst>
    <p:notesMasterId r:id="rId20"/>
  </p:notesMasterIdLst>
  <p:sldIdLst>
    <p:sldId id="271" r:id="rId9"/>
    <p:sldId id="621" r:id="rId10"/>
    <p:sldId id="624" r:id="rId11"/>
    <p:sldId id="269" r:id="rId12"/>
    <p:sldId id="285" r:id="rId13"/>
    <p:sldId id="282" r:id="rId14"/>
    <p:sldId id="304" r:id="rId15"/>
    <p:sldId id="283" r:id="rId16"/>
    <p:sldId id="623" r:id="rId17"/>
    <p:sldId id="622" r:id="rId18"/>
    <p:sldId id="373" r:id="rId19"/>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p:scale>
          <a:sx n="83" d="100"/>
          <a:sy n="83" d="100"/>
        </p:scale>
        <p:origin x="61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DB92FA-A11B-4ADC-8717-8F71B07355DA}" type="datetimeFigureOut">
              <a:rPr lang="id-ID" smtClean="0"/>
              <a:t>22/08/2021</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3F0F03-D081-4562-9FEE-E0FE4E968DFF}" type="slidenum">
              <a:rPr lang="id-ID" smtClean="0"/>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Master" Target="../slideMasters/slideMaster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67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270"/>
            </a:lvl1pPr>
            <a:lvl2pPr marL="431800" indent="0" algn="ctr">
              <a:buNone/>
              <a:defRPr sz="1890"/>
            </a:lvl2pPr>
            <a:lvl3pPr marL="864235" indent="0" algn="ctr">
              <a:buNone/>
              <a:defRPr sz="1700"/>
            </a:lvl3pPr>
            <a:lvl4pPr marL="1296035" indent="0" algn="ctr">
              <a:buNone/>
              <a:defRPr sz="1510"/>
            </a:lvl4pPr>
            <a:lvl5pPr marL="1727835" indent="0" algn="ctr">
              <a:buNone/>
              <a:defRPr sz="1510"/>
            </a:lvl5pPr>
            <a:lvl6pPr marL="2160270" indent="0" algn="ctr">
              <a:buNone/>
              <a:defRPr sz="1510"/>
            </a:lvl6pPr>
            <a:lvl7pPr marL="2592070" indent="0" algn="ctr">
              <a:buNone/>
              <a:defRPr sz="1510"/>
            </a:lvl7pPr>
            <a:lvl8pPr marL="3023870" indent="0" algn="ctr">
              <a:buNone/>
              <a:defRPr sz="1510"/>
            </a:lvl8pPr>
            <a:lvl9pPr marL="3456305" indent="0" algn="ctr">
              <a:buNone/>
              <a:defRPr sz="151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5670"/>
            </a:lvl1pPr>
          </a:lstStyle>
          <a:p>
            <a:r>
              <a:rPr lang="en-US"/>
              <a:t>Click to edit Master title style</a:t>
            </a:r>
            <a:endParaRPr lang="en-US" dirty="0"/>
          </a:p>
        </p:txBody>
      </p:sp>
      <p:sp>
        <p:nvSpPr>
          <p:cNvPr id="3" name="Text Placeholder 2"/>
          <p:cNvSpPr>
            <a:spLocks noGrp="1"/>
          </p:cNvSpPr>
          <p:nvPr>
            <p:ph type="body" idx="1"/>
          </p:nvPr>
        </p:nvSpPr>
        <p:spPr>
          <a:xfrm>
            <a:off x="831850" y="4589465"/>
            <a:ext cx="10515600" cy="1500187"/>
          </a:xfrm>
        </p:spPr>
        <p:txBody>
          <a:bodyPr/>
          <a:lstStyle>
            <a:lvl1pPr marL="0" indent="0">
              <a:buNone/>
              <a:defRPr sz="2270">
                <a:solidFill>
                  <a:schemeClr val="tx1">
                    <a:tint val="75000"/>
                  </a:schemeClr>
                </a:solidFill>
              </a:defRPr>
            </a:lvl1pPr>
            <a:lvl2pPr marL="431800" indent="0">
              <a:buNone/>
              <a:defRPr sz="1890">
                <a:solidFill>
                  <a:schemeClr val="tx1">
                    <a:tint val="75000"/>
                  </a:schemeClr>
                </a:solidFill>
              </a:defRPr>
            </a:lvl2pPr>
            <a:lvl3pPr marL="864235" indent="0">
              <a:buNone/>
              <a:defRPr sz="1700">
                <a:solidFill>
                  <a:schemeClr val="tx1">
                    <a:tint val="75000"/>
                  </a:schemeClr>
                </a:solidFill>
              </a:defRPr>
            </a:lvl3pPr>
            <a:lvl4pPr marL="1296035" indent="0">
              <a:buNone/>
              <a:defRPr sz="1510">
                <a:solidFill>
                  <a:schemeClr val="tx1">
                    <a:tint val="75000"/>
                  </a:schemeClr>
                </a:solidFill>
              </a:defRPr>
            </a:lvl4pPr>
            <a:lvl5pPr marL="1727835" indent="0">
              <a:buNone/>
              <a:defRPr sz="1510">
                <a:solidFill>
                  <a:schemeClr val="tx1">
                    <a:tint val="75000"/>
                  </a:schemeClr>
                </a:solidFill>
              </a:defRPr>
            </a:lvl5pPr>
            <a:lvl6pPr marL="2160270" indent="0">
              <a:buNone/>
              <a:defRPr sz="1510">
                <a:solidFill>
                  <a:schemeClr val="tx1">
                    <a:tint val="75000"/>
                  </a:schemeClr>
                </a:solidFill>
              </a:defRPr>
            </a:lvl6pPr>
            <a:lvl7pPr marL="2592070" indent="0">
              <a:buNone/>
              <a:defRPr sz="1510">
                <a:solidFill>
                  <a:schemeClr val="tx1">
                    <a:tint val="75000"/>
                  </a:schemeClr>
                </a:solidFill>
              </a:defRPr>
            </a:lvl7pPr>
            <a:lvl8pPr marL="3023870" indent="0">
              <a:buNone/>
              <a:defRPr sz="1510">
                <a:solidFill>
                  <a:schemeClr val="tx1">
                    <a:tint val="75000"/>
                  </a:schemeClr>
                </a:solidFill>
              </a:defRPr>
            </a:lvl8pPr>
            <a:lvl9pPr marL="3456305" indent="0">
              <a:buNone/>
              <a:defRPr sz="151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8" name="Footer Placeholder 7"/>
          <p:cNvSpPr>
            <a:spLocks noGrp="1"/>
          </p:cNvSpPr>
          <p:nvPr>
            <p:ph type="ftr" sz="quarter" idx="11"/>
          </p:nvPr>
        </p:nvSpPr>
        <p:spPr/>
        <p:txBody>
          <a:bodyPr/>
          <a:lstStyle/>
          <a:p>
            <a:endParaRPr lang="id-ID">
              <a:solidFill>
                <a:prstClr val="black">
                  <a:tint val="75000"/>
                </a:prstClr>
              </a:solidFill>
            </a:endParaRPr>
          </a:p>
        </p:txBody>
      </p:sp>
      <p:sp>
        <p:nvSpPr>
          <p:cNvPr id="9" name="Slide Number Placeholder 8"/>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4" name="Footer Placeholder 3"/>
          <p:cNvSpPr>
            <a:spLocks noGrp="1"/>
          </p:cNvSpPr>
          <p:nvPr>
            <p:ph type="ftr" sz="quarter" idx="11"/>
          </p:nvPr>
        </p:nvSpPr>
        <p:spPr/>
        <p:txBody>
          <a:bodyPr/>
          <a:lstStyle/>
          <a:p>
            <a:endParaRPr lang="id-ID">
              <a:solidFill>
                <a:prstClr val="black">
                  <a:tint val="75000"/>
                </a:prstClr>
              </a:solidFill>
            </a:endParaRPr>
          </a:p>
        </p:txBody>
      </p:sp>
      <p:sp>
        <p:nvSpPr>
          <p:cNvPr id="5" name="Slide Number Placeholder 4"/>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3" name="Footer Placeholder 2"/>
          <p:cNvSpPr>
            <a:spLocks noGrp="1"/>
          </p:cNvSpPr>
          <p:nvPr>
            <p:ph type="ftr" sz="quarter" idx="11"/>
          </p:nvPr>
        </p:nvSpPr>
        <p:spPr/>
        <p:txBody>
          <a:bodyPr/>
          <a:lstStyle/>
          <a:p>
            <a:endParaRPr lang="id-ID">
              <a:solidFill>
                <a:prstClr val="black">
                  <a:tint val="75000"/>
                </a:prstClr>
              </a:solidFill>
            </a:endParaRPr>
          </a:p>
        </p:txBody>
      </p:sp>
      <p:sp>
        <p:nvSpPr>
          <p:cNvPr id="4" name="Slide Number Placeholder 3"/>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025"/>
            </a:lvl1pPr>
          </a:lstStyle>
          <a:p>
            <a:r>
              <a:rPr lang="en-US"/>
              <a:t>Click to edit Master title style</a:t>
            </a:r>
            <a:endParaRPr lang="en-US" dirty="0"/>
          </a:p>
        </p:txBody>
      </p:sp>
      <p:sp>
        <p:nvSpPr>
          <p:cNvPr id="3" name="Content Placeholder 2"/>
          <p:cNvSpPr>
            <a:spLocks noGrp="1"/>
          </p:cNvSpPr>
          <p:nvPr>
            <p:ph idx="1"/>
          </p:nvPr>
        </p:nvSpPr>
        <p:spPr>
          <a:xfrm>
            <a:off x="5183189" y="987427"/>
            <a:ext cx="6172200" cy="4873625"/>
          </a:xfrm>
        </p:spPr>
        <p:txBody>
          <a:bodyPr/>
          <a:lstStyle>
            <a:lvl1pPr>
              <a:defRPr sz="3025"/>
            </a:lvl1pPr>
            <a:lvl2pPr>
              <a:defRPr sz="2645"/>
            </a:lvl2pPr>
            <a:lvl3pPr>
              <a:defRPr sz="2270"/>
            </a:lvl3pPr>
            <a:lvl4pPr>
              <a:defRPr sz="1890"/>
            </a:lvl4pPr>
            <a:lvl5pPr>
              <a:defRPr sz="1890"/>
            </a:lvl5pPr>
            <a:lvl6pPr>
              <a:defRPr sz="1890"/>
            </a:lvl6pPr>
            <a:lvl7pPr>
              <a:defRPr sz="1890"/>
            </a:lvl7pPr>
            <a:lvl8pPr>
              <a:defRPr sz="1890"/>
            </a:lvl8pPr>
            <a:lvl9pPr>
              <a:defRPr sz="18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en-US"/>
              <a:t>Click to edit Master text styles</a:t>
            </a:r>
          </a:p>
        </p:txBody>
      </p:sp>
      <p:sp>
        <p:nvSpPr>
          <p:cNvPr id="5" name="Date Placeholder 4"/>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025"/>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987427"/>
            <a:ext cx="6172200" cy="4873625"/>
          </a:xfrm>
        </p:spPr>
        <p:txBody>
          <a:bodyPr anchor="t"/>
          <a:lstStyle>
            <a:lvl1pPr marL="0" indent="0">
              <a:buNone/>
              <a:defRPr sz="3025"/>
            </a:lvl1pPr>
            <a:lvl2pPr marL="431800" indent="0">
              <a:buNone/>
              <a:defRPr sz="2645"/>
            </a:lvl2pPr>
            <a:lvl3pPr marL="864235" indent="0">
              <a:buNone/>
              <a:defRPr sz="2270"/>
            </a:lvl3pPr>
            <a:lvl4pPr marL="1296035" indent="0">
              <a:buNone/>
              <a:defRPr sz="1890"/>
            </a:lvl4pPr>
            <a:lvl5pPr marL="1727835" indent="0">
              <a:buNone/>
              <a:defRPr sz="1890"/>
            </a:lvl5pPr>
            <a:lvl6pPr marL="2160270" indent="0">
              <a:buNone/>
              <a:defRPr sz="1890"/>
            </a:lvl6pPr>
            <a:lvl7pPr marL="2592070" indent="0">
              <a:buNone/>
              <a:defRPr sz="1890"/>
            </a:lvl7pPr>
            <a:lvl8pPr marL="3023870" indent="0">
              <a:buNone/>
              <a:defRPr sz="1890"/>
            </a:lvl8pPr>
            <a:lvl9pPr marL="3456305" indent="0">
              <a:buNone/>
              <a:defRPr sz="1890"/>
            </a:lvl9pPr>
          </a:lstStyle>
          <a:p>
            <a:r>
              <a:rPr lang="en-US"/>
              <a:t>Click icon to add picture</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en-US"/>
              <a:t>Click to edit Master text styles</a:t>
            </a:r>
          </a:p>
        </p:txBody>
      </p:sp>
      <p:sp>
        <p:nvSpPr>
          <p:cNvPr id="5" name="Date Placeholder 4"/>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67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270"/>
            </a:lvl1pPr>
            <a:lvl2pPr marL="431800" indent="0" algn="ctr">
              <a:buNone/>
              <a:defRPr sz="1890"/>
            </a:lvl2pPr>
            <a:lvl3pPr marL="864235" indent="0" algn="ctr">
              <a:buNone/>
              <a:defRPr sz="1700"/>
            </a:lvl3pPr>
            <a:lvl4pPr marL="1296035" indent="0" algn="ctr">
              <a:buNone/>
              <a:defRPr sz="1510"/>
            </a:lvl4pPr>
            <a:lvl5pPr marL="1727835" indent="0" algn="ctr">
              <a:buNone/>
              <a:defRPr sz="1510"/>
            </a:lvl5pPr>
            <a:lvl6pPr marL="2160270" indent="0" algn="ctr">
              <a:buNone/>
              <a:defRPr sz="1510"/>
            </a:lvl6pPr>
            <a:lvl7pPr marL="2592070" indent="0" algn="ctr">
              <a:buNone/>
              <a:defRPr sz="1510"/>
            </a:lvl7pPr>
            <a:lvl8pPr marL="3023870" indent="0" algn="ctr">
              <a:buNone/>
              <a:defRPr sz="1510"/>
            </a:lvl8pPr>
            <a:lvl9pPr marL="3456305" indent="0" algn="ctr">
              <a:buNone/>
              <a:defRPr sz="151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5670"/>
            </a:lvl1pPr>
          </a:lstStyle>
          <a:p>
            <a:r>
              <a:rPr lang="en-US"/>
              <a:t>Click to edit Master title style</a:t>
            </a:r>
            <a:endParaRPr lang="en-US" dirty="0"/>
          </a:p>
        </p:txBody>
      </p:sp>
      <p:sp>
        <p:nvSpPr>
          <p:cNvPr id="3" name="Text Placeholder 2"/>
          <p:cNvSpPr>
            <a:spLocks noGrp="1"/>
          </p:cNvSpPr>
          <p:nvPr>
            <p:ph type="body" idx="1"/>
          </p:nvPr>
        </p:nvSpPr>
        <p:spPr>
          <a:xfrm>
            <a:off x="831850" y="4589465"/>
            <a:ext cx="10515600" cy="1500187"/>
          </a:xfrm>
        </p:spPr>
        <p:txBody>
          <a:bodyPr/>
          <a:lstStyle>
            <a:lvl1pPr marL="0" indent="0">
              <a:buNone/>
              <a:defRPr sz="2270">
                <a:solidFill>
                  <a:schemeClr val="tx1">
                    <a:tint val="75000"/>
                  </a:schemeClr>
                </a:solidFill>
              </a:defRPr>
            </a:lvl1pPr>
            <a:lvl2pPr marL="431800" indent="0">
              <a:buNone/>
              <a:defRPr sz="1890">
                <a:solidFill>
                  <a:schemeClr val="tx1">
                    <a:tint val="75000"/>
                  </a:schemeClr>
                </a:solidFill>
              </a:defRPr>
            </a:lvl2pPr>
            <a:lvl3pPr marL="864235" indent="0">
              <a:buNone/>
              <a:defRPr sz="1700">
                <a:solidFill>
                  <a:schemeClr val="tx1">
                    <a:tint val="75000"/>
                  </a:schemeClr>
                </a:solidFill>
              </a:defRPr>
            </a:lvl3pPr>
            <a:lvl4pPr marL="1296035" indent="0">
              <a:buNone/>
              <a:defRPr sz="1510">
                <a:solidFill>
                  <a:schemeClr val="tx1">
                    <a:tint val="75000"/>
                  </a:schemeClr>
                </a:solidFill>
              </a:defRPr>
            </a:lvl4pPr>
            <a:lvl5pPr marL="1727835" indent="0">
              <a:buNone/>
              <a:defRPr sz="1510">
                <a:solidFill>
                  <a:schemeClr val="tx1">
                    <a:tint val="75000"/>
                  </a:schemeClr>
                </a:solidFill>
              </a:defRPr>
            </a:lvl5pPr>
            <a:lvl6pPr marL="2160270" indent="0">
              <a:buNone/>
              <a:defRPr sz="1510">
                <a:solidFill>
                  <a:schemeClr val="tx1">
                    <a:tint val="75000"/>
                  </a:schemeClr>
                </a:solidFill>
              </a:defRPr>
            </a:lvl6pPr>
            <a:lvl7pPr marL="2592070" indent="0">
              <a:buNone/>
              <a:defRPr sz="1510">
                <a:solidFill>
                  <a:schemeClr val="tx1">
                    <a:tint val="75000"/>
                  </a:schemeClr>
                </a:solidFill>
              </a:defRPr>
            </a:lvl7pPr>
            <a:lvl8pPr marL="3023870" indent="0">
              <a:buNone/>
              <a:defRPr sz="1510">
                <a:solidFill>
                  <a:schemeClr val="tx1">
                    <a:tint val="75000"/>
                  </a:schemeClr>
                </a:solidFill>
              </a:defRPr>
            </a:lvl8pPr>
            <a:lvl9pPr marL="3456305" indent="0">
              <a:buNone/>
              <a:defRPr sz="151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8" name="Footer Placeholder 7"/>
          <p:cNvSpPr>
            <a:spLocks noGrp="1"/>
          </p:cNvSpPr>
          <p:nvPr>
            <p:ph type="ftr" sz="quarter" idx="11"/>
          </p:nvPr>
        </p:nvSpPr>
        <p:spPr/>
        <p:txBody>
          <a:bodyPr/>
          <a:lstStyle/>
          <a:p>
            <a:endParaRPr lang="id-ID">
              <a:solidFill>
                <a:prstClr val="black">
                  <a:tint val="75000"/>
                </a:prstClr>
              </a:solidFill>
            </a:endParaRPr>
          </a:p>
        </p:txBody>
      </p:sp>
      <p:sp>
        <p:nvSpPr>
          <p:cNvPr id="9" name="Slide Number Placeholder 8"/>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4" name="Footer Placeholder 3"/>
          <p:cNvSpPr>
            <a:spLocks noGrp="1"/>
          </p:cNvSpPr>
          <p:nvPr>
            <p:ph type="ftr" sz="quarter" idx="11"/>
          </p:nvPr>
        </p:nvSpPr>
        <p:spPr/>
        <p:txBody>
          <a:bodyPr/>
          <a:lstStyle/>
          <a:p>
            <a:endParaRPr lang="id-ID">
              <a:solidFill>
                <a:prstClr val="black">
                  <a:tint val="75000"/>
                </a:prstClr>
              </a:solidFill>
            </a:endParaRPr>
          </a:p>
        </p:txBody>
      </p:sp>
      <p:sp>
        <p:nvSpPr>
          <p:cNvPr id="5" name="Slide Number Placeholder 4"/>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3" name="Footer Placeholder 2"/>
          <p:cNvSpPr>
            <a:spLocks noGrp="1"/>
          </p:cNvSpPr>
          <p:nvPr>
            <p:ph type="ftr" sz="quarter" idx="11"/>
          </p:nvPr>
        </p:nvSpPr>
        <p:spPr/>
        <p:txBody>
          <a:bodyPr/>
          <a:lstStyle/>
          <a:p>
            <a:endParaRPr lang="id-ID">
              <a:solidFill>
                <a:prstClr val="black">
                  <a:tint val="75000"/>
                </a:prstClr>
              </a:solidFill>
            </a:endParaRPr>
          </a:p>
        </p:txBody>
      </p:sp>
      <p:sp>
        <p:nvSpPr>
          <p:cNvPr id="4" name="Slide Number Placeholder 3"/>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025"/>
            </a:lvl1pPr>
          </a:lstStyle>
          <a:p>
            <a:r>
              <a:rPr lang="en-US"/>
              <a:t>Click to edit Master title style</a:t>
            </a:r>
            <a:endParaRPr lang="en-US" dirty="0"/>
          </a:p>
        </p:txBody>
      </p:sp>
      <p:sp>
        <p:nvSpPr>
          <p:cNvPr id="3" name="Content Placeholder 2"/>
          <p:cNvSpPr>
            <a:spLocks noGrp="1"/>
          </p:cNvSpPr>
          <p:nvPr>
            <p:ph idx="1"/>
          </p:nvPr>
        </p:nvSpPr>
        <p:spPr>
          <a:xfrm>
            <a:off x="5183189" y="987427"/>
            <a:ext cx="6172200" cy="4873625"/>
          </a:xfrm>
        </p:spPr>
        <p:txBody>
          <a:bodyPr/>
          <a:lstStyle>
            <a:lvl1pPr>
              <a:defRPr sz="3025"/>
            </a:lvl1pPr>
            <a:lvl2pPr>
              <a:defRPr sz="2645"/>
            </a:lvl2pPr>
            <a:lvl3pPr>
              <a:defRPr sz="2270"/>
            </a:lvl3pPr>
            <a:lvl4pPr>
              <a:defRPr sz="1890"/>
            </a:lvl4pPr>
            <a:lvl5pPr>
              <a:defRPr sz="1890"/>
            </a:lvl5pPr>
            <a:lvl6pPr>
              <a:defRPr sz="1890"/>
            </a:lvl6pPr>
            <a:lvl7pPr>
              <a:defRPr sz="1890"/>
            </a:lvl7pPr>
            <a:lvl8pPr>
              <a:defRPr sz="1890"/>
            </a:lvl8pPr>
            <a:lvl9pPr>
              <a:defRPr sz="18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en-US"/>
              <a:t>Click to edit Master text styles</a:t>
            </a:r>
          </a:p>
        </p:txBody>
      </p:sp>
      <p:sp>
        <p:nvSpPr>
          <p:cNvPr id="5" name="Date Placeholder 4"/>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025"/>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987427"/>
            <a:ext cx="6172200" cy="4873625"/>
          </a:xfrm>
        </p:spPr>
        <p:txBody>
          <a:bodyPr anchor="t"/>
          <a:lstStyle>
            <a:lvl1pPr marL="0" indent="0">
              <a:buNone/>
              <a:defRPr sz="3025"/>
            </a:lvl1pPr>
            <a:lvl2pPr marL="431800" indent="0">
              <a:buNone/>
              <a:defRPr sz="2645"/>
            </a:lvl2pPr>
            <a:lvl3pPr marL="864235" indent="0">
              <a:buNone/>
              <a:defRPr sz="2270"/>
            </a:lvl3pPr>
            <a:lvl4pPr marL="1296035" indent="0">
              <a:buNone/>
              <a:defRPr sz="1890"/>
            </a:lvl4pPr>
            <a:lvl5pPr marL="1727835" indent="0">
              <a:buNone/>
              <a:defRPr sz="1890"/>
            </a:lvl5pPr>
            <a:lvl6pPr marL="2160270" indent="0">
              <a:buNone/>
              <a:defRPr sz="1890"/>
            </a:lvl6pPr>
            <a:lvl7pPr marL="2592070" indent="0">
              <a:buNone/>
              <a:defRPr sz="1890"/>
            </a:lvl7pPr>
            <a:lvl8pPr marL="3023870" indent="0">
              <a:buNone/>
              <a:defRPr sz="1890"/>
            </a:lvl8pPr>
            <a:lvl9pPr marL="3456305" indent="0">
              <a:buNone/>
              <a:defRPr sz="1890"/>
            </a:lvl9pPr>
          </a:lstStyle>
          <a:p>
            <a:r>
              <a:rPr lang="en-US"/>
              <a:t>Click icon to add picture</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en-US"/>
              <a:t>Click to edit Master text styles</a:t>
            </a:r>
          </a:p>
        </p:txBody>
      </p:sp>
      <p:sp>
        <p:nvSpPr>
          <p:cNvPr id="5" name="Date Placeholder 4"/>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6" name="Footer Placeholder 5"/>
          <p:cNvSpPr>
            <a:spLocks noGrp="1"/>
          </p:cNvSpPr>
          <p:nvPr>
            <p:ph type="ftr" sz="quarter" idx="11"/>
          </p:nvPr>
        </p:nvSpPr>
        <p:spPr/>
        <p:txBody>
          <a:bodyPr/>
          <a:lstStyle/>
          <a:p>
            <a:endParaRPr lang="id-ID">
              <a:solidFill>
                <a:prstClr val="black">
                  <a:tint val="75000"/>
                </a:prstClr>
              </a:solidFill>
            </a:endParaRPr>
          </a:p>
        </p:txBody>
      </p:sp>
      <p:sp>
        <p:nvSpPr>
          <p:cNvPr id="7" name="Slide Number Placeholder 6"/>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p>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Business6_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ctrTitle"/>
          </p:nvPr>
        </p:nvSpPr>
        <p:spPr>
          <a:xfrm>
            <a:off x="3312585" y="4581525"/>
            <a:ext cx="8633882" cy="603250"/>
          </a:xfrm>
        </p:spPr>
        <p:txBody>
          <a:bodyPr/>
          <a:lstStyle>
            <a:lvl1pPr algn="r">
              <a:defRPr sz="3200">
                <a:solidFill>
                  <a:srgbClr val="003366"/>
                </a:solidFill>
              </a:defRPr>
            </a:lvl1pPr>
          </a:lstStyle>
          <a:p>
            <a:r>
              <a:rPr lang="en-US"/>
              <a:t>Click to edit Master title style</a:t>
            </a:r>
          </a:p>
        </p:txBody>
      </p:sp>
      <p:sp>
        <p:nvSpPr>
          <p:cNvPr id="8196" name="Rectangle 4"/>
          <p:cNvSpPr>
            <a:spLocks noGrp="1" noChangeArrowheads="1"/>
          </p:cNvSpPr>
          <p:nvPr>
            <p:ph type="subTitle" idx="1"/>
          </p:nvPr>
        </p:nvSpPr>
        <p:spPr>
          <a:xfrm>
            <a:off x="3407834" y="5457827"/>
            <a:ext cx="8534400" cy="288925"/>
          </a:xfrm>
        </p:spPr>
        <p:txBody>
          <a:bodyPr/>
          <a:lstStyle>
            <a:lvl1pPr marL="0" indent="0" algn="r">
              <a:buFont typeface="Wingdings" panose="05000000000000000000" pitchFamily="2" charset="2"/>
              <a:buNone/>
              <a:defRPr sz="2400" b="1"/>
            </a:lvl1pPr>
          </a:lstStyle>
          <a:p>
            <a:r>
              <a:rPr lang="en-US"/>
              <a:t>Click to edit Master subtitle style</a:t>
            </a:r>
          </a:p>
        </p:txBody>
      </p:sp>
      <p:sp>
        <p:nvSpPr>
          <p:cNvPr id="5" name="Rectangle 5"/>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7"/>
          <p:cNvSpPr>
            <a:spLocks noGrp="1" noChangeArrowheads="1"/>
          </p:cNvSpPr>
          <p:nvPr>
            <p:ph type="sldNum" sz="quarter" idx="12"/>
          </p:nvPr>
        </p:nvSpPr>
        <p:spPr/>
        <p:txBody>
          <a:bodyPr/>
          <a:lstStyle>
            <a:lvl1pPr>
              <a:defRPr/>
            </a:lvl1pPr>
          </a:lstStyle>
          <a:p>
            <a:pPr>
              <a:defRPr/>
            </a:pPr>
            <a:fld id="{C2CF973A-E029-4638-9C78-7F0497084C12}" type="slidenum">
              <a:rPr lang="en-US">
                <a:solidFill>
                  <a:srgbClr val="FFFFFF"/>
                </a:solidFill>
              </a:rPr>
              <a:t>‹#›</a:t>
            </a:fld>
            <a:endParaRPr lang="en-US">
              <a:solidFill>
                <a:srgbClr val="FFFFFF"/>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1E4D52EB-3E17-4BF9-AB57-5817764EAF31}" type="slidenum">
              <a:rPr lang="en-US">
                <a:solidFill>
                  <a:srgbClr val="FFFFFF"/>
                </a:solidFill>
              </a:rPr>
              <a:t>‹#›</a:t>
            </a:fld>
            <a:endParaRPr lang="en-US">
              <a:solidFill>
                <a:srgbClr val="FFFFFF"/>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1"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963084" y="2906713"/>
            <a:ext cx="103632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95E3AE5-8267-4136-8CF8-02B1E294B177}" type="slidenum">
              <a:rPr lang="en-US">
                <a:solidFill>
                  <a:srgbClr val="FFFFFF"/>
                </a:solidFill>
              </a:rPr>
              <a:t>‹#›</a:t>
            </a:fld>
            <a:endParaRPr lang="en-US">
              <a:solidFill>
                <a:srgbClr val="FFFFFF"/>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1871134" y="1600202"/>
            <a:ext cx="475403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828368" y="1600202"/>
            <a:ext cx="475403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E8CA7506-16AC-4619-959E-85034F820104}" type="slidenum">
              <a:rPr lang="en-US">
                <a:solidFill>
                  <a:srgbClr val="FFFFFF"/>
                </a:solidFill>
              </a:rPr>
              <a:t>‹#›</a:t>
            </a:fld>
            <a:endParaRPr lang="en-US">
              <a:solidFill>
                <a:srgbClr val="FFFFFF"/>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4638"/>
            <a:ext cx="10972800" cy="1143000"/>
          </a:xfr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p:txBody>
          <a:bodyPr/>
          <a:lstStyle>
            <a:lvl1pPr>
              <a:defRPr/>
            </a:lvl1pPr>
          </a:lstStyle>
          <a:p>
            <a:pPr>
              <a:defRPr/>
            </a:pPr>
            <a:fld id="{CCB807FD-6FB1-4A8C-BC82-68F49D12799E}" type="slidenum">
              <a:rPr lang="en-US">
                <a:solidFill>
                  <a:srgbClr val="FFFFFF"/>
                </a:solidFill>
              </a:rPr>
              <a:t>‹#›</a:t>
            </a:fld>
            <a:endParaRPr lang="en-US">
              <a:solidFill>
                <a:srgbClr val="FFFFFF"/>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p:txBody>
          <a:bodyPr/>
          <a:lstStyle>
            <a:lvl1pPr>
              <a:defRPr/>
            </a:lvl1pPr>
          </a:lstStyle>
          <a:p>
            <a:pPr>
              <a:defRPr/>
            </a:pPr>
            <a:fld id="{65353E98-5066-4C58-B72A-98619A08A55C}" type="slidenum">
              <a:rPr lang="en-US">
                <a:solidFill>
                  <a:srgbClr val="FFFFFF"/>
                </a:solidFill>
              </a:rPr>
              <a:t>‹#›</a:t>
            </a:fld>
            <a:endParaRPr lang="en-US">
              <a:solidFill>
                <a:srgbClr val="FFFFFF"/>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p:txBody>
          <a:bodyPr/>
          <a:lstStyle>
            <a:lvl1pPr>
              <a:defRPr/>
            </a:lvl1pPr>
          </a:lstStyle>
          <a:p>
            <a:pPr>
              <a:defRPr/>
            </a:pPr>
            <a:fld id="{13C2A3C5-C925-40DD-8CA5-CE33DBA62C99}" type="slidenum">
              <a:rPr lang="en-US">
                <a:solidFill>
                  <a:srgbClr val="FFFFFF"/>
                </a:solidFill>
              </a:rPr>
              <a:t>‹#›</a:t>
            </a:fld>
            <a:endParaRPr lang="en-US">
              <a:solidFill>
                <a:srgbClr val="FFFFFF"/>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B36814E5-2821-4E8F-9333-4674A48B4EA1}" type="slidenum">
              <a:rPr lang="en-US">
                <a:solidFill>
                  <a:srgbClr val="FFFFFF"/>
                </a:solidFill>
              </a:rPr>
              <a:t>‹#›</a:t>
            </a:fld>
            <a:endParaRPr lang="en-US">
              <a:solidFill>
                <a:srgbClr val="FFFFFF"/>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6C7C05E-7C02-418F-AF93-786676E4FFB8}" type="slidenum">
              <a:rPr lang="en-US">
                <a:solidFill>
                  <a:srgbClr val="FFFFFF"/>
                </a:solidFill>
              </a:rPr>
              <a:t>‹#›</a:t>
            </a:fld>
            <a:endParaRPr lang="en-US">
              <a:solidFill>
                <a:srgbClr val="FFFFFF"/>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C1C1BA7F-4DE2-4A73-8C34-4DFCA2CC2C96}" type="slidenum">
              <a:rPr lang="en-US">
                <a:solidFill>
                  <a:srgbClr val="FFFFFF"/>
                </a:solidFill>
              </a:rPr>
              <a:t>‹#›</a:t>
            </a:fld>
            <a:endParaRPr lang="en-US">
              <a:solidFill>
                <a:srgbClr val="FFFFFF"/>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1" y="138113"/>
            <a:ext cx="2895600" cy="5988050"/>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0" y="138113"/>
            <a:ext cx="8483600" cy="5988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F719676-689C-4094-9A6B-0CE62CE63B3C}" type="slidenum">
              <a:rPr lang="en-US">
                <a:solidFill>
                  <a:srgbClr val="FFFFFF"/>
                </a:solidFill>
              </a:rPr>
              <a:t>‹#›</a:t>
            </a:fld>
            <a:endParaRPr lang="en-US">
              <a:solidFill>
                <a:srgbClr val="FFFFFF"/>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138113"/>
            <a:ext cx="8401051" cy="927100"/>
          </a:xfrm>
        </p:spPr>
        <p:txBody>
          <a:bodyPr/>
          <a:lstStyle/>
          <a:p>
            <a:r>
              <a:rPr lang="en-US"/>
              <a:t>Click to edit Master title style</a:t>
            </a:r>
            <a:endParaRPr lang="id-ID"/>
          </a:p>
        </p:txBody>
      </p:sp>
      <p:sp>
        <p:nvSpPr>
          <p:cNvPr id="3" name="Chart Placeholder 2"/>
          <p:cNvSpPr>
            <a:spLocks noGrp="1"/>
          </p:cNvSpPr>
          <p:nvPr>
            <p:ph type="chart" idx="1"/>
          </p:nvPr>
        </p:nvSpPr>
        <p:spPr>
          <a:xfrm>
            <a:off x="1871134" y="1600202"/>
            <a:ext cx="9711266" cy="4525963"/>
          </a:xfrm>
        </p:spPr>
        <p:txBody>
          <a:bodyPr/>
          <a:lstStyle/>
          <a:p>
            <a:pPr lvl="0"/>
            <a:endParaRPr lang="id-ID"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C389676F-7344-40BB-B30C-D9AEDB23B4AA}" type="slidenum">
              <a:rPr lang="en-US">
                <a:solidFill>
                  <a:srgbClr val="FFFFFF"/>
                </a:solidFill>
              </a:rPr>
              <a:t>‹#›</a:t>
            </a:fld>
            <a:endParaRPr lang="en-US">
              <a:solidFill>
                <a:srgbClr val="FFFFFF"/>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1"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09654C-4D8F-4649-A38C-BA445D45298E}"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09654C-4D8F-4649-A38C-BA445D45298E}"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09654C-4D8F-4649-A38C-BA445D45298E}"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09654C-4D8F-4649-A38C-BA445D45298E}" type="datetimeFigureOut">
              <a:rPr lang="en-US" smtClean="0"/>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09654C-4D8F-4649-A38C-BA445D45298E}" type="datetimeFigureOut">
              <a:rPr lang="en-US" smtClean="0"/>
              <a:t>8/22/2021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09654C-4D8F-4649-A38C-BA445D45298E}" type="datetimeFigureOut">
              <a:rPr lang="en-US" smtClean="0"/>
              <a:t>8/22/2021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952549" y="6239540"/>
            <a:ext cx="11239453" cy="3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3"/>
          <p:cNvPicPr>
            <a:picLocks noChangeAspect="1"/>
          </p:cNvPicPr>
          <p:nvPr userDrawn="1"/>
        </p:nvPicPr>
        <p:blipFill rotWithShape="1">
          <a:blip r:embed="rId2">
            <a:extLst>
              <a:ext uri="{28A0092B-C50C-407E-A947-70E740481C1C}">
                <a14:useLocalDpi xmlns:a14="http://schemas.microsoft.com/office/drawing/2010/main" val="0"/>
              </a:ext>
            </a:extLst>
          </a:blip>
          <a:srcRect l="1" r="3151"/>
          <a:stretch>
            <a:fillRect/>
          </a:stretch>
        </p:blipFill>
        <p:spPr bwMode="auto">
          <a:xfrm>
            <a:off x="918682" y="6134100"/>
            <a:ext cx="1288932" cy="61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ttp://lp2m.unnes.ac.id/wp-content/uploads/2015/08/unnes_baru.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477" y="6115735"/>
            <a:ext cx="822509" cy="616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73402" y="6294516"/>
            <a:ext cx="348058" cy="261044"/>
          </a:xfrm>
          <a:prstGeom prst="rect">
            <a:avLst/>
          </a:prstGeom>
        </p:spPr>
      </p:pic>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643188" y="6292702"/>
            <a:ext cx="370371" cy="277779"/>
          </a:xfrm>
          <a:prstGeom prst="rect">
            <a:avLst/>
          </a:prstGeom>
        </p:spPr>
      </p:pic>
      <p:sp>
        <p:nvSpPr>
          <p:cNvPr id="10" name="TextBox 9"/>
          <p:cNvSpPr txBox="1"/>
          <p:nvPr userDrawn="1"/>
        </p:nvSpPr>
        <p:spPr>
          <a:xfrm>
            <a:off x="2914715" y="6268024"/>
            <a:ext cx="2267737" cy="307777"/>
          </a:xfrm>
          <a:prstGeom prst="rect">
            <a:avLst/>
          </a:prstGeom>
          <a:noFill/>
        </p:spPr>
        <p:txBody>
          <a:bodyPr wrap="none" rtlCol="0">
            <a:spAutoFit/>
          </a:bodyPr>
          <a:lstStyle/>
          <a:p>
            <a:r>
              <a:rPr lang="en-US" sz="1400" i="1">
                <a:latin typeface="Myriad Pro" charset="0"/>
                <a:ea typeface="Myriad Pro" charset="0"/>
                <a:cs typeface="Myriad Pro" charset="0"/>
              </a:rPr>
              <a:t>universitasnegerisemarang</a:t>
            </a:r>
          </a:p>
        </p:txBody>
      </p:sp>
      <p:sp>
        <p:nvSpPr>
          <p:cNvPr id="11" name="TextBox 10"/>
          <p:cNvSpPr txBox="1"/>
          <p:nvPr userDrawn="1"/>
        </p:nvSpPr>
        <p:spPr>
          <a:xfrm>
            <a:off x="6340017" y="6268023"/>
            <a:ext cx="1673535" cy="307777"/>
          </a:xfrm>
          <a:prstGeom prst="rect">
            <a:avLst/>
          </a:prstGeom>
          <a:noFill/>
        </p:spPr>
        <p:txBody>
          <a:bodyPr wrap="none" rtlCol="0">
            <a:spAutoFit/>
          </a:bodyPr>
          <a:lstStyle/>
          <a:p>
            <a:r>
              <a:rPr lang="en-US" sz="1400" i="1">
                <a:latin typeface="Myriad Pro" charset="0"/>
                <a:ea typeface="Myriad Pro" charset="0"/>
                <a:cs typeface="Myriad Pro" charset="0"/>
              </a:rPr>
              <a:t> @unneskonservasi</a:t>
            </a:r>
          </a:p>
        </p:txBody>
      </p:sp>
      <p:sp>
        <p:nvSpPr>
          <p:cNvPr id="12" name="TextBox 11"/>
          <p:cNvSpPr txBox="1"/>
          <p:nvPr userDrawn="1"/>
        </p:nvSpPr>
        <p:spPr>
          <a:xfrm>
            <a:off x="8997578" y="6251625"/>
            <a:ext cx="1488164" cy="307777"/>
          </a:xfrm>
          <a:prstGeom prst="rect">
            <a:avLst/>
          </a:prstGeom>
          <a:noFill/>
        </p:spPr>
        <p:txBody>
          <a:bodyPr wrap="none" rtlCol="0">
            <a:spAutoFit/>
          </a:bodyPr>
          <a:lstStyle/>
          <a:p>
            <a:r>
              <a:rPr lang="en-US" sz="1400" i="1">
                <a:latin typeface="Myriad Pro" charset="0"/>
                <a:ea typeface="Myriad Pro" charset="0"/>
                <a:cs typeface="Myriad Pro" charset="0"/>
              </a:rPr>
              <a:t>unnes_semarang</a:t>
            </a: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00916" y="6292702"/>
            <a:ext cx="375770" cy="285893"/>
          </a:xfrm>
          <a:prstGeom prst="rect">
            <a:avLst/>
          </a:prstGeom>
        </p:spPr>
      </p:pic>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9"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09654C-4D8F-4649-A38C-BA445D45298E}" type="datetimeFigureOut">
              <a:rPr lang="en-US" smtClean="0"/>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hasCustomPrompt="1"/>
          </p:nvPr>
        </p:nvSpPr>
        <p:spPr>
          <a:xfrm>
            <a:off x="5183189"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09654C-4D8F-4649-A38C-BA445D45298E}" type="datetimeFigureOut">
              <a:rPr lang="en-US" smtClean="0"/>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09654C-4D8F-4649-A38C-BA445D45298E}"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09654C-4D8F-4649-A38C-BA445D45298E}"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74DED-094D-4B4E-9E0A-AA49D87780FA}" type="slidenum">
              <a:rPr lang="en-US" smtClean="0"/>
              <a:t>‹#›</a:t>
            </a:fld>
            <a:endParaRPr lang="en-US"/>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Business6_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ctrTitle"/>
          </p:nvPr>
        </p:nvSpPr>
        <p:spPr>
          <a:xfrm>
            <a:off x="3312585" y="4581525"/>
            <a:ext cx="8633882" cy="603250"/>
          </a:xfrm>
        </p:spPr>
        <p:txBody>
          <a:bodyPr/>
          <a:lstStyle>
            <a:lvl1pPr algn="r">
              <a:defRPr sz="3200">
                <a:solidFill>
                  <a:srgbClr val="003366"/>
                </a:solidFill>
              </a:defRPr>
            </a:lvl1pPr>
          </a:lstStyle>
          <a:p>
            <a:r>
              <a:rPr lang="en-US"/>
              <a:t>Click to edit Master title style</a:t>
            </a:r>
          </a:p>
        </p:txBody>
      </p:sp>
      <p:sp>
        <p:nvSpPr>
          <p:cNvPr id="8196" name="Rectangle 4"/>
          <p:cNvSpPr>
            <a:spLocks noGrp="1" noChangeArrowheads="1"/>
          </p:cNvSpPr>
          <p:nvPr>
            <p:ph type="subTitle" idx="1"/>
          </p:nvPr>
        </p:nvSpPr>
        <p:spPr>
          <a:xfrm>
            <a:off x="3407834" y="5457827"/>
            <a:ext cx="8534400" cy="288925"/>
          </a:xfrm>
        </p:spPr>
        <p:txBody>
          <a:bodyPr/>
          <a:lstStyle>
            <a:lvl1pPr marL="0" indent="0" algn="r">
              <a:buFont typeface="Wingdings" pitchFamily="2" charset="2"/>
              <a:buNone/>
              <a:defRPr sz="2400" b="1"/>
            </a:lvl1pPr>
          </a:lstStyle>
          <a:p>
            <a:r>
              <a:rPr lang="en-US"/>
              <a:t>Click to edit Master subtitle style</a:t>
            </a:r>
          </a:p>
        </p:txBody>
      </p:sp>
      <p:sp>
        <p:nvSpPr>
          <p:cNvPr id="5" name="Rectangle 5"/>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7"/>
          <p:cNvSpPr>
            <a:spLocks noGrp="1" noChangeArrowheads="1"/>
          </p:cNvSpPr>
          <p:nvPr>
            <p:ph type="sldNum" sz="quarter" idx="12"/>
          </p:nvPr>
        </p:nvSpPr>
        <p:spPr/>
        <p:txBody>
          <a:bodyPr/>
          <a:lstStyle>
            <a:lvl1pPr>
              <a:defRPr/>
            </a:lvl1pPr>
          </a:lstStyle>
          <a:p>
            <a:pPr>
              <a:defRPr/>
            </a:pPr>
            <a:fld id="{C2CF973A-E029-4638-9C78-7F0497084C1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905618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1E4D52EB-3E17-4BF9-AB57-5817764EAF3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800733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1"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963084" y="2906713"/>
            <a:ext cx="103632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95E3AE5-8267-4136-8CF8-02B1E294B17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003054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1871134" y="1600202"/>
            <a:ext cx="475403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828368" y="1600202"/>
            <a:ext cx="475403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E8CA7506-16AC-4619-959E-85034F82010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566421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4638"/>
            <a:ext cx="10972800" cy="1143000"/>
          </a:xfr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p:txBody>
          <a:bodyPr/>
          <a:lstStyle>
            <a:lvl1pPr>
              <a:defRPr/>
            </a:lvl1pPr>
          </a:lstStyle>
          <a:p>
            <a:pPr>
              <a:defRPr/>
            </a:pPr>
            <a:fld id="{CCB807FD-6FB1-4A8C-BC82-68F49D12799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54407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p:txBody>
          <a:bodyPr/>
          <a:lstStyle>
            <a:lvl1pPr>
              <a:defRPr/>
            </a:lvl1pPr>
          </a:lstStyle>
          <a:p>
            <a:pPr>
              <a:defRPr/>
            </a:pPr>
            <a:fld id="{65353E98-5066-4C58-B72A-98619A08A55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557489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p:txBody>
          <a:bodyPr/>
          <a:lstStyle>
            <a:lvl1pPr>
              <a:defRPr/>
            </a:lvl1pPr>
          </a:lstStyle>
          <a:p>
            <a:pPr>
              <a:defRPr/>
            </a:pPr>
            <a:fld id="{13C2A3C5-C925-40DD-8CA5-CE33DBA62C9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551201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B36814E5-2821-4E8F-9333-4674A48B4EA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132335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6C7C05E-7C02-418F-AF93-786676E4FFB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650216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C1C1BA7F-4DE2-4A73-8C34-4DFCA2CC2C9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940152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1" y="138113"/>
            <a:ext cx="2895600" cy="5988050"/>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0" y="138113"/>
            <a:ext cx="8483600" cy="5988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F719676-689C-4094-9A6B-0CE62CE63B3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466129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138113"/>
            <a:ext cx="8401051" cy="927100"/>
          </a:xfrm>
        </p:spPr>
        <p:txBody>
          <a:bodyPr/>
          <a:lstStyle/>
          <a:p>
            <a:r>
              <a:rPr lang="en-US"/>
              <a:t>Click to edit Master title style</a:t>
            </a:r>
            <a:endParaRPr lang="id-ID"/>
          </a:p>
        </p:txBody>
      </p:sp>
      <p:sp>
        <p:nvSpPr>
          <p:cNvPr id="3" name="Chart Placeholder 2"/>
          <p:cNvSpPr>
            <a:spLocks noGrp="1"/>
          </p:cNvSpPr>
          <p:nvPr>
            <p:ph type="chart" idx="1"/>
          </p:nvPr>
        </p:nvSpPr>
        <p:spPr>
          <a:xfrm>
            <a:off x="1871134" y="1600202"/>
            <a:ext cx="9711266" cy="4525963"/>
          </a:xfrm>
        </p:spPr>
        <p:txBody>
          <a:bodyPr/>
          <a:lstStyle/>
          <a:p>
            <a:pPr lvl="0"/>
            <a:endParaRPr lang="id-ID"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C389676F-7344-40BB-B30C-D9AEDB23B4A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596538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1"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483292"/>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9572173"/>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15983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927360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4083652"/>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121887"/>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952549" y="6239540"/>
            <a:ext cx="11239453" cy="3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pic>
        <p:nvPicPr>
          <p:cNvPr id="6" name="Picture 3"/>
          <p:cNvPicPr>
            <a:picLocks noChangeAspect="1"/>
          </p:cNvPicPr>
          <p:nvPr userDrawn="1"/>
        </p:nvPicPr>
        <p:blipFill rotWithShape="1">
          <a:blip r:embed="rId2">
            <a:extLst>
              <a:ext uri="{28A0092B-C50C-407E-A947-70E740481C1C}">
                <a14:useLocalDpi xmlns:a14="http://schemas.microsoft.com/office/drawing/2010/main" val="0"/>
              </a:ext>
            </a:extLst>
          </a:blip>
          <a:srcRect l="1" r="3151"/>
          <a:stretch/>
        </p:blipFill>
        <p:spPr bwMode="auto">
          <a:xfrm>
            <a:off x="918682" y="6134100"/>
            <a:ext cx="1288932" cy="61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ttp://lp2m.unnes.ac.id/wp-content/uploads/2015/08/unnes_baru.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477" y="6115735"/>
            <a:ext cx="822509" cy="616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73402" y="6294516"/>
            <a:ext cx="348058" cy="261044"/>
          </a:xfrm>
          <a:prstGeom prst="rect">
            <a:avLst/>
          </a:prstGeom>
        </p:spPr>
      </p:pic>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643188" y="6292702"/>
            <a:ext cx="370371" cy="277779"/>
          </a:xfrm>
          <a:prstGeom prst="rect">
            <a:avLst/>
          </a:prstGeom>
        </p:spPr>
      </p:pic>
      <p:sp>
        <p:nvSpPr>
          <p:cNvPr id="10" name="TextBox 9"/>
          <p:cNvSpPr txBox="1"/>
          <p:nvPr userDrawn="1"/>
        </p:nvSpPr>
        <p:spPr>
          <a:xfrm>
            <a:off x="2914714" y="6268024"/>
            <a:ext cx="2332690" cy="307777"/>
          </a:xfrm>
          <a:prstGeom prst="rect">
            <a:avLst/>
          </a:prstGeom>
          <a:noFill/>
        </p:spPr>
        <p:txBody>
          <a:bodyPr wrap="none" rtlCol="0">
            <a:spAutoFit/>
          </a:bodyPr>
          <a:lstStyle/>
          <a:p>
            <a:r>
              <a:rPr lang="en-US" sz="1400" i="1">
                <a:solidFill>
                  <a:prstClr val="black"/>
                </a:solidFill>
                <a:latin typeface="Myriad Pro" charset="0"/>
                <a:ea typeface="Myriad Pro" charset="0"/>
                <a:cs typeface="Myriad Pro" charset="0"/>
              </a:rPr>
              <a:t>universitasnegerisemarang</a:t>
            </a:r>
          </a:p>
        </p:txBody>
      </p:sp>
      <p:sp>
        <p:nvSpPr>
          <p:cNvPr id="11" name="TextBox 10"/>
          <p:cNvSpPr txBox="1"/>
          <p:nvPr userDrawn="1"/>
        </p:nvSpPr>
        <p:spPr>
          <a:xfrm>
            <a:off x="6340016" y="6268023"/>
            <a:ext cx="1760418" cy="307777"/>
          </a:xfrm>
          <a:prstGeom prst="rect">
            <a:avLst/>
          </a:prstGeom>
          <a:noFill/>
        </p:spPr>
        <p:txBody>
          <a:bodyPr wrap="none" rtlCol="0">
            <a:spAutoFit/>
          </a:bodyPr>
          <a:lstStyle/>
          <a:p>
            <a:r>
              <a:rPr lang="en-US" sz="1400" i="1">
                <a:solidFill>
                  <a:prstClr val="black"/>
                </a:solidFill>
                <a:latin typeface="Myriad Pro" charset="0"/>
                <a:ea typeface="Myriad Pro" charset="0"/>
                <a:cs typeface="Myriad Pro" charset="0"/>
              </a:rPr>
              <a:t> @unneskonservasi</a:t>
            </a:r>
          </a:p>
        </p:txBody>
      </p:sp>
      <p:sp>
        <p:nvSpPr>
          <p:cNvPr id="12" name="TextBox 11"/>
          <p:cNvSpPr txBox="1"/>
          <p:nvPr userDrawn="1"/>
        </p:nvSpPr>
        <p:spPr>
          <a:xfrm>
            <a:off x="8997579" y="6251625"/>
            <a:ext cx="1566454" cy="307777"/>
          </a:xfrm>
          <a:prstGeom prst="rect">
            <a:avLst/>
          </a:prstGeom>
          <a:noFill/>
        </p:spPr>
        <p:txBody>
          <a:bodyPr wrap="none" rtlCol="0">
            <a:spAutoFit/>
          </a:bodyPr>
          <a:lstStyle/>
          <a:p>
            <a:r>
              <a:rPr lang="en-US" sz="1400" i="1">
                <a:solidFill>
                  <a:prstClr val="black"/>
                </a:solidFill>
                <a:latin typeface="Myriad Pro" charset="0"/>
                <a:ea typeface="Myriad Pro" charset="0"/>
                <a:cs typeface="Myriad Pro" charset="0"/>
              </a:rPr>
              <a:t>unnes_semarang</a:t>
            </a: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000916" y="6292702"/>
            <a:ext cx="375770" cy="285893"/>
          </a:xfrm>
          <a:prstGeom prst="rect">
            <a:avLst/>
          </a:prstGeom>
        </p:spPr>
      </p:pic>
    </p:spTree>
    <p:extLst>
      <p:ext uri="{BB962C8B-B14F-4D97-AF65-F5344CB8AC3E}">
        <p14:creationId xmlns:p14="http://schemas.microsoft.com/office/powerpoint/2010/main" val="429131901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9"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343186"/>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874975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4644313"/>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73991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1" cy="2387600"/>
          </a:xfrm>
        </p:spPr>
        <p:txBody>
          <a:bodyPr anchor="b"/>
          <a:lstStyle>
            <a:lvl1pPr algn="ctr">
              <a:defRPr sz="502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1" cy="1655762"/>
          </a:xfrm>
        </p:spPr>
        <p:txBody>
          <a:bodyPr/>
          <a:lstStyle>
            <a:lvl1pPr marL="0" indent="0" algn="ctr">
              <a:buNone/>
              <a:defRPr sz="2010"/>
            </a:lvl1pPr>
            <a:lvl2pPr marL="382905" indent="0" algn="ctr">
              <a:buNone/>
              <a:defRPr sz="1675"/>
            </a:lvl2pPr>
            <a:lvl3pPr marL="765175" indent="0" algn="ctr">
              <a:buNone/>
              <a:defRPr sz="1505"/>
            </a:lvl3pPr>
            <a:lvl4pPr marL="1148080" indent="0" algn="ctr">
              <a:buNone/>
              <a:defRPr sz="1340"/>
            </a:lvl4pPr>
            <a:lvl5pPr marL="1530985" indent="0" algn="ctr">
              <a:buNone/>
              <a:defRPr sz="1340"/>
            </a:lvl5pPr>
            <a:lvl6pPr marL="1913890" indent="0" algn="ctr">
              <a:buNone/>
              <a:defRPr sz="1340"/>
            </a:lvl6pPr>
            <a:lvl7pPr marL="2296160" indent="0" algn="ctr">
              <a:buNone/>
              <a:defRPr sz="1340"/>
            </a:lvl7pPr>
            <a:lvl8pPr marL="2679065" indent="0" algn="ctr">
              <a:buNone/>
              <a:defRPr sz="1340"/>
            </a:lvl8pPr>
            <a:lvl9pPr marL="3061970" indent="0" algn="ctr">
              <a:buNone/>
              <a:defRPr sz="13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6" name="Slide Number Placeholder 5"/>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35246169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6" name="Slide Number Placeholder 5"/>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32955658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2"/>
            <a:ext cx="10515600" cy="2852737"/>
          </a:xfrm>
        </p:spPr>
        <p:txBody>
          <a:bodyPr anchor="b"/>
          <a:lstStyle>
            <a:lvl1pPr>
              <a:defRPr sz="5020"/>
            </a:lvl1pPr>
          </a:lstStyle>
          <a:p>
            <a:r>
              <a:rPr lang="en-US"/>
              <a:t>Click to edit Master title style</a:t>
            </a:r>
            <a:endParaRPr lang="en-US" dirty="0"/>
          </a:p>
        </p:txBody>
      </p:sp>
      <p:sp>
        <p:nvSpPr>
          <p:cNvPr id="3" name="Text Placeholder 2"/>
          <p:cNvSpPr>
            <a:spLocks noGrp="1"/>
          </p:cNvSpPr>
          <p:nvPr>
            <p:ph type="body" idx="1"/>
          </p:nvPr>
        </p:nvSpPr>
        <p:spPr>
          <a:xfrm>
            <a:off x="831850" y="4589467"/>
            <a:ext cx="10515600" cy="1500187"/>
          </a:xfrm>
        </p:spPr>
        <p:txBody>
          <a:bodyPr/>
          <a:lstStyle>
            <a:lvl1pPr marL="0" indent="0">
              <a:buNone/>
              <a:defRPr sz="2010">
                <a:solidFill>
                  <a:schemeClr val="tx1">
                    <a:tint val="75000"/>
                  </a:schemeClr>
                </a:solidFill>
              </a:defRPr>
            </a:lvl1pPr>
            <a:lvl2pPr marL="382905" indent="0">
              <a:buNone/>
              <a:defRPr sz="1675">
                <a:solidFill>
                  <a:schemeClr val="tx1">
                    <a:tint val="75000"/>
                  </a:schemeClr>
                </a:solidFill>
              </a:defRPr>
            </a:lvl2pPr>
            <a:lvl3pPr marL="765175" indent="0">
              <a:buNone/>
              <a:defRPr sz="1505">
                <a:solidFill>
                  <a:schemeClr val="tx1">
                    <a:tint val="75000"/>
                  </a:schemeClr>
                </a:solidFill>
              </a:defRPr>
            </a:lvl3pPr>
            <a:lvl4pPr marL="1148080" indent="0">
              <a:buNone/>
              <a:defRPr sz="1340">
                <a:solidFill>
                  <a:schemeClr val="tx1">
                    <a:tint val="75000"/>
                  </a:schemeClr>
                </a:solidFill>
              </a:defRPr>
            </a:lvl4pPr>
            <a:lvl5pPr marL="1530985" indent="0">
              <a:buNone/>
              <a:defRPr sz="1340">
                <a:solidFill>
                  <a:schemeClr val="tx1">
                    <a:tint val="75000"/>
                  </a:schemeClr>
                </a:solidFill>
              </a:defRPr>
            </a:lvl5pPr>
            <a:lvl6pPr marL="1913890" indent="0">
              <a:buNone/>
              <a:defRPr sz="1340">
                <a:solidFill>
                  <a:schemeClr val="tx1">
                    <a:tint val="75000"/>
                  </a:schemeClr>
                </a:solidFill>
              </a:defRPr>
            </a:lvl6pPr>
            <a:lvl7pPr marL="2296160" indent="0">
              <a:buNone/>
              <a:defRPr sz="1340">
                <a:solidFill>
                  <a:schemeClr val="tx1">
                    <a:tint val="75000"/>
                  </a:schemeClr>
                </a:solidFill>
              </a:defRPr>
            </a:lvl7pPr>
            <a:lvl8pPr marL="2679065" indent="0">
              <a:buNone/>
              <a:defRPr sz="1340">
                <a:solidFill>
                  <a:schemeClr val="tx1">
                    <a:tint val="75000"/>
                  </a:schemeClr>
                </a:solidFill>
              </a:defRPr>
            </a:lvl8pPr>
            <a:lvl9pPr marL="3061970" indent="0">
              <a:buNone/>
              <a:defRPr sz="13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6" name="Slide Number Placeholder 5"/>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40005896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6" name="Footer Placeholder 5"/>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7" name="Slide Number Placeholder 6"/>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42899821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010" b="1"/>
            </a:lvl1pPr>
            <a:lvl2pPr marL="382905" indent="0">
              <a:buNone/>
              <a:defRPr sz="1675" b="1"/>
            </a:lvl2pPr>
            <a:lvl3pPr marL="765175" indent="0">
              <a:buNone/>
              <a:defRPr sz="1505" b="1"/>
            </a:lvl3pPr>
            <a:lvl4pPr marL="1148080" indent="0">
              <a:buNone/>
              <a:defRPr sz="1340" b="1"/>
            </a:lvl4pPr>
            <a:lvl5pPr marL="1530985" indent="0">
              <a:buNone/>
              <a:defRPr sz="1340" b="1"/>
            </a:lvl5pPr>
            <a:lvl6pPr marL="1913890" indent="0">
              <a:buNone/>
              <a:defRPr sz="1340" b="1"/>
            </a:lvl6pPr>
            <a:lvl7pPr marL="2296160" indent="0">
              <a:buNone/>
              <a:defRPr sz="1340" b="1"/>
            </a:lvl7pPr>
            <a:lvl8pPr marL="2679065" indent="0">
              <a:buNone/>
              <a:defRPr sz="1340" b="1"/>
            </a:lvl8pPr>
            <a:lvl9pPr marL="3061970" indent="0">
              <a:buNone/>
              <a:defRPr sz="134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010" b="1"/>
            </a:lvl1pPr>
            <a:lvl2pPr marL="382905" indent="0">
              <a:buNone/>
              <a:defRPr sz="1675" b="1"/>
            </a:lvl2pPr>
            <a:lvl3pPr marL="765175" indent="0">
              <a:buNone/>
              <a:defRPr sz="1505" b="1"/>
            </a:lvl3pPr>
            <a:lvl4pPr marL="1148080" indent="0">
              <a:buNone/>
              <a:defRPr sz="1340" b="1"/>
            </a:lvl4pPr>
            <a:lvl5pPr marL="1530985" indent="0">
              <a:buNone/>
              <a:defRPr sz="1340" b="1"/>
            </a:lvl5pPr>
            <a:lvl6pPr marL="1913890" indent="0">
              <a:buNone/>
              <a:defRPr sz="1340" b="1"/>
            </a:lvl6pPr>
            <a:lvl7pPr marL="2296160" indent="0">
              <a:buNone/>
              <a:defRPr sz="1340" b="1"/>
            </a:lvl7pPr>
            <a:lvl8pPr marL="2679065" indent="0">
              <a:buNone/>
              <a:defRPr sz="1340" b="1"/>
            </a:lvl8pPr>
            <a:lvl9pPr marL="3061970" indent="0">
              <a:buNone/>
              <a:defRPr sz="134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8" name="Footer Placeholder 7"/>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9" name="Slide Number Placeholder 8"/>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4601106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4" name="Footer Placeholder 3"/>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5" name="Slide Number Placeholder 4"/>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18103352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3" name="Footer Placeholder 2"/>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4" name="Slide Number Placeholder 3"/>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5026055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2680"/>
            </a:lvl1pPr>
          </a:lstStyle>
          <a:p>
            <a:r>
              <a:rPr lang="en-US"/>
              <a:t>Click to edit Master title style</a:t>
            </a:r>
            <a:endParaRPr lang="en-US" dirty="0"/>
          </a:p>
        </p:txBody>
      </p:sp>
      <p:sp>
        <p:nvSpPr>
          <p:cNvPr id="3" name="Content Placeholder 2"/>
          <p:cNvSpPr>
            <a:spLocks noGrp="1"/>
          </p:cNvSpPr>
          <p:nvPr>
            <p:ph idx="1"/>
          </p:nvPr>
        </p:nvSpPr>
        <p:spPr>
          <a:xfrm>
            <a:off x="5183190" y="987429"/>
            <a:ext cx="6172200" cy="4873625"/>
          </a:xfrm>
        </p:spPr>
        <p:txBody>
          <a:bodyPr/>
          <a:lstStyle>
            <a:lvl1pPr>
              <a:defRPr sz="2680"/>
            </a:lvl1pPr>
            <a:lvl2pPr>
              <a:defRPr sz="2345"/>
            </a:lvl2pPr>
            <a:lvl3pPr>
              <a:defRPr sz="2010"/>
            </a:lvl3pPr>
            <a:lvl4pPr>
              <a:defRPr sz="1675"/>
            </a:lvl4pPr>
            <a:lvl5pPr>
              <a:defRPr sz="1675"/>
            </a:lvl5pPr>
            <a:lvl6pPr>
              <a:defRPr sz="1675"/>
            </a:lvl6pPr>
            <a:lvl7pPr>
              <a:defRPr sz="1675"/>
            </a:lvl7pPr>
            <a:lvl8pPr>
              <a:defRPr sz="1675"/>
            </a:lvl8pPr>
            <a:lvl9pPr>
              <a:defRPr sz="1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340"/>
            </a:lvl1pPr>
            <a:lvl2pPr marL="382905" indent="0">
              <a:buNone/>
              <a:defRPr sz="1170"/>
            </a:lvl2pPr>
            <a:lvl3pPr marL="765175" indent="0">
              <a:buNone/>
              <a:defRPr sz="1005"/>
            </a:lvl3pPr>
            <a:lvl4pPr marL="1148080" indent="0">
              <a:buNone/>
              <a:defRPr sz="835"/>
            </a:lvl4pPr>
            <a:lvl5pPr marL="1530985" indent="0">
              <a:buNone/>
              <a:defRPr sz="835"/>
            </a:lvl5pPr>
            <a:lvl6pPr marL="1913890" indent="0">
              <a:buNone/>
              <a:defRPr sz="835"/>
            </a:lvl6pPr>
            <a:lvl7pPr marL="2296160" indent="0">
              <a:buNone/>
              <a:defRPr sz="835"/>
            </a:lvl7pPr>
            <a:lvl8pPr marL="2679065" indent="0">
              <a:buNone/>
              <a:defRPr sz="835"/>
            </a:lvl8pPr>
            <a:lvl9pPr marL="3061970" indent="0">
              <a:buNone/>
              <a:defRPr sz="835"/>
            </a:lvl9pPr>
          </a:lstStyle>
          <a:p>
            <a:pPr lvl="0"/>
            <a:r>
              <a:rPr lang="en-US"/>
              <a:t>Click to edit Master text styles</a:t>
            </a:r>
          </a:p>
        </p:txBody>
      </p:sp>
      <p:sp>
        <p:nvSpPr>
          <p:cNvPr id="5" name="Date Placeholder 4"/>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6" name="Footer Placeholder 5"/>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7" name="Slide Number Placeholder 6"/>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19257286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2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90" y="987429"/>
            <a:ext cx="6172200" cy="4873625"/>
          </a:xfrm>
        </p:spPr>
        <p:txBody>
          <a:bodyPr vert="horz" lIns="91440" tIns="45720" rIns="91440" bIns="45720" rtlCol="0" anchor="t">
            <a:normAutofit/>
          </a:bodyPr>
          <a:lstStyle>
            <a:lvl1pPr marL="0" indent="0">
              <a:buNone/>
              <a:defRPr sz="2680"/>
            </a:lvl1pPr>
            <a:lvl2pPr marL="382905" indent="0">
              <a:buNone/>
              <a:defRPr sz="2345"/>
            </a:lvl2pPr>
            <a:lvl3pPr marL="765175" indent="0">
              <a:buNone/>
              <a:defRPr sz="2010"/>
            </a:lvl3pPr>
            <a:lvl4pPr marL="1148080" indent="0">
              <a:buNone/>
              <a:defRPr sz="1675"/>
            </a:lvl4pPr>
            <a:lvl5pPr marL="1530985" indent="0">
              <a:buNone/>
              <a:defRPr sz="1675"/>
            </a:lvl5pPr>
            <a:lvl6pPr marL="1913890" indent="0">
              <a:buNone/>
              <a:defRPr sz="1675"/>
            </a:lvl6pPr>
            <a:lvl7pPr marL="2296160" indent="0">
              <a:buNone/>
              <a:defRPr sz="1675"/>
            </a:lvl7pPr>
            <a:lvl8pPr marL="2679065" indent="0">
              <a:buNone/>
              <a:defRPr sz="1675"/>
            </a:lvl8pPr>
            <a:lvl9pPr marL="3061970" indent="0">
              <a:buNone/>
              <a:defRPr sz="1675"/>
            </a:lvl9pPr>
          </a:lstStyle>
          <a:p>
            <a:pPr marL="0" marR="0" lvl="0" indent="0" algn="l" defTabSz="765175" rtl="0" eaLnBrk="1" fontAlgn="auto" latinLnBrk="0" hangingPunct="1">
              <a:lnSpc>
                <a:spcPct val="90000"/>
              </a:lnSpc>
              <a:spcBef>
                <a:spcPts val="835"/>
              </a:spcBef>
              <a:spcAft>
                <a:spcPts val="0"/>
              </a:spcAft>
              <a:buClrTx/>
              <a:buSzTx/>
              <a:buFont typeface="Arial" panose="020B0604020202020204" pitchFamily="34" charset="0"/>
              <a:buNone/>
              <a:defRPr/>
            </a:pPr>
            <a:r>
              <a:rPr kumimoji="0" lang="en-US" sz="2680" b="0" i="0" u="none" strike="noStrike" kern="1200" cap="none" spc="0" normalizeH="0" baseline="0" noProof="0">
                <a:ln>
                  <a:noFill/>
                </a:ln>
                <a:solidFill>
                  <a:schemeClr val="tx1"/>
                </a:solidFill>
                <a:effectLst/>
                <a:uLnTx/>
                <a:uFillTx/>
                <a:latin typeface="+mn-lt"/>
                <a:ea typeface="+mn-ea"/>
                <a:cs typeface="+mn-cs"/>
              </a:rPr>
              <a:t>Click icon to add picture</a:t>
            </a:r>
            <a:endParaRPr kumimoji="0" lang="en-US" sz="268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340"/>
            </a:lvl1pPr>
            <a:lvl2pPr marL="382905" indent="0">
              <a:buNone/>
              <a:defRPr sz="1170"/>
            </a:lvl2pPr>
            <a:lvl3pPr marL="765175" indent="0">
              <a:buNone/>
              <a:defRPr sz="1005"/>
            </a:lvl3pPr>
            <a:lvl4pPr marL="1148080" indent="0">
              <a:buNone/>
              <a:defRPr sz="835"/>
            </a:lvl4pPr>
            <a:lvl5pPr marL="1530985" indent="0">
              <a:buNone/>
              <a:defRPr sz="835"/>
            </a:lvl5pPr>
            <a:lvl6pPr marL="1913890" indent="0">
              <a:buNone/>
              <a:defRPr sz="835"/>
            </a:lvl6pPr>
            <a:lvl7pPr marL="2296160" indent="0">
              <a:buNone/>
              <a:defRPr sz="835"/>
            </a:lvl7pPr>
            <a:lvl8pPr marL="2679065" indent="0">
              <a:buNone/>
              <a:defRPr sz="835"/>
            </a:lvl8pPr>
            <a:lvl9pPr marL="3061970" indent="0">
              <a:buNone/>
              <a:defRPr sz="835"/>
            </a:lvl9pPr>
          </a:lstStyle>
          <a:p>
            <a:pPr lvl="0"/>
            <a:r>
              <a:rPr lang="en-US"/>
              <a:t>Click to edit Master text styles</a:t>
            </a:r>
          </a:p>
        </p:txBody>
      </p:sp>
      <p:sp>
        <p:nvSpPr>
          <p:cNvPr id="5" name="Date Placeholder 4"/>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6" name="Footer Placeholder 5"/>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7" name="Slide Number Placeholder 6"/>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7519374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6" name="Slide Number Placeholder 5"/>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39781240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5" name="Footer Placeholder 4"/>
          <p:cNvSpPr>
            <a:spLocks noGrp="1"/>
          </p:cNvSpPr>
          <p:nvPr>
            <p:ph type="ftr" sz="quarter" idx="11"/>
          </p:nvPr>
        </p:nvSpPr>
        <p:spPr/>
        <p:txBody>
          <a:bodyPr/>
          <a:lstStyle/>
          <a:p>
            <a:pPr eaLnBrk="0" fontAlgn="base" hangingPunct="0">
              <a:spcBef>
                <a:spcPct val="0"/>
              </a:spcBef>
              <a:spcAft>
                <a:spcPct val="0"/>
              </a:spcAft>
              <a:defRPr/>
            </a:pPr>
            <a:endParaRPr lang="id-ID">
              <a:latin typeface="Arial" panose="020B0604020202020204" pitchFamily="34" charset="0"/>
            </a:endParaRPr>
          </a:p>
        </p:txBody>
      </p:sp>
      <p:sp>
        <p:nvSpPr>
          <p:cNvPr id="6" name="Slide Number Placeholder 5"/>
          <p:cNvSpPr>
            <a:spLocks noGrp="1"/>
          </p:cNvSpPr>
          <p:nvPr>
            <p:ph type="sldNum" sz="quarter" idx="12"/>
          </p:nvPr>
        </p:nvSpPr>
        <p:spPr/>
        <p:txBody>
          <a:body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35840929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1"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6C653CC1-BA00-40C2-9BDE-D504591C1AD7}" type="datetimeFigureOut">
              <a:rPr lang="en-US"/>
              <a:pPr>
                <a:defRPr/>
              </a:pPr>
              <a:t>8/22/2021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01D3F9F-9BED-4A1A-8E08-CCB625688291}" type="slidenum">
              <a:rPr lang="en-US"/>
              <a:pPr>
                <a:defRPr/>
              </a:pPr>
              <a:t>‹#›</a:t>
            </a:fld>
            <a:endParaRPr lang="en-US"/>
          </a:p>
        </p:txBody>
      </p:sp>
    </p:spTree>
    <p:extLst>
      <p:ext uri="{BB962C8B-B14F-4D97-AF65-F5344CB8AC3E}">
        <p14:creationId xmlns:p14="http://schemas.microsoft.com/office/powerpoint/2010/main" val="288563106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D2085E3C-6FAF-47F9-842C-DA8EC765E6C7}" type="datetimeFigureOut">
              <a:rPr lang="en-US"/>
              <a:pPr>
                <a:defRPr/>
              </a:pPr>
              <a:t>8/22/2021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C6D545A-B607-4388-BA19-49E338E3423F}" type="slidenum">
              <a:rPr lang="en-US"/>
              <a:pPr>
                <a:defRPr/>
              </a:pPr>
              <a:t>‹#›</a:t>
            </a:fld>
            <a:endParaRPr lang="en-US"/>
          </a:p>
        </p:txBody>
      </p:sp>
    </p:spTree>
    <p:extLst>
      <p:ext uri="{BB962C8B-B14F-4D97-AF65-F5344CB8AC3E}">
        <p14:creationId xmlns:p14="http://schemas.microsoft.com/office/powerpoint/2010/main" val="362306382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F9C28B3-942E-4DDE-9322-2705AA92EF54}" type="datetimeFigureOut">
              <a:rPr lang="en-US"/>
              <a:pPr>
                <a:defRPr/>
              </a:pPr>
              <a:t>8/22/2021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EC0BE1-9B4F-4B40-AD5D-AFE049120842}" type="slidenum">
              <a:rPr lang="en-US"/>
              <a:pPr>
                <a:defRPr/>
              </a:pPr>
              <a:t>‹#›</a:t>
            </a:fld>
            <a:endParaRPr lang="en-US"/>
          </a:p>
        </p:txBody>
      </p:sp>
    </p:spTree>
    <p:extLst>
      <p:ext uri="{BB962C8B-B14F-4D97-AF65-F5344CB8AC3E}">
        <p14:creationId xmlns:p14="http://schemas.microsoft.com/office/powerpoint/2010/main" val="3413456496"/>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fld id="{D382BEBE-7B4C-4BE5-857C-39C1EF9EFE22}" type="datetimeFigureOut">
              <a:rPr lang="en-US"/>
              <a:pPr>
                <a:defRPr/>
              </a:pPr>
              <a:t>8/22/2021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A9994F43-06A1-471B-B544-3706F9D747D3}" type="slidenum">
              <a:rPr lang="en-US"/>
              <a:pPr>
                <a:defRPr/>
              </a:pPr>
              <a:t>‹#›</a:t>
            </a:fld>
            <a:endParaRPr lang="en-US"/>
          </a:p>
        </p:txBody>
      </p:sp>
    </p:spTree>
    <p:extLst>
      <p:ext uri="{BB962C8B-B14F-4D97-AF65-F5344CB8AC3E}">
        <p14:creationId xmlns:p14="http://schemas.microsoft.com/office/powerpoint/2010/main" val="3026851123"/>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vl1pPr>
          </a:lstStyle>
          <a:p>
            <a:pPr>
              <a:defRPr/>
            </a:pPr>
            <a:fld id="{37B2713D-C313-462D-AE69-FEFEC97E2DA8}" type="datetimeFigureOut">
              <a:rPr lang="en-US"/>
              <a:pPr>
                <a:defRPr/>
              </a:pPr>
              <a:t>8/22/2021</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1EBF231D-F6A5-4D7E-807B-5E003E013CCF}" type="slidenum">
              <a:rPr lang="en-US"/>
              <a:pPr>
                <a:defRPr/>
              </a:pPr>
              <a:t>‹#›</a:t>
            </a:fld>
            <a:endParaRPr lang="en-US"/>
          </a:p>
        </p:txBody>
      </p:sp>
    </p:spTree>
    <p:extLst>
      <p:ext uri="{BB962C8B-B14F-4D97-AF65-F5344CB8AC3E}">
        <p14:creationId xmlns:p14="http://schemas.microsoft.com/office/powerpoint/2010/main" val="535232364"/>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fld id="{F80FCC82-75F5-4140-87E9-43752782217E}" type="datetimeFigureOut">
              <a:rPr lang="en-US"/>
              <a:pPr>
                <a:defRPr/>
              </a:pPr>
              <a:t>8/22/2021</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98D95FB0-F1FD-4835-A992-A52576F89341}" type="slidenum">
              <a:rPr lang="en-US"/>
              <a:pPr>
                <a:defRPr/>
              </a:pPr>
              <a:t>‹#›</a:t>
            </a:fld>
            <a:endParaRPr lang="en-US"/>
          </a:p>
        </p:txBody>
      </p:sp>
    </p:spTree>
    <p:extLst>
      <p:ext uri="{BB962C8B-B14F-4D97-AF65-F5344CB8AC3E}">
        <p14:creationId xmlns:p14="http://schemas.microsoft.com/office/powerpoint/2010/main" val="442220915"/>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953284" y="6238876"/>
            <a:ext cx="11238716" cy="396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3" name="Picture 3"/>
          <p:cNvPicPr>
            <a:picLocks noChangeAspect="1"/>
          </p:cNvPicPr>
          <p:nvPr userDrawn="1"/>
        </p:nvPicPr>
        <p:blipFill>
          <a:blip r:embed="rId2"/>
          <a:srcRect l="2" r="3151"/>
          <a:stretch>
            <a:fillRect/>
          </a:stretch>
        </p:blipFill>
        <p:spPr bwMode="auto">
          <a:xfrm>
            <a:off x="919239" y="6134101"/>
            <a:ext cx="1288366" cy="612775"/>
          </a:xfrm>
          <a:prstGeom prst="rect">
            <a:avLst/>
          </a:prstGeom>
          <a:noFill/>
          <a:ln w="9525">
            <a:noFill/>
            <a:miter lim="800000"/>
            <a:headEnd/>
            <a:tailEnd/>
          </a:ln>
        </p:spPr>
      </p:pic>
      <p:pic>
        <p:nvPicPr>
          <p:cNvPr id="4" name="Picture 2" descr="http://lp2m.unnes.ac.id/wp-content/uploads/2015/08/unnes_baru.png"/>
          <p:cNvPicPr>
            <a:picLocks noChangeAspect="1" noChangeArrowheads="1"/>
          </p:cNvPicPr>
          <p:nvPr userDrawn="1"/>
        </p:nvPicPr>
        <p:blipFill>
          <a:blip r:embed="rId3"/>
          <a:srcRect/>
          <a:stretch>
            <a:fillRect/>
          </a:stretch>
        </p:blipFill>
        <p:spPr bwMode="auto">
          <a:xfrm>
            <a:off x="64508" y="6115050"/>
            <a:ext cx="822477" cy="617538"/>
          </a:xfrm>
          <a:prstGeom prst="rect">
            <a:avLst/>
          </a:prstGeom>
          <a:noFill/>
          <a:ln w="9525">
            <a:noFill/>
            <a:miter lim="800000"/>
            <a:headEnd/>
            <a:tailEnd/>
          </a:ln>
        </p:spPr>
      </p:pic>
      <p:pic>
        <p:nvPicPr>
          <p:cNvPr id="5" name="Picture 9"/>
          <p:cNvPicPr>
            <a:picLocks noChangeAspect="1"/>
          </p:cNvPicPr>
          <p:nvPr userDrawn="1"/>
        </p:nvPicPr>
        <p:blipFill>
          <a:blip r:embed="rId4"/>
          <a:srcRect/>
          <a:stretch>
            <a:fillRect/>
          </a:stretch>
        </p:blipFill>
        <p:spPr bwMode="auto">
          <a:xfrm>
            <a:off x="2573151" y="6294438"/>
            <a:ext cx="347626" cy="260350"/>
          </a:xfrm>
          <a:prstGeom prst="rect">
            <a:avLst/>
          </a:prstGeom>
          <a:noFill/>
          <a:ln w="9525">
            <a:noFill/>
            <a:miter lim="800000"/>
            <a:headEnd/>
            <a:tailEnd/>
          </a:ln>
        </p:spPr>
      </p:pic>
      <p:pic>
        <p:nvPicPr>
          <p:cNvPr id="6" name="Picture 10"/>
          <p:cNvPicPr>
            <a:picLocks noChangeAspect="1"/>
          </p:cNvPicPr>
          <p:nvPr userDrawn="1"/>
        </p:nvPicPr>
        <p:blipFill>
          <a:blip r:embed="rId5"/>
          <a:srcRect/>
          <a:stretch>
            <a:fillRect/>
          </a:stretch>
        </p:blipFill>
        <p:spPr bwMode="auto">
          <a:xfrm>
            <a:off x="8644064" y="6292851"/>
            <a:ext cx="369129" cy="277813"/>
          </a:xfrm>
          <a:prstGeom prst="rect">
            <a:avLst/>
          </a:prstGeom>
          <a:noFill/>
          <a:ln w="9525">
            <a:noFill/>
            <a:miter lim="800000"/>
            <a:headEnd/>
            <a:tailEnd/>
          </a:ln>
        </p:spPr>
      </p:pic>
      <p:sp>
        <p:nvSpPr>
          <p:cNvPr id="7" name="TextBox 6"/>
          <p:cNvSpPr txBox="1"/>
          <p:nvPr userDrawn="1"/>
        </p:nvSpPr>
        <p:spPr>
          <a:xfrm>
            <a:off x="2915402" y="6267451"/>
            <a:ext cx="2267737" cy="307777"/>
          </a:xfrm>
          <a:prstGeom prst="rect">
            <a:avLst/>
          </a:prstGeom>
          <a:noFill/>
        </p:spPr>
        <p:txBody>
          <a:bodyPr wrap="none">
            <a:spAutoFit/>
          </a:bodyPr>
          <a:lstStyle/>
          <a:p>
            <a:pPr fontAlgn="auto">
              <a:spcBef>
                <a:spcPts val="0"/>
              </a:spcBef>
              <a:spcAft>
                <a:spcPts val="0"/>
              </a:spcAft>
              <a:defRPr/>
            </a:pPr>
            <a:r>
              <a:rPr lang="en-US" sz="1400" i="1">
                <a:latin typeface="Myriad Pro" charset="0"/>
                <a:ea typeface="Myriad Pro" charset="0"/>
                <a:cs typeface="Myriad Pro" charset="0"/>
              </a:rPr>
              <a:t>universitasnegerisemarang</a:t>
            </a:r>
          </a:p>
        </p:txBody>
      </p:sp>
      <p:sp>
        <p:nvSpPr>
          <p:cNvPr id="8" name="TextBox 7"/>
          <p:cNvSpPr txBox="1"/>
          <p:nvPr userDrawn="1"/>
        </p:nvSpPr>
        <p:spPr>
          <a:xfrm>
            <a:off x="6339697" y="6267451"/>
            <a:ext cx="1673535" cy="307777"/>
          </a:xfrm>
          <a:prstGeom prst="rect">
            <a:avLst/>
          </a:prstGeom>
          <a:noFill/>
        </p:spPr>
        <p:txBody>
          <a:bodyPr wrap="none">
            <a:spAutoFit/>
          </a:bodyPr>
          <a:lstStyle/>
          <a:p>
            <a:pPr fontAlgn="auto">
              <a:spcBef>
                <a:spcPts val="0"/>
              </a:spcBef>
              <a:spcAft>
                <a:spcPts val="0"/>
              </a:spcAft>
              <a:defRPr/>
            </a:pPr>
            <a:r>
              <a:rPr lang="en-US" sz="1400" i="1">
                <a:latin typeface="Myriad Pro" charset="0"/>
                <a:ea typeface="Myriad Pro" charset="0"/>
                <a:cs typeface="Myriad Pro" charset="0"/>
              </a:rPr>
              <a:t> @unneskonservasi</a:t>
            </a:r>
          </a:p>
        </p:txBody>
      </p:sp>
      <p:sp>
        <p:nvSpPr>
          <p:cNvPr id="9" name="TextBox 8"/>
          <p:cNvSpPr txBox="1"/>
          <p:nvPr userDrawn="1"/>
        </p:nvSpPr>
        <p:spPr>
          <a:xfrm>
            <a:off x="8997066" y="6251576"/>
            <a:ext cx="1488164" cy="307777"/>
          </a:xfrm>
          <a:prstGeom prst="rect">
            <a:avLst/>
          </a:prstGeom>
          <a:noFill/>
        </p:spPr>
        <p:txBody>
          <a:bodyPr wrap="none">
            <a:spAutoFit/>
          </a:bodyPr>
          <a:lstStyle/>
          <a:p>
            <a:pPr fontAlgn="auto">
              <a:spcBef>
                <a:spcPts val="0"/>
              </a:spcBef>
              <a:spcAft>
                <a:spcPts val="0"/>
              </a:spcAft>
              <a:defRPr/>
            </a:pPr>
            <a:r>
              <a:rPr lang="en-US" sz="1400" i="1">
                <a:latin typeface="Myriad Pro" charset="0"/>
                <a:ea typeface="Myriad Pro" charset="0"/>
                <a:cs typeface="Myriad Pro" charset="0"/>
              </a:rPr>
              <a:t>unnes_semarang</a:t>
            </a:r>
          </a:p>
        </p:txBody>
      </p:sp>
      <p:pic>
        <p:nvPicPr>
          <p:cNvPr id="10" name="Picture 14"/>
          <p:cNvPicPr>
            <a:picLocks noChangeAspect="1"/>
          </p:cNvPicPr>
          <p:nvPr userDrawn="1"/>
        </p:nvPicPr>
        <p:blipFill>
          <a:blip r:embed="rId6"/>
          <a:srcRect/>
          <a:stretch>
            <a:fillRect/>
          </a:stretch>
        </p:blipFill>
        <p:spPr bwMode="auto">
          <a:xfrm>
            <a:off x="6001031" y="6292850"/>
            <a:ext cx="376296" cy="285750"/>
          </a:xfrm>
          <a:prstGeom prst="rect">
            <a:avLst/>
          </a:prstGeom>
          <a:noFill/>
          <a:ln w="9525">
            <a:noFill/>
            <a:miter lim="800000"/>
            <a:headEnd/>
            <a:tailEnd/>
          </a:ln>
        </p:spPr>
      </p:pic>
    </p:spTree>
    <p:extLst>
      <p:ext uri="{BB962C8B-B14F-4D97-AF65-F5344CB8AC3E}">
        <p14:creationId xmlns:p14="http://schemas.microsoft.com/office/powerpoint/2010/main" val="426662409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9"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120D6D60-9217-44F5-AD16-685A4C019F64}" type="datetimeFigureOut">
              <a:rPr lang="en-US"/>
              <a:pPr>
                <a:defRPr/>
              </a:pPr>
              <a:t>8/22/2021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BE6180A8-AC6A-4539-BA23-3E99CA436E76}" type="slidenum">
              <a:rPr lang="en-US"/>
              <a:pPr>
                <a:defRPr/>
              </a:pPr>
              <a:t>‹#›</a:t>
            </a:fld>
            <a:endParaRPr lang="en-US"/>
          </a:p>
        </p:txBody>
      </p:sp>
    </p:spTree>
    <p:extLst>
      <p:ext uri="{BB962C8B-B14F-4D97-AF65-F5344CB8AC3E}">
        <p14:creationId xmlns:p14="http://schemas.microsoft.com/office/powerpoint/2010/main" val="294546826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839788"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41E6DF0B-62D9-4D95-855B-FEF999082C34}" type="datetimeFigureOut">
              <a:rPr lang="en-US"/>
              <a:pPr>
                <a:defRPr/>
              </a:pPr>
              <a:t>8/22/2021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2E5985B0-8A22-4815-BEDA-71EE899AC429}" type="slidenum">
              <a:rPr lang="en-US"/>
              <a:pPr>
                <a:defRPr/>
              </a:pPr>
              <a:t>‹#›</a:t>
            </a:fld>
            <a:endParaRPr lang="en-US"/>
          </a:p>
        </p:txBody>
      </p:sp>
    </p:spTree>
    <p:extLst>
      <p:ext uri="{BB962C8B-B14F-4D97-AF65-F5344CB8AC3E}">
        <p14:creationId xmlns:p14="http://schemas.microsoft.com/office/powerpoint/2010/main" val="257335276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A306AE5-B255-4F50-975E-AE7EFEAE34CB}" type="datetimeFigureOut">
              <a:rPr lang="en-US"/>
              <a:pPr>
                <a:defRPr/>
              </a:pPr>
              <a:t>8/22/2021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B61558-D8FF-4E87-9AFD-0431BF5A4A32}" type="slidenum">
              <a:rPr lang="en-US"/>
              <a:pPr>
                <a:defRPr/>
              </a:pPr>
              <a:t>‹#›</a:t>
            </a:fld>
            <a:endParaRPr lang="en-US"/>
          </a:p>
        </p:txBody>
      </p:sp>
    </p:spTree>
    <p:extLst>
      <p:ext uri="{BB962C8B-B14F-4D97-AF65-F5344CB8AC3E}">
        <p14:creationId xmlns:p14="http://schemas.microsoft.com/office/powerpoint/2010/main" val="240512611"/>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A53B5E5-C1C3-4527-A262-0154C413D3EE}" type="datetimeFigureOut">
              <a:rPr lang="en-US"/>
              <a:pPr>
                <a:defRPr/>
              </a:pPr>
              <a:t>8/22/2021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15A572-A40A-4C80-A38C-8CEC781EC61F}" type="slidenum">
              <a:rPr lang="en-US"/>
              <a:pPr>
                <a:defRPr/>
              </a:pPr>
              <a:t>‹#›</a:t>
            </a:fld>
            <a:endParaRPr lang="en-US"/>
          </a:p>
        </p:txBody>
      </p:sp>
    </p:spTree>
    <p:extLst>
      <p:ext uri="{BB962C8B-B14F-4D97-AF65-F5344CB8AC3E}">
        <p14:creationId xmlns:p14="http://schemas.microsoft.com/office/powerpoint/2010/main" val="1045348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4.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2.pn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4.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4.jpe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35">
                <a:solidFill>
                  <a:schemeClr val="tx1">
                    <a:tint val="75000"/>
                  </a:schemeClr>
                </a:solidFill>
              </a:defRPr>
            </a:lvl1p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135">
                <a:solidFill>
                  <a:schemeClr val="tx1">
                    <a:tint val="75000"/>
                  </a:schemeClr>
                </a:solidFill>
              </a:defRPr>
            </a:lvl1pPr>
          </a:lstStyle>
          <a:p>
            <a:endParaRPr lang="id-ID">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35">
                <a:solidFill>
                  <a:schemeClr val="tx1">
                    <a:tint val="75000"/>
                  </a:schemeClr>
                </a:solidFill>
              </a:defRPr>
            </a:lvl1p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64235" rtl="0" eaLnBrk="1" latinLnBrk="0" hangingPunct="1">
        <a:lnSpc>
          <a:spcPct val="90000"/>
        </a:lnSpc>
        <a:spcBef>
          <a:spcPct val="0"/>
        </a:spcBef>
        <a:buNone/>
        <a:defRPr sz="4160" kern="1200">
          <a:solidFill>
            <a:schemeClr val="tx1"/>
          </a:solidFill>
          <a:latin typeface="+mj-lt"/>
          <a:ea typeface="+mj-ea"/>
          <a:cs typeface="+mj-cs"/>
        </a:defRPr>
      </a:lvl1pPr>
    </p:titleStyle>
    <p:bodyStyle>
      <a:lvl1pPr marL="215900" indent="-215900" algn="l" defTabSz="864235" rtl="0" eaLnBrk="1" latinLnBrk="0" hangingPunct="1">
        <a:lnSpc>
          <a:spcPct val="90000"/>
        </a:lnSpc>
        <a:spcBef>
          <a:spcPts val="945"/>
        </a:spcBef>
        <a:buFont typeface="Arial" panose="020B0604020202020204" pitchFamily="34" charset="0"/>
        <a:buChar char="•"/>
        <a:defRPr sz="2645" kern="1200">
          <a:solidFill>
            <a:schemeClr val="tx1"/>
          </a:solidFill>
          <a:latin typeface="+mn-lt"/>
          <a:ea typeface="+mn-ea"/>
          <a:cs typeface="+mn-cs"/>
        </a:defRPr>
      </a:lvl1pPr>
      <a:lvl2pPr marL="647700" indent="-215900" algn="l" defTabSz="864235" rtl="0" eaLnBrk="1" latinLnBrk="0" hangingPunct="1">
        <a:lnSpc>
          <a:spcPct val="90000"/>
        </a:lnSpc>
        <a:spcBef>
          <a:spcPts val="470"/>
        </a:spcBef>
        <a:buFont typeface="Arial" panose="020B0604020202020204" pitchFamily="34" charset="0"/>
        <a:buChar char="•"/>
        <a:defRPr sz="2270" kern="1200">
          <a:solidFill>
            <a:schemeClr val="tx1"/>
          </a:solidFill>
          <a:latin typeface="+mn-lt"/>
          <a:ea typeface="+mn-ea"/>
          <a:cs typeface="+mn-cs"/>
        </a:defRPr>
      </a:lvl2pPr>
      <a:lvl3pPr marL="1080135" indent="-215900" algn="l" defTabSz="864235" rtl="0" eaLnBrk="1" latinLnBrk="0" hangingPunct="1">
        <a:lnSpc>
          <a:spcPct val="90000"/>
        </a:lnSpc>
        <a:spcBef>
          <a:spcPts val="470"/>
        </a:spcBef>
        <a:buFont typeface="Arial" panose="020B0604020202020204" pitchFamily="34" charset="0"/>
        <a:buChar char="•"/>
        <a:defRPr sz="1890" kern="1200">
          <a:solidFill>
            <a:schemeClr val="tx1"/>
          </a:solidFill>
          <a:latin typeface="+mn-lt"/>
          <a:ea typeface="+mn-ea"/>
          <a:cs typeface="+mn-cs"/>
        </a:defRPr>
      </a:lvl3pPr>
      <a:lvl4pPr marL="1511935"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4pPr>
      <a:lvl5pPr marL="1943735"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5pPr>
      <a:lvl6pPr marL="2376170"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6pPr>
      <a:lvl7pPr marL="2807970"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7pPr>
      <a:lvl8pPr marL="3239770"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8pPr>
      <a:lvl9pPr marL="3672205"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864235" rtl="0" eaLnBrk="1" latinLnBrk="0" hangingPunct="1">
        <a:defRPr sz="1700" kern="1200">
          <a:solidFill>
            <a:schemeClr val="tx1"/>
          </a:solidFill>
          <a:latin typeface="+mn-lt"/>
          <a:ea typeface="+mn-ea"/>
          <a:cs typeface="+mn-cs"/>
        </a:defRPr>
      </a:lvl1pPr>
      <a:lvl2pPr marL="431800" algn="l" defTabSz="864235" rtl="0" eaLnBrk="1" latinLnBrk="0" hangingPunct="1">
        <a:defRPr sz="1700" kern="1200">
          <a:solidFill>
            <a:schemeClr val="tx1"/>
          </a:solidFill>
          <a:latin typeface="+mn-lt"/>
          <a:ea typeface="+mn-ea"/>
          <a:cs typeface="+mn-cs"/>
        </a:defRPr>
      </a:lvl2pPr>
      <a:lvl3pPr marL="864235" algn="l" defTabSz="864235" rtl="0" eaLnBrk="1" latinLnBrk="0" hangingPunct="1">
        <a:defRPr sz="1700" kern="1200">
          <a:solidFill>
            <a:schemeClr val="tx1"/>
          </a:solidFill>
          <a:latin typeface="+mn-lt"/>
          <a:ea typeface="+mn-ea"/>
          <a:cs typeface="+mn-cs"/>
        </a:defRPr>
      </a:lvl3pPr>
      <a:lvl4pPr marL="1296035" algn="l" defTabSz="864235" rtl="0" eaLnBrk="1" latinLnBrk="0" hangingPunct="1">
        <a:defRPr sz="1700" kern="1200">
          <a:solidFill>
            <a:schemeClr val="tx1"/>
          </a:solidFill>
          <a:latin typeface="+mn-lt"/>
          <a:ea typeface="+mn-ea"/>
          <a:cs typeface="+mn-cs"/>
        </a:defRPr>
      </a:lvl4pPr>
      <a:lvl5pPr marL="1727835" algn="l" defTabSz="864235" rtl="0" eaLnBrk="1" latinLnBrk="0" hangingPunct="1">
        <a:defRPr sz="1700" kern="1200">
          <a:solidFill>
            <a:schemeClr val="tx1"/>
          </a:solidFill>
          <a:latin typeface="+mn-lt"/>
          <a:ea typeface="+mn-ea"/>
          <a:cs typeface="+mn-cs"/>
        </a:defRPr>
      </a:lvl5pPr>
      <a:lvl6pPr marL="2160270" algn="l" defTabSz="864235" rtl="0" eaLnBrk="1" latinLnBrk="0" hangingPunct="1">
        <a:defRPr sz="1700" kern="1200">
          <a:solidFill>
            <a:schemeClr val="tx1"/>
          </a:solidFill>
          <a:latin typeface="+mn-lt"/>
          <a:ea typeface="+mn-ea"/>
          <a:cs typeface="+mn-cs"/>
        </a:defRPr>
      </a:lvl6pPr>
      <a:lvl7pPr marL="2592070" algn="l" defTabSz="864235" rtl="0" eaLnBrk="1" latinLnBrk="0" hangingPunct="1">
        <a:defRPr sz="1700" kern="1200">
          <a:solidFill>
            <a:schemeClr val="tx1"/>
          </a:solidFill>
          <a:latin typeface="+mn-lt"/>
          <a:ea typeface="+mn-ea"/>
          <a:cs typeface="+mn-cs"/>
        </a:defRPr>
      </a:lvl7pPr>
      <a:lvl8pPr marL="3023870" algn="l" defTabSz="864235" rtl="0" eaLnBrk="1" latinLnBrk="0" hangingPunct="1">
        <a:defRPr sz="1700" kern="1200">
          <a:solidFill>
            <a:schemeClr val="tx1"/>
          </a:solidFill>
          <a:latin typeface="+mn-lt"/>
          <a:ea typeface="+mn-ea"/>
          <a:cs typeface="+mn-cs"/>
        </a:defRPr>
      </a:lvl8pPr>
      <a:lvl9pPr marL="3456305" algn="l" defTabSz="864235"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35">
                <a:solidFill>
                  <a:schemeClr val="tx1">
                    <a:tint val="75000"/>
                  </a:schemeClr>
                </a:solidFill>
              </a:defRPr>
            </a:lvl1pPr>
          </a:lstStyle>
          <a:p>
            <a:fld id="{EFD06964-54F0-4A99-AF25-41056EAC95F6}" type="datetimeFigureOut">
              <a:rPr lang="id-ID" smtClean="0">
                <a:solidFill>
                  <a:prstClr val="black">
                    <a:tint val="75000"/>
                  </a:prstClr>
                </a:solidFill>
              </a:rPr>
              <a:t>22/08/2021</a:t>
            </a:fld>
            <a:endParaRPr lang="id-ID">
              <a:solidFill>
                <a:prstClr val="black">
                  <a:tint val="75000"/>
                </a:prstClr>
              </a:solidFill>
            </a:endParaRPr>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135">
                <a:solidFill>
                  <a:schemeClr val="tx1">
                    <a:tint val="75000"/>
                  </a:schemeClr>
                </a:solidFill>
              </a:defRPr>
            </a:lvl1pPr>
          </a:lstStyle>
          <a:p>
            <a:endParaRPr lang="id-ID">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35">
                <a:solidFill>
                  <a:schemeClr val="tx1">
                    <a:tint val="75000"/>
                  </a:schemeClr>
                </a:solidFill>
              </a:defRPr>
            </a:lvl1pPr>
          </a:lstStyle>
          <a:p>
            <a:fld id="{C060C18A-E159-431B-9AEA-FABC4EF59BBF}" type="slidenum">
              <a:rPr lang="id-ID" smtClean="0">
                <a:solidFill>
                  <a:prstClr val="black">
                    <a:tint val="75000"/>
                  </a:prstClr>
                </a:solidFill>
              </a:rPr>
              <a:t>‹#›</a:t>
            </a:fld>
            <a:endParaRPr lang="id-ID">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64235" rtl="0" eaLnBrk="1" latinLnBrk="0" hangingPunct="1">
        <a:lnSpc>
          <a:spcPct val="90000"/>
        </a:lnSpc>
        <a:spcBef>
          <a:spcPct val="0"/>
        </a:spcBef>
        <a:buNone/>
        <a:defRPr sz="4160" kern="1200">
          <a:solidFill>
            <a:schemeClr val="tx1"/>
          </a:solidFill>
          <a:latin typeface="+mj-lt"/>
          <a:ea typeface="+mj-ea"/>
          <a:cs typeface="+mj-cs"/>
        </a:defRPr>
      </a:lvl1pPr>
    </p:titleStyle>
    <p:bodyStyle>
      <a:lvl1pPr marL="215900" indent="-215900" algn="l" defTabSz="864235" rtl="0" eaLnBrk="1" latinLnBrk="0" hangingPunct="1">
        <a:lnSpc>
          <a:spcPct val="90000"/>
        </a:lnSpc>
        <a:spcBef>
          <a:spcPts val="945"/>
        </a:spcBef>
        <a:buFont typeface="Arial" panose="020B0604020202020204" pitchFamily="34" charset="0"/>
        <a:buChar char="•"/>
        <a:defRPr sz="2645" kern="1200">
          <a:solidFill>
            <a:schemeClr val="tx1"/>
          </a:solidFill>
          <a:latin typeface="+mn-lt"/>
          <a:ea typeface="+mn-ea"/>
          <a:cs typeface="+mn-cs"/>
        </a:defRPr>
      </a:lvl1pPr>
      <a:lvl2pPr marL="647700" indent="-215900" algn="l" defTabSz="864235" rtl="0" eaLnBrk="1" latinLnBrk="0" hangingPunct="1">
        <a:lnSpc>
          <a:spcPct val="90000"/>
        </a:lnSpc>
        <a:spcBef>
          <a:spcPts val="470"/>
        </a:spcBef>
        <a:buFont typeface="Arial" panose="020B0604020202020204" pitchFamily="34" charset="0"/>
        <a:buChar char="•"/>
        <a:defRPr sz="2270" kern="1200">
          <a:solidFill>
            <a:schemeClr val="tx1"/>
          </a:solidFill>
          <a:latin typeface="+mn-lt"/>
          <a:ea typeface="+mn-ea"/>
          <a:cs typeface="+mn-cs"/>
        </a:defRPr>
      </a:lvl2pPr>
      <a:lvl3pPr marL="1080135" indent="-215900" algn="l" defTabSz="864235" rtl="0" eaLnBrk="1" latinLnBrk="0" hangingPunct="1">
        <a:lnSpc>
          <a:spcPct val="90000"/>
        </a:lnSpc>
        <a:spcBef>
          <a:spcPts val="470"/>
        </a:spcBef>
        <a:buFont typeface="Arial" panose="020B0604020202020204" pitchFamily="34" charset="0"/>
        <a:buChar char="•"/>
        <a:defRPr sz="1890" kern="1200">
          <a:solidFill>
            <a:schemeClr val="tx1"/>
          </a:solidFill>
          <a:latin typeface="+mn-lt"/>
          <a:ea typeface="+mn-ea"/>
          <a:cs typeface="+mn-cs"/>
        </a:defRPr>
      </a:lvl3pPr>
      <a:lvl4pPr marL="1511935"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4pPr>
      <a:lvl5pPr marL="1943735"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5pPr>
      <a:lvl6pPr marL="2376170"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6pPr>
      <a:lvl7pPr marL="2807970"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7pPr>
      <a:lvl8pPr marL="3239770"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8pPr>
      <a:lvl9pPr marL="3672205" indent="-215900" algn="l" defTabSz="864235" rtl="0" eaLnBrk="1" latinLnBrk="0" hangingPunct="1">
        <a:lnSpc>
          <a:spcPct val="90000"/>
        </a:lnSpc>
        <a:spcBef>
          <a:spcPts val="470"/>
        </a:spcBef>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864235" rtl="0" eaLnBrk="1" latinLnBrk="0" hangingPunct="1">
        <a:defRPr sz="1700" kern="1200">
          <a:solidFill>
            <a:schemeClr val="tx1"/>
          </a:solidFill>
          <a:latin typeface="+mn-lt"/>
          <a:ea typeface="+mn-ea"/>
          <a:cs typeface="+mn-cs"/>
        </a:defRPr>
      </a:lvl1pPr>
      <a:lvl2pPr marL="431800" algn="l" defTabSz="864235" rtl="0" eaLnBrk="1" latinLnBrk="0" hangingPunct="1">
        <a:defRPr sz="1700" kern="1200">
          <a:solidFill>
            <a:schemeClr val="tx1"/>
          </a:solidFill>
          <a:latin typeface="+mn-lt"/>
          <a:ea typeface="+mn-ea"/>
          <a:cs typeface="+mn-cs"/>
        </a:defRPr>
      </a:lvl2pPr>
      <a:lvl3pPr marL="864235" algn="l" defTabSz="864235" rtl="0" eaLnBrk="1" latinLnBrk="0" hangingPunct="1">
        <a:defRPr sz="1700" kern="1200">
          <a:solidFill>
            <a:schemeClr val="tx1"/>
          </a:solidFill>
          <a:latin typeface="+mn-lt"/>
          <a:ea typeface="+mn-ea"/>
          <a:cs typeface="+mn-cs"/>
        </a:defRPr>
      </a:lvl3pPr>
      <a:lvl4pPr marL="1296035" algn="l" defTabSz="864235" rtl="0" eaLnBrk="1" latinLnBrk="0" hangingPunct="1">
        <a:defRPr sz="1700" kern="1200">
          <a:solidFill>
            <a:schemeClr val="tx1"/>
          </a:solidFill>
          <a:latin typeface="+mn-lt"/>
          <a:ea typeface="+mn-ea"/>
          <a:cs typeface="+mn-cs"/>
        </a:defRPr>
      </a:lvl4pPr>
      <a:lvl5pPr marL="1727835" algn="l" defTabSz="864235" rtl="0" eaLnBrk="1" latinLnBrk="0" hangingPunct="1">
        <a:defRPr sz="1700" kern="1200">
          <a:solidFill>
            <a:schemeClr val="tx1"/>
          </a:solidFill>
          <a:latin typeface="+mn-lt"/>
          <a:ea typeface="+mn-ea"/>
          <a:cs typeface="+mn-cs"/>
        </a:defRPr>
      </a:lvl5pPr>
      <a:lvl6pPr marL="2160270" algn="l" defTabSz="864235" rtl="0" eaLnBrk="1" latinLnBrk="0" hangingPunct="1">
        <a:defRPr sz="1700" kern="1200">
          <a:solidFill>
            <a:schemeClr val="tx1"/>
          </a:solidFill>
          <a:latin typeface="+mn-lt"/>
          <a:ea typeface="+mn-ea"/>
          <a:cs typeface="+mn-cs"/>
        </a:defRPr>
      </a:lvl6pPr>
      <a:lvl7pPr marL="2592070" algn="l" defTabSz="864235" rtl="0" eaLnBrk="1" latinLnBrk="0" hangingPunct="1">
        <a:defRPr sz="1700" kern="1200">
          <a:solidFill>
            <a:schemeClr val="tx1"/>
          </a:solidFill>
          <a:latin typeface="+mn-lt"/>
          <a:ea typeface="+mn-ea"/>
          <a:cs typeface="+mn-cs"/>
        </a:defRPr>
      </a:lvl7pPr>
      <a:lvl8pPr marL="3023870" algn="l" defTabSz="864235" rtl="0" eaLnBrk="1" latinLnBrk="0" hangingPunct="1">
        <a:defRPr sz="1700" kern="1200">
          <a:solidFill>
            <a:schemeClr val="tx1"/>
          </a:solidFill>
          <a:latin typeface="+mn-lt"/>
          <a:ea typeface="+mn-ea"/>
          <a:cs typeface="+mn-cs"/>
        </a:defRPr>
      </a:lvl8pPr>
      <a:lvl9pPr marL="3456305" algn="l" defTabSz="864235" rtl="0" eaLnBrk="1" latinLnBrk="0" hangingPunct="1">
        <a:defRPr sz="1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pic>
        <p:nvPicPr>
          <p:cNvPr id="1026" name="Picture 8" descr="Business6_4"/>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0" y="138113"/>
            <a:ext cx="840036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t>Click to edit Master title style</a:t>
            </a:r>
          </a:p>
        </p:txBody>
      </p:sp>
      <p:sp>
        <p:nvSpPr>
          <p:cNvPr id="1028" name="Rectangle 3"/>
          <p:cNvSpPr>
            <a:spLocks noGrp="1" noChangeArrowheads="1"/>
          </p:cNvSpPr>
          <p:nvPr>
            <p:ph type="body" idx="1"/>
          </p:nvPr>
        </p:nvSpPr>
        <p:spPr bwMode="auto">
          <a:xfrm>
            <a:off x="1870730" y="1600201"/>
            <a:ext cx="971202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4" name="Rectangle 4"/>
          <p:cNvSpPr>
            <a:spLocks noGrp="1" noChangeArrowheads="1"/>
          </p:cNvSpPr>
          <p:nvPr>
            <p:ph type="dt" sz="half" idx="2"/>
          </p:nvPr>
        </p:nvSpPr>
        <p:spPr bwMode="auto">
          <a:xfrm>
            <a:off x="609242" y="6245225"/>
            <a:ext cx="2845517"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400">
                <a:latin typeface="Arial" panose="020B0604020202020204" pitchFamily="34" charset="0"/>
                <a:cs typeface="+mn-cs"/>
              </a:defRPr>
            </a:lvl1pPr>
          </a:lstStyle>
          <a:p>
            <a:pPr fontAlgn="base">
              <a:spcBef>
                <a:spcPct val="0"/>
              </a:spcBef>
              <a:spcAft>
                <a:spcPct val="0"/>
              </a:spcAft>
              <a:defRPr/>
            </a:pPr>
            <a:endParaRPr lang="en-US">
              <a:solidFill>
                <a:srgbClr val="FFFFFF"/>
              </a:solidFill>
            </a:endParaRPr>
          </a:p>
        </p:txBody>
      </p:sp>
      <p:sp>
        <p:nvSpPr>
          <p:cNvPr id="5125" name="Rectangle 5"/>
          <p:cNvSpPr>
            <a:spLocks noGrp="1" noChangeArrowheads="1"/>
          </p:cNvSpPr>
          <p:nvPr>
            <p:ph type="ftr" sz="quarter" idx="3"/>
          </p:nvPr>
        </p:nvSpPr>
        <p:spPr bwMode="auto">
          <a:xfrm>
            <a:off x="4166139" y="6245225"/>
            <a:ext cx="3859725" cy="476250"/>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latin typeface="Arial" panose="020B0604020202020204" pitchFamily="34" charset="0"/>
                <a:cs typeface="+mn-cs"/>
              </a:defRPr>
            </a:lvl1pPr>
          </a:lstStyle>
          <a:p>
            <a:pPr fontAlgn="base">
              <a:spcBef>
                <a:spcPct val="0"/>
              </a:spcBef>
              <a:spcAft>
                <a:spcPct val="0"/>
              </a:spcAft>
              <a:defRPr/>
            </a:pPr>
            <a:endParaRPr lang="en-US">
              <a:solidFill>
                <a:srgbClr val="FFFFFF"/>
              </a:solidFill>
            </a:endParaRPr>
          </a:p>
        </p:txBody>
      </p:sp>
      <p:sp>
        <p:nvSpPr>
          <p:cNvPr id="5126" name="Rectangle 6"/>
          <p:cNvSpPr>
            <a:spLocks noGrp="1" noChangeArrowheads="1"/>
          </p:cNvSpPr>
          <p:nvPr>
            <p:ph type="sldNum" sz="quarter" idx="4"/>
          </p:nvPr>
        </p:nvSpPr>
        <p:spPr bwMode="auto">
          <a:xfrm>
            <a:off x="8737242" y="6245225"/>
            <a:ext cx="2845517" cy="47625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lvl1pPr>
          </a:lstStyle>
          <a:p>
            <a:pPr fontAlgn="base">
              <a:spcBef>
                <a:spcPct val="0"/>
              </a:spcBef>
              <a:spcAft>
                <a:spcPct val="0"/>
              </a:spcAft>
              <a:defRPr/>
            </a:pPr>
            <a:fld id="{F2EFE3D5-FFA2-45F6-982C-1855E49070AE}" type="slidenum">
              <a:rPr lang="en-US">
                <a:solidFill>
                  <a:srgbClr val="FFFFFF"/>
                </a:solidFill>
                <a:cs typeface="Arial" panose="020B0604020202020204" pitchFamily="34" charset="0"/>
              </a:rPr>
              <a:t>‹#›</a:t>
            </a:fld>
            <a:endParaRPr lang="en-US">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33" r:id="rId11"/>
    <p:sldLayoutId id="2147483734" r:id="rId12"/>
  </p:sldLayoutIdLst>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800" b="1">
          <a:solidFill>
            <a:schemeClr val="tx2"/>
          </a:solidFill>
          <a:latin typeface="Arial" panose="020B0604020202020204" pitchFamily="34" charset="0"/>
        </a:defRPr>
      </a:lvl2pPr>
      <a:lvl3pPr algn="ctr" rtl="0" eaLnBrk="0" fontAlgn="base" hangingPunct="0">
        <a:spcBef>
          <a:spcPct val="0"/>
        </a:spcBef>
        <a:spcAft>
          <a:spcPct val="0"/>
        </a:spcAft>
        <a:defRPr sz="2800" b="1">
          <a:solidFill>
            <a:schemeClr val="tx2"/>
          </a:solidFill>
          <a:latin typeface="Arial" panose="020B0604020202020204" pitchFamily="34" charset="0"/>
        </a:defRPr>
      </a:lvl3pPr>
      <a:lvl4pPr algn="ctr" rtl="0" eaLnBrk="0" fontAlgn="base" hangingPunct="0">
        <a:spcBef>
          <a:spcPct val="0"/>
        </a:spcBef>
        <a:spcAft>
          <a:spcPct val="0"/>
        </a:spcAft>
        <a:defRPr sz="2800" b="1">
          <a:solidFill>
            <a:schemeClr val="tx2"/>
          </a:solidFill>
          <a:latin typeface="Arial" panose="020B0604020202020204" pitchFamily="34" charset="0"/>
        </a:defRPr>
      </a:lvl4pPr>
      <a:lvl5pPr algn="ctr" rtl="0" eaLnBrk="0" fontAlgn="base" hangingPunct="0">
        <a:spcBef>
          <a:spcPct val="0"/>
        </a:spcBef>
        <a:spcAft>
          <a:spcPct val="0"/>
        </a:spcAft>
        <a:defRPr sz="2800" b="1">
          <a:solidFill>
            <a:schemeClr val="tx2"/>
          </a:solidFill>
          <a:latin typeface="Arial" panose="020B0604020202020204" pitchFamily="34" charset="0"/>
        </a:defRPr>
      </a:lvl5pPr>
      <a:lvl6pPr marL="457200" algn="ctr" rtl="0" fontAlgn="base">
        <a:spcBef>
          <a:spcPct val="0"/>
        </a:spcBef>
        <a:spcAft>
          <a:spcPct val="0"/>
        </a:spcAft>
        <a:defRPr sz="2800" b="1">
          <a:solidFill>
            <a:schemeClr val="tx2"/>
          </a:solidFill>
          <a:latin typeface="Arial" panose="020B0604020202020204" pitchFamily="34" charset="0"/>
        </a:defRPr>
      </a:lvl6pPr>
      <a:lvl7pPr marL="914400" algn="ctr" rtl="0" fontAlgn="base">
        <a:spcBef>
          <a:spcPct val="0"/>
        </a:spcBef>
        <a:spcAft>
          <a:spcPct val="0"/>
        </a:spcAft>
        <a:defRPr sz="2800" b="1">
          <a:solidFill>
            <a:schemeClr val="tx2"/>
          </a:solidFill>
          <a:latin typeface="Arial" panose="020B0604020202020204" pitchFamily="34" charset="0"/>
        </a:defRPr>
      </a:lvl7pPr>
      <a:lvl8pPr marL="1371600" algn="ctr" rtl="0" fontAlgn="base">
        <a:spcBef>
          <a:spcPct val="0"/>
        </a:spcBef>
        <a:spcAft>
          <a:spcPct val="0"/>
        </a:spcAft>
        <a:defRPr sz="2800" b="1">
          <a:solidFill>
            <a:schemeClr val="tx2"/>
          </a:solidFill>
          <a:latin typeface="Arial" panose="020B0604020202020204" pitchFamily="34" charset="0"/>
        </a:defRPr>
      </a:lvl8pPr>
      <a:lvl9pPr marL="1828800" algn="ctr" rtl="0" fontAlgn="base">
        <a:spcBef>
          <a:spcPct val="0"/>
        </a:spcBef>
        <a:spcAft>
          <a:spcPct val="0"/>
        </a:spcAft>
        <a:defRPr sz="28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folHlink"/>
        </a:buClr>
        <a:buFont typeface="Wingdings" panose="05000000000000000000"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Font typeface="Arial" panose="020B0604020202020204"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folHlink"/>
        </a:buClr>
        <a:buFont typeface="Wingdings" panose="05000000000000000000" pitchFamily="2" charset="2"/>
        <a:buChar char="§"/>
        <a:defRPr sz="2800">
          <a:solidFill>
            <a:schemeClr val="tx1"/>
          </a:solidFill>
          <a:latin typeface="+mn-lt"/>
        </a:defRPr>
      </a:lvl3pPr>
      <a:lvl4pPr marL="1600200" indent="-228600" algn="l" rtl="0" eaLnBrk="0" fontAlgn="base" hangingPunct="0">
        <a:spcBef>
          <a:spcPct val="20000"/>
        </a:spcBef>
        <a:spcAft>
          <a:spcPct val="0"/>
        </a:spcAft>
        <a:buClr>
          <a:schemeClr val="folHlink"/>
        </a:buClr>
        <a:buFont typeface="Arial" panose="020B0604020202020204" pitchFamily="34" charset="0"/>
        <a:buChar char="–"/>
        <a:defRPr sz="2800">
          <a:solidFill>
            <a:schemeClr val="tx1"/>
          </a:solidFill>
          <a:latin typeface="+mn-lt"/>
        </a:defRPr>
      </a:lvl4pPr>
      <a:lvl5pPr marL="2057400" indent="-228600" algn="l" rtl="0" eaLnBrk="0" fontAlgn="base" hangingPunct="0">
        <a:spcBef>
          <a:spcPct val="20000"/>
        </a:spcBef>
        <a:spcAft>
          <a:spcPct val="0"/>
        </a:spcAft>
        <a:buClr>
          <a:schemeClr val="folHlink"/>
        </a:buClr>
        <a:buFont typeface="Arial" panose="020B0604020202020204" pitchFamily="34" charset="0"/>
        <a:buChar char="»"/>
        <a:defRPr sz="2800">
          <a:solidFill>
            <a:schemeClr val="tx1"/>
          </a:solidFill>
          <a:latin typeface="+mn-lt"/>
        </a:defRPr>
      </a:lvl5pPr>
      <a:lvl6pPr marL="2514600" indent="-228600" algn="l" rtl="0" fontAlgn="base">
        <a:spcBef>
          <a:spcPct val="20000"/>
        </a:spcBef>
        <a:spcAft>
          <a:spcPct val="0"/>
        </a:spcAft>
        <a:buClr>
          <a:schemeClr val="folHlink"/>
        </a:buClr>
        <a:buFont typeface="Arial" panose="020B0604020202020204" pitchFamily="34" charset="0"/>
        <a:buChar char="»"/>
        <a:defRPr sz="2800">
          <a:solidFill>
            <a:schemeClr val="tx1"/>
          </a:solidFill>
          <a:latin typeface="+mn-lt"/>
        </a:defRPr>
      </a:lvl6pPr>
      <a:lvl7pPr marL="2971800" indent="-228600" algn="l" rtl="0" fontAlgn="base">
        <a:spcBef>
          <a:spcPct val="20000"/>
        </a:spcBef>
        <a:spcAft>
          <a:spcPct val="0"/>
        </a:spcAft>
        <a:buClr>
          <a:schemeClr val="folHlink"/>
        </a:buClr>
        <a:buFont typeface="Arial" panose="020B0604020202020204" pitchFamily="34" charset="0"/>
        <a:buChar char="»"/>
        <a:defRPr sz="2800">
          <a:solidFill>
            <a:schemeClr val="tx1"/>
          </a:solidFill>
          <a:latin typeface="+mn-lt"/>
        </a:defRPr>
      </a:lvl7pPr>
      <a:lvl8pPr marL="3429000" indent="-228600" algn="l" rtl="0" fontAlgn="base">
        <a:spcBef>
          <a:spcPct val="20000"/>
        </a:spcBef>
        <a:spcAft>
          <a:spcPct val="0"/>
        </a:spcAft>
        <a:buClr>
          <a:schemeClr val="folHlink"/>
        </a:buClr>
        <a:buFont typeface="Arial" panose="020B0604020202020204" pitchFamily="34" charset="0"/>
        <a:buChar char="»"/>
        <a:defRPr sz="2800">
          <a:solidFill>
            <a:schemeClr val="tx1"/>
          </a:solidFill>
          <a:latin typeface="+mn-lt"/>
        </a:defRPr>
      </a:lvl8pPr>
      <a:lvl9pPr marL="3886200" indent="-228600" algn="l" rtl="0" fontAlgn="base">
        <a:spcBef>
          <a:spcPct val="20000"/>
        </a:spcBef>
        <a:spcAft>
          <a:spcPct val="0"/>
        </a:spcAft>
        <a:buClr>
          <a:schemeClr val="folHlink"/>
        </a:buClr>
        <a:buFont typeface="Arial" panose="020B0604020202020204" pitchFamily="34" charset="0"/>
        <a:buChar char="»"/>
        <a:defRPr sz="28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bright="-7000" contrast="-14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09654C-4D8F-4649-A38C-BA445D45298E}" type="datetimeFigureOut">
              <a:rPr lang="en-US" smtClean="0"/>
              <a:t>8/22/2021</a:t>
            </a:fld>
            <a:endParaRPr lang="en-US"/>
          </a:p>
        </p:txBody>
      </p:sp>
      <p:sp>
        <p:nvSpPr>
          <p:cNvPr id="5" name="Footer Placeholder 4"/>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274DED-094D-4B4E-9E0A-AA49D87780F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08" r:id="rId1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pic>
        <p:nvPicPr>
          <p:cNvPr id="1026" name="Picture 8" descr="Business6_4"/>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0" y="138113"/>
            <a:ext cx="840036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1870730" y="1600201"/>
            <a:ext cx="971202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4" name="Rectangle 4"/>
          <p:cNvSpPr>
            <a:spLocks noGrp="1" noChangeArrowheads="1"/>
          </p:cNvSpPr>
          <p:nvPr>
            <p:ph type="dt" sz="half" idx="2"/>
          </p:nvPr>
        </p:nvSpPr>
        <p:spPr bwMode="auto">
          <a:xfrm>
            <a:off x="609242" y="6245225"/>
            <a:ext cx="284551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mn-cs"/>
              </a:defRPr>
            </a:lvl1pPr>
          </a:lstStyle>
          <a:p>
            <a:pPr fontAlgn="base">
              <a:spcBef>
                <a:spcPct val="0"/>
              </a:spcBef>
              <a:spcAft>
                <a:spcPct val="0"/>
              </a:spcAft>
              <a:defRPr/>
            </a:pPr>
            <a:endParaRPr lang="en-US">
              <a:solidFill>
                <a:srgbClr val="FFFFFF"/>
              </a:solidFill>
            </a:endParaRPr>
          </a:p>
        </p:txBody>
      </p:sp>
      <p:sp>
        <p:nvSpPr>
          <p:cNvPr id="5125" name="Rectangle 5"/>
          <p:cNvSpPr>
            <a:spLocks noGrp="1" noChangeArrowheads="1"/>
          </p:cNvSpPr>
          <p:nvPr>
            <p:ph type="ftr" sz="quarter" idx="3"/>
          </p:nvPr>
        </p:nvSpPr>
        <p:spPr bwMode="auto">
          <a:xfrm>
            <a:off x="4166139" y="6245225"/>
            <a:ext cx="38597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fontAlgn="base">
              <a:spcBef>
                <a:spcPct val="0"/>
              </a:spcBef>
              <a:spcAft>
                <a:spcPct val="0"/>
              </a:spcAft>
              <a:defRPr/>
            </a:pPr>
            <a:endParaRPr lang="en-US">
              <a:solidFill>
                <a:srgbClr val="FFFFFF"/>
              </a:solidFill>
            </a:endParaRPr>
          </a:p>
        </p:txBody>
      </p:sp>
      <p:sp>
        <p:nvSpPr>
          <p:cNvPr id="5126" name="Rectangle 6"/>
          <p:cNvSpPr>
            <a:spLocks noGrp="1" noChangeArrowheads="1"/>
          </p:cNvSpPr>
          <p:nvPr>
            <p:ph type="sldNum" sz="quarter" idx="4"/>
          </p:nvPr>
        </p:nvSpPr>
        <p:spPr bwMode="auto">
          <a:xfrm>
            <a:off x="8737242" y="6245225"/>
            <a:ext cx="284551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F2EFE3D5-FFA2-45F6-982C-1855E49070AE}" type="slidenum">
              <a:rPr lang="en-US">
                <a:solidFill>
                  <a:srgbClr val="FFFFFF"/>
                </a:solidFill>
                <a:cs typeface="Arial" panose="020B0604020202020204" pitchFamily="34" charset="0"/>
              </a:rPr>
              <a:pPr fontAlgn="base">
                <a:spcBef>
                  <a:spcPct val="0"/>
                </a:spcBef>
                <a:spcAft>
                  <a:spcPct val="0"/>
                </a:spcAft>
                <a:defRPr/>
              </a:pPr>
              <a:t>‹#›</a:t>
            </a:fld>
            <a:endParaRPr lang="en-US">
              <a:solidFill>
                <a:srgbClr val="FFFFFF"/>
              </a:solidFill>
              <a:cs typeface="Arial" panose="020B0604020202020204" pitchFamily="34" charset="0"/>
            </a:endParaRPr>
          </a:p>
        </p:txBody>
      </p:sp>
    </p:spTree>
    <p:extLst>
      <p:ext uri="{BB962C8B-B14F-4D97-AF65-F5344CB8AC3E}">
        <p14:creationId xmlns:p14="http://schemas.microsoft.com/office/powerpoint/2010/main" val="2184046293"/>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800" b="1">
          <a:solidFill>
            <a:schemeClr val="tx2"/>
          </a:solidFill>
          <a:latin typeface="Arial" charset="0"/>
        </a:defRPr>
      </a:lvl2pPr>
      <a:lvl3pPr algn="ctr" rtl="0" eaLnBrk="0" fontAlgn="base" hangingPunct="0">
        <a:spcBef>
          <a:spcPct val="0"/>
        </a:spcBef>
        <a:spcAft>
          <a:spcPct val="0"/>
        </a:spcAft>
        <a:defRPr sz="2800" b="1">
          <a:solidFill>
            <a:schemeClr val="tx2"/>
          </a:solidFill>
          <a:latin typeface="Arial" charset="0"/>
        </a:defRPr>
      </a:lvl3pPr>
      <a:lvl4pPr algn="ctr" rtl="0" eaLnBrk="0" fontAlgn="base" hangingPunct="0">
        <a:spcBef>
          <a:spcPct val="0"/>
        </a:spcBef>
        <a:spcAft>
          <a:spcPct val="0"/>
        </a:spcAft>
        <a:defRPr sz="2800" b="1">
          <a:solidFill>
            <a:schemeClr val="tx2"/>
          </a:solidFill>
          <a:latin typeface="Arial" charset="0"/>
        </a:defRPr>
      </a:lvl4pPr>
      <a:lvl5pPr algn="ctr" rtl="0" eaLnBrk="0" fontAlgn="base" hangingPunct="0">
        <a:spcBef>
          <a:spcPct val="0"/>
        </a:spcBef>
        <a:spcAft>
          <a:spcPct val="0"/>
        </a:spcAft>
        <a:defRPr sz="2800" b="1">
          <a:solidFill>
            <a:schemeClr val="tx2"/>
          </a:solidFill>
          <a:latin typeface="Arial" charset="0"/>
        </a:defRPr>
      </a:lvl5pPr>
      <a:lvl6pPr marL="457200" algn="ctr" rtl="0" fontAlgn="base">
        <a:spcBef>
          <a:spcPct val="0"/>
        </a:spcBef>
        <a:spcAft>
          <a:spcPct val="0"/>
        </a:spcAft>
        <a:defRPr sz="2800" b="1">
          <a:solidFill>
            <a:schemeClr val="tx2"/>
          </a:solidFill>
          <a:latin typeface="Arial" charset="0"/>
        </a:defRPr>
      </a:lvl6pPr>
      <a:lvl7pPr marL="914400" algn="ctr" rtl="0" fontAlgn="base">
        <a:spcBef>
          <a:spcPct val="0"/>
        </a:spcBef>
        <a:spcAft>
          <a:spcPct val="0"/>
        </a:spcAft>
        <a:defRPr sz="2800" b="1">
          <a:solidFill>
            <a:schemeClr val="tx2"/>
          </a:solidFill>
          <a:latin typeface="Arial" charset="0"/>
        </a:defRPr>
      </a:lvl7pPr>
      <a:lvl8pPr marL="1371600" algn="ctr" rtl="0" fontAlgn="base">
        <a:spcBef>
          <a:spcPct val="0"/>
        </a:spcBef>
        <a:spcAft>
          <a:spcPct val="0"/>
        </a:spcAft>
        <a:defRPr sz="2800" b="1">
          <a:solidFill>
            <a:schemeClr val="tx2"/>
          </a:solidFill>
          <a:latin typeface="Arial" charset="0"/>
        </a:defRPr>
      </a:lvl8pPr>
      <a:lvl9pPr marL="1828800" algn="ctr" rtl="0" fontAlgn="base">
        <a:spcBef>
          <a:spcPct val="0"/>
        </a:spcBef>
        <a:spcAft>
          <a:spcPct val="0"/>
        </a:spcAft>
        <a:defRPr sz="2800" b="1">
          <a:solidFill>
            <a:schemeClr val="tx2"/>
          </a:solidFill>
          <a:latin typeface="Arial" charset="0"/>
        </a:defRPr>
      </a:lvl9pPr>
    </p:titleStyle>
    <p:bodyStyle>
      <a:lvl1pPr marL="342900" indent="-342900" algn="l" rtl="0" eaLnBrk="0" fontAlgn="base" hangingPunct="0">
        <a:spcBef>
          <a:spcPct val="20000"/>
        </a:spcBef>
        <a:spcAft>
          <a:spcPct val="0"/>
        </a:spcAft>
        <a:buClr>
          <a:schemeClr val="folHlink"/>
        </a:buClr>
        <a:buFont typeface="Wingdings" panose="05000000000000000000"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Font typeface="Arial" panose="020B0604020202020204"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chemeClr val="folHlink"/>
        </a:buClr>
        <a:buFont typeface="Wingdings" panose="05000000000000000000" pitchFamily="2" charset="2"/>
        <a:buChar char="§"/>
        <a:defRPr sz="2800">
          <a:solidFill>
            <a:schemeClr val="tx1"/>
          </a:solidFill>
          <a:latin typeface="+mn-lt"/>
        </a:defRPr>
      </a:lvl3pPr>
      <a:lvl4pPr marL="1600200" indent="-228600" algn="l" rtl="0" eaLnBrk="0" fontAlgn="base" hangingPunct="0">
        <a:spcBef>
          <a:spcPct val="20000"/>
        </a:spcBef>
        <a:spcAft>
          <a:spcPct val="0"/>
        </a:spcAft>
        <a:buClr>
          <a:schemeClr val="folHlink"/>
        </a:buClr>
        <a:buFont typeface="Arial" panose="020B0604020202020204" pitchFamily="34" charset="0"/>
        <a:buChar char="–"/>
        <a:defRPr sz="2800">
          <a:solidFill>
            <a:schemeClr val="tx1"/>
          </a:solidFill>
          <a:latin typeface="+mn-lt"/>
        </a:defRPr>
      </a:lvl4pPr>
      <a:lvl5pPr marL="2057400" indent="-228600" algn="l" rtl="0" eaLnBrk="0" fontAlgn="base" hangingPunct="0">
        <a:spcBef>
          <a:spcPct val="20000"/>
        </a:spcBef>
        <a:spcAft>
          <a:spcPct val="0"/>
        </a:spcAft>
        <a:buClr>
          <a:schemeClr val="folHlink"/>
        </a:buClr>
        <a:buFont typeface="Arial" panose="020B0604020202020204" pitchFamily="34" charset="0"/>
        <a:buChar char="»"/>
        <a:defRPr sz="2800">
          <a:solidFill>
            <a:schemeClr val="tx1"/>
          </a:solidFill>
          <a:latin typeface="+mn-lt"/>
        </a:defRPr>
      </a:lvl5pPr>
      <a:lvl6pPr marL="2514600" indent="-228600" algn="l" rtl="0" fontAlgn="base">
        <a:spcBef>
          <a:spcPct val="20000"/>
        </a:spcBef>
        <a:spcAft>
          <a:spcPct val="0"/>
        </a:spcAft>
        <a:buClr>
          <a:schemeClr val="folHlink"/>
        </a:buClr>
        <a:buFont typeface="Arial" charset="0"/>
        <a:buChar char="»"/>
        <a:defRPr sz="2800">
          <a:solidFill>
            <a:schemeClr val="tx1"/>
          </a:solidFill>
          <a:latin typeface="+mn-lt"/>
        </a:defRPr>
      </a:lvl6pPr>
      <a:lvl7pPr marL="2971800" indent="-228600" algn="l" rtl="0" fontAlgn="base">
        <a:spcBef>
          <a:spcPct val="20000"/>
        </a:spcBef>
        <a:spcAft>
          <a:spcPct val="0"/>
        </a:spcAft>
        <a:buClr>
          <a:schemeClr val="folHlink"/>
        </a:buClr>
        <a:buFont typeface="Arial" charset="0"/>
        <a:buChar char="»"/>
        <a:defRPr sz="2800">
          <a:solidFill>
            <a:schemeClr val="tx1"/>
          </a:solidFill>
          <a:latin typeface="+mn-lt"/>
        </a:defRPr>
      </a:lvl7pPr>
      <a:lvl8pPr marL="3429000" indent="-228600" algn="l" rtl="0" fontAlgn="base">
        <a:spcBef>
          <a:spcPct val="20000"/>
        </a:spcBef>
        <a:spcAft>
          <a:spcPct val="0"/>
        </a:spcAft>
        <a:buClr>
          <a:schemeClr val="folHlink"/>
        </a:buClr>
        <a:buFont typeface="Arial" charset="0"/>
        <a:buChar char="»"/>
        <a:defRPr sz="2800">
          <a:solidFill>
            <a:schemeClr val="tx1"/>
          </a:solidFill>
          <a:latin typeface="+mn-lt"/>
        </a:defRPr>
      </a:lvl8pPr>
      <a:lvl9pPr marL="3886200" indent="-228600" algn="l" rtl="0" fontAlgn="base">
        <a:spcBef>
          <a:spcPct val="20000"/>
        </a:spcBef>
        <a:spcAft>
          <a:spcPct val="0"/>
        </a:spcAft>
        <a:buClr>
          <a:schemeClr val="folHlink"/>
        </a:buClr>
        <a:buFont typeface="Arial" charset="0"/>
        <a:buChar char="»"/>
        <a:defRPr sz="28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bright="-7000" contrast="-14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09654C-4D8F-4649-A38C-BA445D45298E}" type="datetimeFigureOut">
              <a:rPr lang="en-US" smtClean="0">
                <a:solidFill>
                  <a:prstClr val="black">
                    <a:tint val="75000"/>
                  </a:prstClr>
                </a:solidFill>
              </a:rPr>
              <a:pPr/>
              <a:t>8/22/2021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274DED-094D-4B4E-9E0A-AA49D87780F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68840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603" y="365126"/>
            <a:ext cx="1051479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603" y="1825625"/>
            <a:ext cx="1051479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604" y="6356351"/>
            <a:ext cx="2743380" cy="365125"/>
          </a:xfrm>
          <a:prstGeom prst="rect">
            <a:avLst/>
          </a:prstGeom>
        </p:spPr>
        <p:txBody>
          <a:bodyPr vert="horz" lIns="91440" tIns="45720" rIns="91440" bIns="45720" rtlCol="0" anchor="ctr"/>
          <a:lstStyle>
            <a:lvl1pPr algn="l">
              <a:defRPr sz="1005">
                <a:solidFill>
                  <a:schemeClr val="tx1">
                    <a:tint val="75000"/>
                  </a:schemeClr>
                </a:solidFill>
              </a:defRPr>
            </a:lvl1pPr>
          </a:lstStyle>
          <a:p>
            <a:pPr eaLnBrk="0" fontAlgn="base" hangingPunct="0">
              <a:spcBef>
                <a:spcPct val="0"/>
              </a:spcBef>
              <a:spcAft>
                <a:spcPct val="0"/>
              </a:spcAft>
              <a:defRPr/>
            </a:pPr>
            <a:fld id="{EFD06964-54F0-4A99-AF25-41056EAC95F6}" type="datetimeFigureOut">
              <a:rPr lang="id-ID" smtClean="0">
                <a:latin typeface="Arial" panose="020B0604020202020204" pitchFamily="34" charset="0"/>
              </a:rPr>
              <a:pPr eaLnBrk="0" fontAlgn="base" hangingPunct="0">
                <a:spcBef>
                  <a:spcPct val="0"/>
                </a:spcBef>
                <a:spcAft>
                  <a:spcPct val="0"/>
                </a:spcAft>
                <a:defRPr/>
              </a:pPr>
              <a:t>22/08/2021</a:t>
            </a:fld>
            <a:endParaRPr lang="id-ID">
              <a:latin typeface="Arial" panose="020B0604020202020204" pitchFamily="34" charset="0"/>
            </a:endParaRPr>
          </a:p>
        </p:txBody>
      </p:sp>
      <p:sp>
        <p:nvSpPr>
          <p:cNvPr id="5" name="Footer Placeholder 4"/>
          <p:cNvSpPr>
            <a:spLocks noGrp="1"/>
          </p:cNvSpPr>
          <p:nvPr>
            <p:ph type="ftr" sz="quarter" idx="3"/>
          </p:nvPr>
        </p:nvSpPr>
        <p:spPr>
          <a:xfrm>
            <a:off x="4038914" y="6356351"/>
            <a:ext cx="4114173" cy="365125"/>
          </a:xfrm>
          <a:prstGeom prst="rect">
            <a:avLst/>
          </a:prstGeom>
        </p:spPr>
        <p:txBody>
          <a:bodyPr vert="horz" lIns="91440" tIns="45720" rIns="91440" bIns="45720" rtlCol="0" anchor="ctr"/>
          <a:lstStyle>
            <a:lvl1pPr algn="ctr">
              <a:defRPr sz="1005">
                <a:solidFill>
                  <a:schemeClr val="tx1">
                    <a:tint val="75000"/>
                  </a:schemeClr>
                </a:solidFill>
              </a:defRPr>
            </a:lvl1pPr>
          </a:lstStyle>
          <a:p>
            <a:pPr eaLnBrk="0" fontAlgn="base" hangingPunct="0">
              <a:spcBef>
                <a:spcPct val="0"/>
              </a:spcBef>
              <a:spcAft>
                <a:spcPct val="0"/>
              </a:spcAft>
              <a:defRPr/>
            </a:pPr>
            <a:endParaRPr lang="id-ID">
              <a:latin typeface="Arial" panose="020B0604020202020204" pitchFamily="34" charset="0"/>
            </a:endParaRPr>
          </a:p>
        </p:txBody>
      </p:sp>
      <p:sp>
        <p:nvSpPr>
          <p:cNvPr id="6" name="Slide Number Placeholder 5"/>
          <p:cNvSpPr>
            <a:spLocks noGrp="1"/>
          </p:cNvSpPr>
          <p:nvPr>
            <p:ph type="sldNum" sz="quarter" idx="4"/>
          </p:nvPr>
        </p:nvSpPr>
        <p:spPr>
          <a:xfrm>
            <a:off x="8610019" y="6356351"/>
            <a:ext cx="2743380" cy="365125"/>
          </a:xfrm>
          <a:prstGeom prst="rect">
            <a:avLst/>
          </a:prstGeom>
        </p:spPr>
        <p:txBody>
          <a:bodyPr vert="horz" lIns="91440" tIns="45720" rIns="91440" bIns="45720" rtlCol="0" anchor="ctr"/>
          <a:lstStyle>
            <a:lvl1pPr algn="r">
              <a:defRPr sz="1000">
                <a:solidFill>
                  <a:srgbClr val="898989"/>
                </a:solidFill>
              </a:defRPr>
            </a:lvl1pPr>
          </a:lstStyle>
          <a:p>
            <a:pPr lvl="0">
              <a:buNone/>
            </a:pPr>
            <a:fld id="{9A0DB2DC-4C9A-4742-B13C-FB6460FD3503}" type="slidenum">
              <a:rPr lang="id-ID" altLang="x-none" dirty="0">
                <a:latin typeface="Arial" panose="020B0604020202020204" pitchFamily="34" charset="0"/>
              </a:rPr>
              <a:t>‹#›</a:t>
            </a:fld>
            <a:endParaRPr lang="id-ID" altLang="x-none" dirty="0">
              <a:latin typeface="Arial" panose="020B0604020202020204" pitchFamily="34" charset="0"/>
            </a:endParaRPr>
          </a:p>
        </p:txBody>
      </p:sp>
    </p:spTree>
    <p:extLst>
      <p:ext uri="{BB962C8B-B14F-4D97-AF65-F5344CB8AC3E}">
        <p14:creationId xmlns:p14="http://schemas.microsoft.com/office/powerpoint/2010/main" val="51929147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sldNum="0" hdr="0" ftr="0" dt="0"/>
  <p:txStyles>
    <p:titleStyle>
      <a:lvl1pPr algn="l" defTabSz="765175" rtl="0" eaLnBrk="1" latinLnBrk="0" hangingPunct="1">
        <a:lnSpc>
          <a:spcPct val="90000"/>
        </a:lnSpc>
        <a:spcBef>
          <a:spcPct val="0"/>
        </a:spcBef>
        <a:buNone/>
        <a:defRPr sz="3685" kern="1200">
          <a:solidFill>
            <a:schemeClr val="tx1"/>
          </a:solidFill>
          <a:latin typeface="+mj-lt"/>
          <a:ea typeface="+mj-ea"/>
          <a:cs typeface="+mj-cs"/>
        </a:defRPr>
      </a:lvl1pPr>
    </p:titleStyle>
    <p:bodyStyle>
      <a:lvl1pPr marL="191135" indent="-191135" algn="l" defTabSz="765175" rtl="0" eaLnBrk="1" latinLnBrk="0" hangingPunct="1">
        <a:lnSpc>
          <a:spcPct val="90000"/>
        </a:lnSpc>
        <a:spcBef>
          <a:spcPts val="835"/>
        </a:spcBef>
        <a:buFont typeface="Arial" panose="020B0604020202020204" pitchFamily="34" charset="0"/>
        <a:buChar char="•"/>
        <a:defRPr sz="2345" kern="1200">
          <a:solidFill>
            <a:schemeClr val="tx1"/>
          </a:solidFill>
          <a:latin typeface="+mn-lt"/>
          <a:ea typeface="+mn-ea"/>
          <a:cs typeface="+mn-cs"/>
        </a:defRPr>
      </a:lvl1pPr>
      <a:lvl2pPr marL="574040" indent="-191135" algn="l" defTabSz="765175" rtl="0" eaLnBrk="1" latinLnBrk="0" hangingPunct="1">
        <a:lnSpc>
          <a:spcPct val="90000"/>
        </a:lnSpc>
        <a:spcBef>
          <a:spcPts val="420"/>
        </a:spcBef>
        <a:buFont typeface="Arial" panose="020B0604020202020204" pitchFamily="34" charset="0"/>
        <a:buChar char="•"/>
        <a:defRPr sz="2010" kern="1200">
          <a:solidFill>
            <a:schemeClr val="tx1"/>
          </a:solidFill>
          <a:latin typeface="+mn-lt"/>
          <a:ea typeface="+mn-ea"/>
          <a:cs typeface="+mn-cs"/>
        </a:defRPr>
      </a:lvl2pPr>
      <a:lvl3pPr marL="956945" indent="-191135" algn="l" defTabSz="765175" rtl="0" eaLnBrk="1" latinLnBrk="0" hangingPunct="1">
        <a:lnSpc>
          <a:spcPct val="90000"/>
        </a:lnSpc>
        <a:spcBef>
          <a:spcPts val="420"/>
        </a:spcBef>
        <a:buFont typeface="Arial" panose="020B0604020202020204" pitchFamily="34" charset="0"/>
        <a:buChar char="•"/>
        <a:defRPr sz="1675" kern="1200">
          <a:solidFill>
            <a:schemeClr val="tx1"/>
          </a:solidFill>
          <a:latin typeface="+mn-lt"/>
          <a:ea typeface="+mn-ea"/>
          <a:cs typeface="+mn-cs"/>
        </a:defRPr>
      </a:lvl3pPr>
      <a:lvl4pPr marL="1339215" indent="-191135" algn="l" defTabSz="765175" rtl="0" eaLnBrk="1" latinLnBrk="0" hangingPunct="1">
        <a:lnSpc>
          <a:spcPct val="90000"/>
        </a:lnSpc>
        <a:spcBef>
          <a:spcPts val="420"/>
        </a:spcBef>
        <a:buFont typeface="Arial" panose="020B0604020202020204" pitchFamily="34" charset="0"/>
        <a:buChar char="•"/>
        <a:defRPr sz="1505" kern="1200">
          <a:solidFill>
            <a:schemeClr val="tx1"/>
          </a:solidFill>
          <a:latin typeface="+mn-lt"/>
          <a:ea typeface="+mn-ea"/>
          <a:cs typeface="+mn-cs"/>
        </a:defRPr>
      </a:lvl4pPr>
      <a:lvl5pPr marL="1722120" indent="-191135" algn="l" defTabSz="765175" rtl="0" eaLnBrk="1" latinLnBrk="0" hangingPunct="1">
        <a:lnSpc>
          <a:spcPct val="90000"/>
        </a:lnSpc>
        <a:spcBef>
          <a:spcPts val="420"/>
        </a:spcBef>
        <a:buFont typeface="Arial" panose="020B0604020202020204" pitchFamily="34" charset="0"/>
        <a:buChar char="•"/>
        <a:defRPr sz="1505" kern="1200">
          <a:solidFill>
            <a:schemeClr val="tx1"/>
          </a:solidFill>
          <a:latin typeface="+mn-lt"/>
          <a:ea typeface="+mn-ea"/>
          <a:cs typeface="+mn-cs"/>
        </a:defRPr>
      </a:lvl5pPr>
      <a:lvl6pPr marL="2105025" indent="-191135" algn="l" defTabSz="765175" rtl="0" eaLnBrk="1" latinLnBrk="0" hangingPunct="1">
        <a:lnSpc>
          <a:spcPct val="90000"/>
        </a:lnSpc>
        <a:spcBef>
          <a:spcPts val="420"/>
        </a:spcBef>
        <a:buFont typeface="Arial" panose="020B0604020202020204" pitchFamily="34" charset="0"/>
        <a:buChar char="•"/>
        <a:defRPr sz="1505" kern="1200">
          <a:solidFill>
            <a:schemeClr val="tx1"/>
          </a:solidFill>
          <a:latin typeface="+mn-lt"/>
          <a:ea typeface="+mn-ea"/>
          <a:cs typeface="+mn-cs"/>
        </a:defRPr>
      </a:lvl6pPr>
      <a:lvl7pPr marL="2487930" indent="-191135" algn="l" defTabSz="765175" rtl="0" eaLnBrk="1" latinLnBrk="0" hangingPunct="1">
        <a:lnSpc>
          <a:spcPct val="90000"/>
        </a:lnSpc>
        <a:spcBef>
          <a:spcPts val="420"/>
        </a:spcBef>
        <a:buFont typeface="Arial" panose="020B0604020202020204" pitchFamily="34" charset="0"/>
        <a:buChar char="•"/>
        <a:defRPr sz="1505" kern="1200">
          <a:solidFill>
            <a:schemeClr val="tx1"/>
          </a:solidFill>
          <a:latin typeface="+mn-lt"/>
          <a:ea typeface="+mn-ea"/>
          <a:cs typeface="+mn-cs"/>
        </a:defRPr>
      </a:lvl7pPr>
      <a:lvl8pPr marL="2870200" indent="-191135" algn="l" defTabSz="765175" rtl="0" eaLnBrk="1" latinLnBrk="0" hangingPunct="1">
        <a:lnSpc>
          <a:spcPct val="90000"/>
        </a:lnSpc>
        <a:spcBef>
          <a:spcPts val="420"/>
        </a:spcBef>
        <a:buFont typeface="Arial" panose="020B0604020202020204" pitchFamily="34" charset="0"/>
        <a:buChar char="•"/>
        <a:defRPr sz="1505" kern="1200">
          <a:solidFill>
            <a:schemeClr val="tx1"/>
          </a:solidFill>
          <a:latin typeface="+mn-lt"/>
          <a:ea typeface="+mn-ea"/>
          <a:cs typeface="+mn-cs"/>
        </a:defRPr>
      </a:lvl8pPr>
      <a:lvl9pPr marL="3253105" indent="-191135" algn="l" defTabSz="765175" rtl="0" eaLnBrk="1" latinLnBrk="0" hangingPunct="1">
        <a:lnSpc>
          <a:spcPct val="90000"/>
        </a:lnSpc>
        <a:spcBef>
          <a:spcPts val="420"/>
        </a:spcBef>
        <a:buFont typeface="Arial" panose="020B0604020202020204" pitchFamily="34" charset="0"/>
        <a:buChar char="•"/>
        <a:defRPr sz="1505" kern="1200">
          <a:solidFill>
            <a:schemeClr val="tx1"/>
          </a:solidFill>
          <a:latin typeface="+mn-lt"/>
          <a:ea typeface="+mn-ea"/>
          <a:cs typeface="+mn-cs"/>
        </a:defRPr>
      </a:lvl9pPr>
    </p:bodyStyle>
    <p:otherStyle>
      <a:defPPr>
        <a:defRPr lang="en-US"/>
      </a:defPPr>
      <a:lvl1pPr marL="0" algn="l" defTabSz="765175" rtl="0" eaLnBrk="1" latinLnBrk="0" hangingPunct="1">
        <a:defRPr sz="1505" kern="1200">
          <a:solidFill>
            <a:schemeClr val="tx1"/>
          </a:solidFill>
          <a:latin typeface="+mn-lt"/>
          <a:ea typeface="+mn-ea"/>
          <a:cs typeface="+mn-cs"/>
        </a:defRPr>
      </a:lvl1pPr>
      <a:lvl2pPr marL="382905" algn="l" defTabSz="765175" rtl="0" eaLnBrk="1" latinLnBrk="0" hangingPunct="1">
        <a:defRPr sz="1505" kern="1200">
          <a:solidFill>
            <a:schemeClr val="tx1"/>
          </a:solidFill>
          <a:latin typeface="+mn-lt"/>
          <a:ea typeface="+mn-ea"/>
          <a:cs typeface="+mn-cs"/>
        </a:defRPr>
      </a:lvl2pPr>
      <a:lvl3pPr marL="765175" algn="l" defTabSz="765175" rtl="0" eaLnBrk="1" latinLnBrk="0" hangingPunct="1">
        <a:defRPr sz="1505" kern="1200">
          <a:solidFill>
            <a:schemeClr val="tx1"/>
          </a:solidFill>
          <a:latin typeface="+mn-lt"/>
          <a:ea typeface="+mn-ea"/>
          <a:cs typeface="+mn-cs"/>
        </a:defRPr>
      </a:lvl3pPr>
      <a:lvl4pPr marL="1148080" algn="l" defTabSz="765175" rtl="0" eaLnBrk="1" latinLnBrk="0" hangingPunct="1">
        <a:defRPr sz="1505" kern="1200">
          <a:solidFill>
            <a:schemeClr val="tx1"/>
          </a:solidFill>
          <a:latin typeface="+mn-lt"/>
          <a:ea typeface="+mn-ea"/>
          <a:cs typeface="+mn-cs"/>
        </a:defRPr>
      </a:lvl4pPr>
      <a:lvl5pPr marL="1530985" algn="l" defTabSz="765175" rtl="0" eaLnBrk="1" latinLnBrk="0" hangingPunct="1">
        <a:defRPr sz="1505" kern="1200">
          <a:solidFill>
            <a:schemeClr val="tx1"/>
          </a:solidFill>
          <a:latin typeface="+mn-lt"/>
          <a:ea typeface="+mn-ea"/>
          <a:cs typeface="+mn-cs"/>
        </a:defRPr>
      </a:lvl5pPr>
      <a:lvl6pPr marL="1913890" algn="l" defTabSz="765175" rtl="0" eaLnBrk="1" latinLnBrk="0" hangingPunct="1">
        <a:defRPr sz="1505" kern="1200">
          <a:solidFill>
            <a:schemeClr val="tx1"/>
          </a:solidFill>
          <a:latin typeface="+mn-lt"/>
          <a:ea typeface="+mn-ea"/>
          <a:cs typeface="+mn-cs"/>
        </a:defRPr>
      </a:lvl6pPr>
      <a:lvl7pPr marL="2296160" algn="l" defTabSz="765175" rtl="0" eaLnBrk="1" latinLnBrk="0" hangingPunct="1">
        <a:defRPr sz="1505" kern="1200">
          <a:solidFill>
            <a:schemeClr val="tx1"/>
          </a:solidFill>
          <a:latin typeface="+mn-lt"/>
          <a:ea typeface="+mn-ea"/>
          <a:cs typeface="+mn-cs"/>
        </a:defRPr>
      </a:lvl7pPr>
      <a:lvl8pPr marL="2679065" algn="l" defTabSz="765175" rtl="0" eaLnBrk="1" latinLnBrk="0" hangingPunct="1">
        <a:defRPr sz="1505" kern="1200">
          <a:solidFill>
            <a:schemeClr val="tx1"/>
          </a:solidFill>
          <a:latin typeface="+mn-lt"/>
          <a:ea typeface="+mn-ea"/>
          <a:cs typeface="+mn-cs"/>
        </a:defRPr>
      </a:lvl8pPr>
      <a:lvl9pPr marL="3061970" algn="l" defTabSz="765175" rtl="0" eaLnBrk="1" latinLnBrk="0" hangingPunct="1">
        <a:defRPr sz="1505"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bright="-8000" contrast="-14000"/>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603" y="365126"/>
            <a:ext cx="10514794"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838603" y="1825625"/>
            <a:ext cx="10514794"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604" y="6356351"/>
            <a:ext cx="274338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53B3BEE-6974-4963-A29F-3B0AF89FEFFE}" type="datetimeFigureOut">
              <a:rPr lang="en-US"/>
              <a:pPr>
                <a:defRPr/>
              </a:pPr>
              <a:t>8/22/2021</a:t>
            </a:fld>
            <a:endParaRPr lang="en-US"/>
          </a:p>
        </p:txBody>
      </p:sp>
      <p:sp>
        <p:nvSpPr>
          <p:cNvPr id="5" name="Footer Placeholder 4"/>
          <p:cNvSpPr>
            <a:spLocks noGrp="1"/>
          </p:cNvSpPr>
          <p:nvPr>
            <p:ph type="ftr" sz="quarter" idx="3"/>
          </p:nvPr>
        </p:nvSpPr>
        <p:spPr>
          <a:xfrm>
            <a:off x="4038914" y="6356351"/>
            <a:ext cx="4114173"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610018" y="6356351"/>
            <a:ext cx="2743379"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D703407-9467-4FFD-87C1-409CE0936451}" type="slidenum">
              <a:rPr lang="en-US"/>
              <a:pPr>
                <a:defRPr/>
              </a:pPr>
              <a:t>‹#›</a:t>
            </a:fld>
            <a:endParaRPr lang="en-US"/>
          </a:p>
        </p:txBody>
      </p:sp>
    </p:spTree>
    <p:extLst>
      <p:ext uri="{BB962C8B-B14F-4D97-AF65-F5344CB8AC3E}">
        <p14:creationId xmlns:p14="http://schemas.microsoft.com/office/powerpoint/2010/main" val="74680012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ransition spd="slow">
    <p:fade/>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0.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777480"/>
            <a:ext cx="12192000" cy="1754326"/>
          </a:xfrm>
          <a:prstGeom prst="rect">
            <a:avLst/>
          </a:prstGeom>
        </p:spPr>
        <p:txBody>
          <a:bodyPr wrap="square">
            <a:spAutoFit/>
          </a:bodyPr>
          <a:lstStyle/>
          <a:p>
            <a:pPr marR="32385" algn="r"/>
            <a:r>
              <a:rPr lang="id-ID"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rial Black" panose="020B0A04020102020204" pitchFamily="34" charset="0"/>
                <a:ea typeface="Times New Roman" panose="02020603050405020304" pitchFamily="18" charset="0"/>
              </a:rPr>
              <a:t>UNIVERSITAS NGUDI WALUYO</a:t>
            </a:r>
            <a:r>
              <a:rPr lang="en-U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rial Black" panose="020B0A04020102020204" pitchFamily="34" charset="0"/>
                <a:ea typeface="Times New Roman" panose="02020603050405020304" pitchFamily="18" charset="0"/>
              </a:rPr>
              <a:t> </a:t>
            </a:r>
            <a:endParaRPr lang="id-ID"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rial Black" panose="020B0A04020102020204" pitchFamily="34" charset="0"/>
              <a:ea typeface="Times New Roman" panose="02020603050405020304" pitchFamily="18" charset="0"/>
            </a:endParaRPr>
          </a:p>
          <a:p>
            <a:pPr marR="32385" algn="r"/>
            <a:r>
              <a:rPr lang="id-ID" sz="5400" b="1" spc="5" dirty="0">
                <a:solidFill>
                  <a:schemeClr val="accent1">
                    <a:lumMod val="75000"/>
                  </a:schemeClr>
                </a:solidFill>
                <a:latin typeface="Arial Rounded MT Bold" panose="020F0704030504030204" pitchFamily="34" charset="0"/>
                <a:ea typeface="Times New Roman" panose="02020603050405020304" pitchFamily="18" charset="0"/>
              </a:rPr>
              <a:t>KAMPUS BERBUDAYA </a:t>
            </a:r>
            <a:r>
              <a:rPr lang="en-US" sz="5400" b="1" spc="5" dirty="0">
                <a:solidFill>
                  <a:schemeClr val="accent1">
                    <a:lumMod val="75000"/>
                  </a:schemeClr>
                </a:solidFill>
                <a:latin typeface="Arial Rounded MT Bold" panose="020F0704030504030204" pitchFamily="34" charset="0"/>
                <a:ea typeface="Times New Roman" panose="02020603050405020304" pitchFamily="18" charset="0"/>
              </a:rPr>
              <a:t>S</a:t>
            </a:r>
            <a:r>
              <a:rPr lang="en-US" sz="5400" b="1" dirty="0">
                <a:solidFill>
                  <a:schemeClr val="accent1">
                    <a:lumMod val="75000"/>
                  </a:schemeClr>
                </a:solidFill>
                <a:latin typeface="Arial Rounded MT Bold" panose="020F0704030504030204" pitchFamily="34" charset="0"/>
                <a:ea typeface="Times New Roman" panose="02020603050405020304" pitchFamily="18" charset="0"/>
              </a:rPr>
              <a:t>EHAT</a:t>
            </a:r>
            <a:endParaRPr lang="id-ID" sz="5400" dirty="0">
              <a:solidFill>
                <a:schemeClr val="accent1">
                  <a:lumMod val="75000"/>
                </a:schemeClr>
              </a:solidFill>
              <a:latin typeface="Arial Rounded MT Bold" panose="020F07040305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A891F99-FD3C-41F2-93DA-0DDDC96C1D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D319AEF-2DC2-42F3-8425-E07986E18FEF}"/>
              </a:ext>
            </a:extLst>
          </p:cNvPr>
          <p:cNvSpPr txBox="1"/>
          <p:nvPr/>
        </p:nvSpPr>
        <p:spPr>
          <a:xfrm>
            <a:off x="6781801" y="4419601"/>
            <a:ext cx="4449617" cy="1877437"/>
          </a:xfrm>
          <a:prstGeom prst="rect">
            <a:avLst/>
          </a:prstGeom>
          <a:noFill/>
        </p:spPr>
        <p:txBody>
          <a:bodyPr wrap="square">
            <a:spAutoFit/>
          </a:bodyPr>
          <a:lstStyle/>
          <a:p>
            <a:pPr algn="r" eaLnBrk="0" fontAlgn="base" hangingPunct="0">
              <a:spcBef>
                <a:spcPct val="0"/>
              </a:spcBef>
              <a:spcAft>
                <a:spcPct val="0"/>
              </a:spcAft>
            </a:pPr>
            <a:r>
              <a:rPr lang="en-ID" sz="2000" b="1" dirty="0">
                <a:solidFill>
                  <a:srgbClr val="FFFF00"/>
                </a:solidFill>
                <a:latin typeface="Arial" panose="020B0604020202020204" pitchFamily="34" charset="0"/>
                <a:cs typeface="Arial" panose="020B0604020202020204" pitchFamily="34" charset="0"/>
              </a:rPr>
              <a:t>UPDATE </a:t>
            </a:r>
            <a:r>
              <a:rPr lang="en-ID" sz="2000" b="1" dirty="0" err="1">
                <a:solidFill>
                  <a:srgbClr val="FFFF00"/>
                </a:solidFill>
                <a:latin typeface="Arial" panose="020B0604020202020204" pitchFamily="34" charset="0"/>
                <a:cs typeface="Arial" panose="020B0604020202020204" pitchFamily="34" charset="0"/>
              </a:rPr>
              <a:t>Kasus</a:t>
            </a:r>
            <a:r>
              <a:rPr lang="en-ID" sz="2000" b="1" dirty="0">
                <a:solidFill>
                  <a:srgbClr val="FFFF00"/>
                </a:solidFill>
                <a:latin typeface="Arial" panose="020B0604020202020204" pitchFamily="34" charset="0"/>
                <a:cs typeface="Arial" panose="020B0604020202020204" pitchFamily="34" charset="0"/>
              </a:rPr>
              <a:t> Corona Indonesia 22 </a:t>
            </a:r>
            <a:r>
              <a:rPr lang="en-ID" sz="2000" b="1" dirty="0" err="1">
                <a:solidFill>
                  <a:srgbClr val="FFFF00"/>
                </a:solidFill>
                <a:latin typeface="Arial" panose="020B0604020202020204" pitchFamily="34" charset="0"/>
                <a:cs typeface="Arial" panose="020B0604020202020204" pitchFamily="34" charset="0"/>
              </a:rPr>
              <a:t>Agustus</a:t>
            </a:r>
            <a:r>
              <a:rPr lang="en-ID" sz="2000" b="1" dirty="0">
                <a:solidFill>
                  <a:srgbClr val="FFFF00"/>
                </a:solidFill>
                <a:latin typeface="Arial" panose="020B0604020202020204" pitchFamily="34" charset="0"/>
                <a:cs typeface="Arial" panose="020B0604020202020204" pitchFamily="34" charset="0"/>
              </a:rPr>
              <a:t> 2021: </a:t>
            </a:r>
            <a:r>
              <a:rPr lang="en-ID" sz="2000" b="1" dirty="0" err="1">
                <a:solidFill>
                  <a:prstClr val="white"/>
                </a:solidFill>
                <a:latin typeface="Arial" panose="020B0604020202020204" pitchFamily="34" charset="0"/>
                <a:cs typeface="Arial" panose="020B0604020202020204" pitchFamily="34" charset="0"/>
              </a:rPr>
              <a:t>Tambah</a:t>
            </a:r>
            <a:r>
              <a:rPr lang="en-ID" sz="2000" b="1" dirty="0">
                <a:solidFill>
                  <a:prstClr val="white"/>
                </a:solidFill>
                <a:latin typeface="Arial" panose="020B0604020202020204" pitchFamily="34" charset="0"/>
                <a:cs typeface="Arial" panose="020B0604020202020204" pitchFamily="34" charset="0"/>
              </a:rPr>
              <a:t> 12.408 </a:t>
            </a:r>
            <a:r>
              <a:rPr lang="en-ID" sz="2000" b="1" dirty="0" err="1">
                <a:solidFill>
                  <a:prstClr val="white"/>
                </a:solidFill>
                <a:latin typeface="Arial" panose="020B0604020202020204" pitchFamily="34" charset="0"/>
                <a:cs typeface="Arial" panose="020B0604020202020204" pitchFamily="34" charset="0"/>
              </a:rPr>
              <a:t>Positif</a:t>
            </a:r>
            <a:r>
              <a:rPr lang="en-ID" sz="2000" b="1" dirty="0">
                <a:solidFill>
                  <a:srgbClr val="FFFF00"/>
                </a:solidFill>
                <a:latin typeface="Arial" panose="020B0604020202020204" pitchFamily="34" charset="0"/>
                <a:cs typeface="Arial" panose="020B0604020202020204" pitchFamily="34" charset="0"/>
              </a:rPr>
              <a:t>, </a:t>
            </a:r>
            <a:r>
              <a:rPr lang="en-ID" sz="2000" b="1" dirty="0">
                <a:solidFill>
                  <a:srgbClr val="5B9BD5">
                    <a:lumMod val="75000"/>
                  </a:srgbClr>
                </a:solidFill>
                <a:latin typeface="Arial" panose="020B0604020202020204" pitchFamily="34" charset="0"/>
                <a:cs typeface="Arial" panose="020B0604020202020204" pitchFamily="34" charset="0"/>
              </a:rPr>
              <a:t>24.276 </a:t>
            </a:r>
            <a:r>
              <a:rPr lang="en-ID" sz="2000" b="1" dirty="0" err="1">
                <a:solidFill>
                  <a:srgbClr val="5B9BD5">
                    <a:lumMod val="75000"/>
                  </a:srgbClr>
                </a:solidFill>
                <a:latin typeface="Arial" panose="020B0604020202020204" pitchFamily="34" charset="0"/>
                <a:cs typeface="Arial" panose="020B0604020202020204" pitchFamily="34" charset="0"/>
              </a:rPr>
              <a:t>Sembuh</a:t>
            </a:r>
            <a:r>
              <a:rPr lang="en-ID" sz="2000" b="1" dirty="0">
                <a:solidFill>
                  <a:srgbClr val="FFFF00"/>
                </a:solidFill>
                <a:latin typeface="Arial" panose="020B0604020202020204" pitchFamily="34" charset="0"/>
                <a:cs typeface="Arial" panose="020B0604020202020204" pitchFamily="34" charset="0"/>
              </a:rPr>
              <a:t>, dan </a:t>
            </a:r>
          </a:p>
          <a:p>
            <a:pPr algn="r" eaLnBrk="0" fontAlgn="base" hangingPunct="0">
              <a:spcBef>
                <a:spcPct val="0"/>
              </a:spcBef>
              <a:spcAft>
                <a:spcPct val="0"/>
              </a:spcAft>
            </a:pPr>
            <a:r>
              <a:rPr lang="en-ID" sz="2000" b="1" dirty="0">
                <a:solidFill>
                  <a:srgbClr val="FF0000"/>
                </a:solidFill>
                <a:latin typeface="Arial" panose="020B0604020202020204" pitchFamily="34" charset="0"/>
                <a:cs typeface="Arial" panose="020B0604020202020204" pitchFamily="34" charset="0"/>
              </a:rPr>
              <a:t>1.030 </a:t>
            </a:r>
            <a:r>
              <a:rPr lang="en-ID" sz="2000" b="1" dirty="0" err="1">
                <a:solidFill>
                  <a:srgbClr val="FF0000"/>
                </a:solidFill>
                <a:latin typeface="Arial" panose="020B0604020202020204" pitchFamily="34" charset="0"/>
                <a:cs typeface="Arial" panose="020B0604020202020204" pitchFamily="34" charset="0"/>
              </a:rPr>
              <a:t>Meninggal</a:t>
            </a:r>
            <a:br>
              <a:rPr lang="en-ID" dirty="0">
                <a:solidFill>
                  <a:srgbClr val="323233"/>
                </a:solidFill>
                <a:latin typeface="Open Sans"/>
              </a:rPr>
            </a:br>
            <a:br>
              <a:rPr lang="en-ID" dirty="0">
                <a:solidFill>
                  <a:srgbClr val="323233"/>
                </a:solidFill>
                <a:latin typeface="Open Sans"/>
              </a:rPr>
            </a:br>
            <a:endParaRPr lang="en-ID" dirty="0">
              <a:solidFill>
                <a:srgbClr val="323233"/>
              </a:solidFill>
              <a:latin typeface="Open Sans"/>
            </a:endParaRPr>
          </a:p>
        </p:txBody>
      </p:sp>
    </p:spTree>
    <p:extLst>
      <p:ext uri="{BB962C8B-B14F-4D97-AF65-F5344CB8AC3E}">
        <p14:creationId xmlns:p14="http://schemas.microsoft.com/office/powerpoint/2010/main" val="1392813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1418DFFD-B50F-4534-B45C-8D9B554014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750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2209" y="-1"/>
            <a:ext cx="4164036" cy="6246054"/>
          </a:xfrm>
          <a:prstGeom prst="rect">
            <a:avLst/>
          </a:prstGeom>
        </p:spPr>
      </p:pic>
      <p:sp>
        <p:nvSpPr>
          <p:cNvPr id="6" name="TextBox 5"/>
          <p:cNvSpPr txBox="1"/>
          <p:nvPr/>
        </p:nvSpPr>
        <p:spPr>
          <a:xfrm>
            <a:off x="1" y="445370"/>
            <a:ext cx="7692208" cy="2677656"/>
          </a:xfrm>
          <a:prstGeom prst="rect">
            <a:avLst/>
          </a:prstGeom>
          <a:noFill/>
        </p:spPr>
        <p:txBody>
          <a:bodyPr wrap="square" rtlCol="0">
            <a:spAutoFit/>
          </a:bodyPr>
          <a:lstStyle/>
          <a:p>
            <a:pPr algn="r"/>
            <a:r>
              <a:rPr lang="id-ID" sz="4800" b="1" dirty="0">
                <a:ln w="12700">
                  <a:solidFill>
                    <a:srgbClr val="44546A">
                      <a:satMod val="155000"/>
                    </a:srgbClr>
                  </a:solidFill>
                  <a:prstDash val="solid"/>
                </a:ln>
                <a:solidFill>
                  <a:srgbClr val="FFFF00"/>
                </a:solidFill>
                <a:effectLst>
                  <a:outerShdw blurRad="41275" dist="20320" dir="1800000" algn="tl" rotWithShape="0">
                    <a:srgbClr val="000000">
                      <a:alpha val="40000"/>
                    </a:srgbClr>
                  </a:outerShdw>
                </a:effectLst>
                <a:latin typeface="Gisha" panose="020B0502040204020203" pitchFamily="34" charset="-79"/>
                <a:ea typeface="Helvetica" charset="0"/>
                <a:cs typeface="Gisha" panose="020B0502040204020203" pitchFamily="34" charset="-79"/>
              </a:rPr>
              <a:t>Universitas Ngudi Waluyo</a:t>
            </a:r>
          </a:p>
          <a:p>
            <a:pPr algn="r"/>
            <a:endParaRPr lang="id-ID" sz="2400" b="1" dirty="0">
              <a:ln w="12700">
                <a:noFill/>
                <a:prstDash val="solid"/>
              </a:ln>
              <a:solidFill>
                <a:schemeClr val="accent1">
                  <a:lumMod val="75000"/>
                </a:schemeClr>
              </a:solidFill>
              <a:latin typeface="Franklin Gothic Demi" panose="020B0703020102020204" pitchFamily="34" charset="0"/>
              <a:ea typeface="Helvetica" charset="0"/>
              <a:cs typeface="Gisha" panose="020B0502040204020203" pitchFamily="34" charset="-79"/>
            </a:endParaRPr>
          </a:p>
          <a:p>
            <a:pPr algn="r"/>
            <a:endParaRPr lang="id-ID" sz="2400" b="1" dirty="0">
              <a:ln w="12700">
                <a:noFill/>
                <a:prstDash val="solid"/>
              </a:ln>
              <a:solidFill>
                <a:schemeClr val="accent1">
                  <a:lumMod val="75000"/>
                </a:schemeClr>
              </a:solidFill>
              <a:latin typeface="Franklin Gothic Demi" panose="020B0703020102020204" pitchFamily="34" charset="0"/>
              <a:ea typeface="Helvetica" charset="0"/>
              <a:cs typeface="Gisha" panose="020B0502040204020203" pitchFamily="34" charset="-79"/>
            </a:endParaRPr>
          </a:p>
          <a:p>
            <a:pPr algn="r"/>
            <a:r>
              <a:rPr lang="id-ID" sz="2400" dirty="0">
                <a:ln w="12700">
                  <a:noFill/>
                  <a:prstDash val="solid"/>
                </a:ln>
                <a:solidFill>
                  <a:schemeClr val="accent1">
                    <a:lumMod val="75000"/>
                  </a:schemeClr>
                </a:solidFill>
                <a:latin typeface="Arial Rounded MT Bold" panose="020F0704030504030204" pitchFamily="34" charset="0"/>
                <a:ea typeface="Helvetica" charset="0"/>
                <a:cs typeface="Gisha" panose="020B0502040204020203" pitchFamily="34" charset="-79"/>
              </a:rPr>
              <a:t>“Kekuatan terbesar sebuah perguruan tinggi di era disrupsi ini adalah kepercayaan warganya untuk mengikuti visinya dengan senang hati”</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6922" y="667645"/>
            <a:ext cx="1638155" cy="1639136"/>
          </a:xfrm>
          <a:prstGeom prst="rect">
            <a:avLst/>
          </a:prstGeom>
        </p:spPr>
      </p:pic>
      <p:pic>
        <p:nvPicPr>
          <p:cNvPr id="11" name="Picture 10" descr="F:\file zuhri\2019\pak-kus.pngpak-kus"/>
          <p:cNvPicPr>
            <a:picLocks noChangeAspect="1"/>
          </p:cNvPicPr>
          <p:nvPr/>
        </p:nvPicPr>
        <p:blipFill>
          <a:blip r:embed="rId4"/>
          <a:srcRect/>
          <a:stretch>
            <a:fillRect/>
          </a:stretch>
        </p:blipFill>
        <p:spPr>
          <a:xfrm>
            <a:off x="1008354" y="3428680"/>
            <a:ext cx="1694180" cy="169418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48722" y="3429507"/>
            <a:ext cx="1694554" cy="1693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89277" y="3428493"/>
            <a:ext cx="1693540" cy="1694554"/>
          </a:xfrm>
          <a:prstGeom prst="rect">
            <a:avLst/>
          </a:prstGeom>
        </p:spPr>
      </p:pic>
      <p:sp>
        <p:nvSpPr>
          <p:cNvPr id="18" name="TextBox 17"/>
          <p:cNvSpPr txBox="1"/>
          <p:nvPr/>
        </p:nvSpPr>
        <p:spPr>
          <a:xfrm>
            <a:off x="4628803" y="2320374"/>
            <a:ext cx="2934393" cy="646331"/>
          </a:xfrm>
          <a:prstGeom prst="rect">
            <a:avLst/>
          </a:prstGeom>
          <a:noFill/>
        </p:spPr>
        <p:txBody>
          <a:bodyPr wrap="none" rtlCol="0">
            <a:spAutoFit/>
          </a:bodyPr>
          <a:lstStyle/>
          <a:p>
            <a:pPr algn="ctr"/>
            <a:r>
              <a:rPr lang="id-ID" dirty="0"/>
              <a:t>REKTOR</a:t>
            </a:r>
          </a:p>
          <a:p>
            <a:pPr algn="ctr"/>
            <a:r>
              <a:rPr lang="id-ID" b="1" dirty="0"/>
              <a:t>Prof. Dr. Subyantoro, M.Hum</a:t>
            </a:r>
          </a:p>
        </p:txBody>
      </p:sp>
      <p:sp>
        <p:nvSpPr>
          <p:cNvPr id="19" name="TextBox 18"/>
          <p:cNvSpPr txBox="1"/>
          <p:nvPr/>
        </p:nvSpPr>
        <p:spPr>
          <a:xfrm>
            <a:off x="23151" y="5191035"/>
            <a:ext cx="3664585" cy="922020"/>
          </a:xfrm>
          <a:prstGeom prst="rect">
            <a:avLst/>
          </a:prstGeom>
          <a:noFill/>
        </p:spPr>
        <p:txBody>
          <a:bodyPr wrap="none" rtlCol="0">
            <a:spAutoFit/>
          </a:bodyPr>
          <a:lstStyle/>
          <a:p>
            <a:pPr algn="ctr"/>
            <a:r>
              <a:rPr lang="en-US" dirty="0"/>
              <a:t>Wakil </a:t>
            </a:r>
            <a:r>
              <a:rPr lang="en-US" dirty="0" err="1"/>
              <a:t>Rektor</a:t>
            </a:r>
            <a:r>
              <a:rPr lang="en-US" dirty="0"/>
              <a:t> </a:t>
            </a:r>
            <a:endParaRPr lang="id-ID" dirty="0"/>
          </a:p>
          <a:p>
            <a:pPr algn="ctr"/>
            <a:r>
              <a:rPr lang="en-US" dirty="0" err="1"/>
              <a:t>Bidang</a:t>
            </a:r>
            <a:r>
              <a:rPr lang="en-US" dirty="0"/>
              <a:t> </a:t>
            </a:r>
            <a:r>
              <a:rPr lang="en-US" dirty="0" err="1"/>
              <a:t>Akademik</a:t>
            </a:r>
            <a:r>
              <a:rPr lang="en-US" dirty="0"/>
              <a:t> dan </a:t>
            </a:r>
            <a:r>
              <a:rPr lang="id-ID" dirty="0"/>
              <a:t>Pengembangan</a:t>
            </a:r>
          </a:p>
          <a:p>
            <a:pPr algn="ctr"/>
            <a:r>
              <a:rPr lang="en-US" b="1"/>
              <a:t>Kustiono, S.Kom,S,E.M.Kom.AK</a:t>
            </a:r>
          </a:p>
        </p:txBody>
      </p:sp>
      <p:sp>
        <p:nvSpPr>
          <p:cNvPr id="20" name="TextBox 19"/>
          <p:cNvSpPr txBox="1"/>
          <p:nvPr/>
        </p:nvSpPr>
        <p:spPr>
          <a:xfrm>
            <a:off x="3880841" y="5191035"/>
            <a:ext cx="4430315" cy="923330"/>
          </a:xfrm>
          <a:prstGeom prst="rect">
            <a:avLst/>
          </a:prstGeom>
          <a:noFill/>
        </p:spPr>
        <p:txBody>
          <a:bodyPr wrap="none" rtlCol="0">
            <a:spAutoFit/>
          </a:bodyPr>
          <a:lstStyle/>
          <a:p>
            <a:pPr algn="ctr"/>
            <a:r>
              <a:rPr lang="en-US" dirty="0"/>
              <a:t>Wakil </a:t>
            </a:r>
            <a:r>
              <a:rPr lang="en-US" dirty="0" err="1"/>
              <a:t>Rektor</a:t>
            </a:r>
            <a:r>
              <a:rPr lang="en-US" dirty="0"/>
              <a:t> </a:t>
            </a:r>
            <a:endParaRPr lang="id-ID" dirty="0"/>
          </a:p>
          <a:p>
            <a:pPr algn="ctr"/>
            <a:r>
              <a:rPr lang="en-US" dirty="0" err="1"/>
              <a:t>Bidang</a:t>
            </a:r>
            <a:r>
              <a:rPr lang="en-US" dirty="0"/>
              <a:t> </a:t>
            </a:r>
            <a:r>
              <a:rPr lang="en-US" dirty="0" err="1"/>
              <a:t>Administrasi</a:t>
            </a:r>
            <a:r>
              <a:rPr lang="en-US" dirty="0"/>
              <a:t> </a:t>
            </a:r>
            <a:r>
              <a:rPr lang="en-US" dirty="0" err="1"/>
              <a:t>Umum</a:t>
            </a:r>
            <a:r>
              <a:rPr lang="en-US" dirty="0"/>
              <a:t> dan </a:t>
            </a:r>
            <a:r>
              <a:rPr lang="en-US" dirty="0" err="1"/>
              <a:t>Kepegawaian</a:t>
            </a:r>
            <a:endParaRPr lang="id-ID" dirty="0"/>
          </a:p>
          <a:p>
            <a:pPr algn="ctr"/>
            <a:r>
              <a:rPr lang="id-ID" b="1" dirty="0"/>
              <a:t>Dr. </a:t>
            </a:r>
            <a:r>
              <a:rPr lang="en-US" b="1" dirty="0" err="1"/>
              <a:t>Sigit</a:t>
            </a:r>
            <a:r>
              <a:rPr lang="en-US" b="1" dirty="0"/>
              <a:t> Ambar, SKM.,</a:t>
            </a:r>
            <a:r>
              <a:rPr lang="en-US" b="1" dirty="0" err="1"/>
              <a:t>M.Kes</a:t>
            </a:r>
            <a:endParaRPr lang="id-ID" b="1" dirty="0"/>
          </a:p>
        </p:txBody>
      </p:sp>
      <p:sp>
        <p:nvSpPr>
          <p:cNvPr id="21" name="TextBox 20"/>
          <p:cNvSpPr txBox="1"/>
          <p:nvPr/>
        </p:nvSpPr>
        <p:spPr>
          <a:xfrm>
            <a:off x="8406288" y="5191035"/>
            <a:ext cx="3859518" cy="923330"/>
          </a:xfrm>
          <a:prstGeom prst="rect">
            <a:avLst/>
          </a:prstGeom>
          <a:noFill/>
        </p:spPr>
        <p:txBody>
          <a:bodyPr wrap="none" rtlCol="0">
            <a:spAutoFit/>
          </a:bodyPr>
          <a:lstStyle/>
          <a:p>
            <a:pPr algn="ctr"/>
            <a:r>
              <a:rPr lang="en-US" dirty="0"/>
              <a:t>Wakil </a:t>
            </a:r>
            <a:r>
              <a:rPr lang="en-US" dirty="0" err="1"/>
              <a:t>Rektor</a:t>
            </a:r>
            <a:r>
              <a:rPr lang="en-US" dirty="0"/>
              <a:t> </a:t>
            </a:r>
            <a:endParaRPr lang="id-ID" dirty="0"/>
          </a:p>
          <a:p>
            <a:pPr algn="ctr"/>
            <a:r>
              <a:rPr lang="en-US" dirty="0" err="1"/>
              <a:t>Bidang</a:t>
            </a:r>
            <a:r>
              <a:rPr lang="en-US" dirty="0"/>
              <a:t> </a:t>
            </a:r>
            <a:r>
              <a:rPr lang="en-US" dirty="0" err="1"/>
              <a:t>Kerjasama</a:t>
            </a:r>
            <a:r>
              <a:rPr lang="en-US" dirty="0"/>
              <a:t> dan </a:t>
            </a:r>
            <a:r>
              <a:rPr lang="en-US" dirty="0" err="1"/>
              <a:t>Kemahasiswaan</a:t>
            </a:r>
            <a:r>
              <a:rPr lang="en-US" dirty="0"/>
              <a:t> </a:t>
            </a:r>
            <a:endParaRPr lang="id-ID" dirty="0"/>
          </a:p>
          <a:p>
            <a:pPr algn="ctr"/>
            <a:r>
              <a:rPr lang="en-US" b="1" dirty="0" err="1"/>
              <a:t>Eko</a:t>
            </a:r>
            <a:r>
              <a:rPr lang="en-US" b="1" dirty="0"/>
              <a:t> Susilo, </a:t>
            </a:r>
            <a:r>
              <a:rPr lang="en-US" b="1" dirty="0" err="1"/>
              <a:t>S.Kep</a:t>
            </a:r>
            <a:r>
              <a:rPr lang="en-US" b="1" dirty="0"/>
              <a:t>., Ns., </a:t>
            </a:r>
            <a:r>
              <a:rPr lang="en-US" b="1" dirty="0" err="1"/>
              <a:t>M.Kep</a:t>
            </a:r>
            <a:endParaRPr lang="id-ID"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Content Placeholder 7"/>
          <p:cNvSpPr txBox="1"/>
          <p:nvPr/>
        </p:nvSpPr>
        <p:spPr>
          <a:xfrm>
            <a:off x="695327" y="3111913"/>
            <a:ext cx="10801351" cy="20758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a:lstStyle>
          <a:p>
            <a:pPr marL="0" indent="0" algn="ctr">
              <a:buNone/>
              <a:defRPr/>
            </a:pPr>
            <a:r>
              <a:rPr lang="id-ID" sz="4800" b="1" dirty="0">
                <a:solidFill>
                  <a:srgbClr val="FF0000"/>
                </a:solidFill>
                <a:latin typeface="Gisha" panose="020B0502040204020203" pitchFamily="34" charset="-79"/>
                <a:ea typeface="Lato" panose="020F0502020204030203" charset="0"/>
                <a:cs typeface="Gisha" panose="020B0502040204020203" pitchFamily="34" charset="-79"/>
              </a:rPr>
              <a:t>“</a:t>
            </a:r>
            <a:r>
              <a:rPr lang="id-ID" sz="3600" b="1" dirty="0">
                <a:solidFill>
                  <a:srgbClr val="FF0000"/>
                </a:solidFill>
                <a:latin typeface="Gisha" panose="020B0502040204020203" pitchFamily="34" charset="-79"/>
                <a:ea typeface="Lato" panose="020F0502020204030203" charset="0"/>
                <a:cs typeface="Gisha" panose="020B0502040204020203" pitchFamily="34" charset="-79"/>
              </a:rPr>
              <a:t>Menjadi </a:t>
            </a:r>
            <a:r>
              <a:rPr lang="en-US" sz="3600" b="1" dirty="0" err="1">
                <a:solidFill>
                  <a:srgbClr val="FF0000"/>
                </a:solidFill>
                <a:latin typeface="Gisha" panose="020B0502040204020203" pitchFamily="34" charset="-79"/>
                <a:ea typeface="Lato" panose="020F0502020204030203" charset="0"/>
                <a:cs typeface="Gisha" panose="020B0502040204020203" pitchFamily="34" charset="-79"/>
              </a:rPr>
              <a:t>Universitas</a:t>
            </a:r>
            <a:r>
              <a:rPr lang="en-US" sz="3600" b="1" dirty="0">
                <a:solidFill>
                  <a:srgbClr val="FF0000"/>
                </a:solidFill>
                <a:latin typeface="Gisha" panose="020B0502040204020203" pitchFamily="34" charset="-79"/>
                <a:ea typeface="Lato" panose="020F0502020204030203" charset="0"/>
                <a:cs typeface="Gisha" panose="020B0502040204020203" pitchFamily="34" charset="-79"/>
              </a:rPr>
              <a:t> </a:t>
            </a:r>
            <a:r>
              <a:rPr lang="id-ID" sz="3600" b="1" dirty="0">
                <a:solidFill>
                  <a:srgbClr val="FF0000"/>
                </a:solidFill>
                <a:latin typeface="Gisha" panose="020B0502040204020203" pitchFamily="34" charset="-79"/>
                <a:ea typeface="Lato" panose="020F0502020204030203" charset="0"/>
                <a:cs typeface="Gisha" panose="020B0502040204020203" pitchFamily="34" charset="-79"/>
              </a:rPr>
              <a:t>Unggul, Berbudaya Sehat,</a:t>
            </a:r>
          </a:p>
          <a:p>
            <a:pPr marL="0" indent="0" algn="ctr">
              <a:buNone/>
              <a:defRPr/>
            </a:pPr>
            <a:r>
              <a:rPr lang="id-ID" sz="3600" b="1" dirty="0">
                <a:solidFill>
                  <a:srgbClr val="FF0000"/>
                </a:solidFill>
                <a:latin typeface="Gisha" panose="020B0502040204020203" pitchFamily="34" charset="-79"/>
                <a:ea typeface="Lato" panose="020F0502020204030203" charset="0"/>
                <a:cs typeface="Gisha" panose="020B0502040204020203" pitchFamily="34" charset="-79"/>
              </a:rPr>
              <a:t>dan Bereputasi Internasional”</a:t>
            </a:r>
          </a:p>
          <a:p>
            <a:pPr marL="0" indent="0" algn="ctr">
              <a:buNone/>
              <a:defRPr/>
            </a:pPr>
            <a:endParaRPr lang="en-US" sz="3600" dirty="0">
              <a:solidFill>
                <a:srgbClr val="FF0000"/>
              </a:solidFill>
              <a:latin typeface="Gisha" panose="020B0502040204020203" pitchFamily="34" charset="-79"/>
              <a:ea typeface="Lato" panose="020F0502020204030203" charset="0"/>
              <a:cs typeface="Gisha" panose="020B0502040204020203" pitchFamily="34" charset="-79"/>
            </a:endParaRPr>
          </a:p>
        </p:txBody>
      </p:sp>
      <p:sp>
        <p:nvSpPr>
          <p:cNvPr id="23" name="TextBox 22"/>
          <p:cNvSpPr txBox="1"/>
          <p:nvPr/>
        </p:nvSpPr>
        <p:spPr>
          <a:xfrm>
            <a:off x="4385150" y="1906180"/>
            <a:ext cx="184731" cy="369332"/>
          </a:xfrm>
          <a:prstGeom prst="rect">
            <a:avLst/>
          </a:prstGeom>
          <a:noFill/>
        </p:spPr>
        <p:txBody>
          <a:bodyPr wrap="none" rtlCol="0">
            <a:spAutoFit/>
          </a:bodyPr>
          <a:lstStyle/>
          <a:p>
            <a:endParaRPr lang="en-US">
              <a:solidFill>
                <a:prstClr val="black"/>
              </a:solidFill>
              <a:latin typeface="Gisha" panose="020B0502040204020203" pitchFamily="34" charset="-79"/>
              <a:cs typeface="Gisha" panose="020B0502040204020203" pitchFamily="34" charset="-79"/>
            </a:endParaRPr>
          </a:p>
        </p:txBody>
      </p:sp>
      <p:sp>
        <p:nvSpPr>
          <p:cNvPr id="24" name="TextBox 23"/>
          <p:cNvSpPr txBox="1"/>
          <p:nvPr/>
        </p:nvSpPr>
        <p:spPr>
          <a:xfrm>
            <a:off x="695327" y="1136740"/>
            <a:ext cx="10801350" cy="769441"/>
          </a:xfrm>
          <a:prstGeom prst="rect">
            <a:avLst/>
          </a:prstGeom>
          <a:noFill/>
        </p:spPr>
        <p:txBody>
          <a:bodyPr wrap="square" rtlCol="0">
            <a:spAutoFit/>
          </a:bodyPr>
          <a:lstStyle/>
          <a:p>
            <a:pPr algn="ctr"/>
            <a:r>
              <a:rPr lang="id-ID" sz="4400" b="1" dirty="0">
                <a:solidFill>
                  <a:srgbClr val="002060"/>
                </a:solidFill>
                <a:latin typeface="Gisha" panose="020B0502040204020203" pitchFamily="34" charset="-79"/>
                <a:ea typeface="Helvetica" charset="0"/>
                <a:cs typeface="Gisha" panose="020B0502040204020203" pitchFamily="34" charset="-79"/>
              </a:rPr>
              <a:t>Visi</a:t>
            </a:r>
          </a:p>
        </p:txBody>
      </p:sp>
      <p:sp>
        <p:nvSpPr>
          <p:cNvPr id="25" name="TextBox 24"/>
          <p:cNvSpPr txBox="1"/>
          <p:nvPr/>
        </p:nvSpPr>
        <p:spPr>
          <a:xfrm>
            <a:off x="695327" y="1906180"/>
            <a:ext cx="10801350" cy="923330"/>
          </a:xfrm>
          <a:prstGeom prst="rect">
            <a:avLst/>
          </a:prstGeom>
          <a:noFill/>
        </p:spPr>
        <p:txBody>
          <a:bodyPr wrap="square" rtlCol="0">
            <a:spAutoFit/>
          </a:bodyPr>
          <a:lstStyle/>
          <a:p>
            <a:pPr algn="ctr"/>
            <a:r>
              <a:rPr lang="id-ID" sz="5400" b="1" dirty="0">
                <a:ln w="12700">
                  <a:solidFill>
                    <a:srgbClr val="44546A">
                      <a:satMod val="155000"/>
                    </a:srgbClr>
                  </a:solidFill>
                  <a:prstDash val="solid"/>
                </a:ln>
                <a:solidFill>
                  <a:srgbClr val="FFFF00"/>
                </a:solidFill>
                <a:effectLst>
                  <a:outerShdw blurRad="41275" dist="20320" dir="1800000" algn="tl" rotWithShape="0">
                    <a:srgbClr val="000000">
                      <a:alpha val="40000"/>
                    </a:srgbClr>
                  </a:outerShdw>
                </a:effectLst>
                <a:latin typeface="Gisha" panose="020B0502040204020203" pitchFamily="34" charset="-79"/>
                <a:ea typeface="Helvetica" charset="0"/>
                <a:cs typeface="Gisha" panose="020B0502040204020203" pitchFamily="34" charset="-79"/>
              </a:rPr>
              <a:t>Universitas Ngudi Waluyo</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up)">
                                      <p:cBhvr>
                                        <p:cTn id="11" dur="500"/>
                                        <p:tgtEl>
                                          <p:spTgt spid="2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D7FD6F-0AF8-425A-9E14-49E550F1F06D}"/>
              </a:ext>
            </a:extLst>
          </p:cNvPr>
          <p:cNvSpPr>
            <a:spLocks noGrp="1"/>
          </p:cNvSpPr>
          <p:nvPr>
            <p:ph idx="1"/>
          </p:nvPr>
        </p:nvSpPr>
        <p:spPr/>
        <p:txBody>
          <a:bodyPr/>
          <a:lstStyle/>
          <a:p>
            <a:pPr marL="0" indent="0" algn="ctr">
              <a:buNone/>
            </a:pPr>
            <a:endParaRPr lang="id-ID" sz="3600" dirty="0">
              <a:solidFill>
                <a:srgbClr val="FF0000"/>
              </a:solidFill>
            </a:endParaRPr>
          </a:p>
          <a:p>
            <a:pPr marL="0" indent="0" algn="ctr">
              <a:buNone/>
            </a:pPr>
            <a:endParaRPr lang="id-ID" sz="3600" dirty="0">
              <a:solidFill>
                <a:srgbClr val="FF0000"/>
              </a:solidFill>
            </a:endParaRPr>
          </a:p>
          <a:p>
            <a:pPr marL="0" indent="0" algn="ctr">
              <a:buNone/>
            </a:pPr>
            <a:r>
              <a:rPr lang="en-US" sz="3600" dirty="0">
                <a:solidFill>
                  <a:schemeClr val="accent1">
                    <a:lumMod val="75000"/>
                  </a:schemeClr>
                </a:solidFill>
              </a:rPr>
              <a:t>“</a:t>
            </a:r>
            <a:r>
              <a:rPr lang="en-US" sz="3600" b="1" i="1" dirty="0">
                <a:solidFill>
                  <a:schemeClr val="accent1">
                    <a:lumMod val="75000"/>
                  </a:schemeClr>
                </a:solidFill>
              </a:rPr>
              <a:t>Building the </a:t>
            </a:r>
            <a:r>
              <a:rPr lang="en-US" sz="3600" b="1" i="1" dirty="0" err="1">
                <a:solidFill>
                  <a:schemeClr val="accent1">
                    <a:lumMod val="75000"/>
                  </a:schemeClr>
                </a:solidFill>
              </a:rPr>
              <a:t>Civillization</a:t>
            </a:r>
            <a:r>
              <a:rPr lang="en-US" sz="3600" b="1" i="1" dirty="0">
                <a:solidFill>
                  <a:schemeClr val="accent1">
                    <a:lumMod val="75000"/>
                  </a:schemeClr>
                </a:solidFill>
              </a:rPr>
              <a:t> through Healthy Culture</a:t>
            </a:r>
            <a:r>
              <a:rPr lang="en-US" sz="3600" dirty="0">
                <a:solidFill>
                  <a:schemeClr val="accent1">
                    <a:lumMod val="75000"/>
                  </a:schemeClr>
                </a:solidFill>
              </a:rPr>
              <a:t>”</a:t>
            </a:r>
            <a:r>
              <a:rPr lang="en-US" sz="3600" dirty="0">
                <a:solidFill>
                  <a:srgbClr val="FF0000"/>
                </a:solidFill>
              </a:rPr>
              <a:t> </a:t>
            </a:r>
            <a:r>
              <a:rPr lang="en-US" sz="3600" dirty="0" err="1"/>
              <a:t>Membangun</a:t>
            </a:r>
            <a:r>
              <a:rPr lang="en-US" sz="3600" dirty="0"/>
              <a:t> </a:t>
            </a:r>
            <a:r>
              <a:rPr lang="en-US" sz="3600" dirty="0" err="1"/>
              <a:t>Peradaban</a:t>
            </a:r>
            <a:r>
              <a:rPr lang="en-US" sz="3600" dirty="0"/>
              <a:t> </a:t>
            </a:r>
            <a:r>
              <a:rPr lang="id-ID" sz="3600" dirty="0"/>
              <a:t>m</a:t>
            </a:r>
            <a:r>
              <a:rPr lang="en-US" sz="3600" dirty="0" err="1"/>
              <a:t>elalui</a:t>
            </a:r>
            <a:r>
              <a:rPr lang="en-US" sz="3600" dirty="0"/>
              <a:t> </a:t>
            </a:r>
            <a:r>
              <a:rPr lang="en-US" sz="3600" dirty="0" err="1"/>
              <a:t>Budaya</a:t>
            </a:r>
            <a:r>
              <a:rPr lang="en-US" sz="3600" dirty="0"/>
              <a:t> </a:t>
            </a:r>
            <a:r>
              <a:rPr lang="en-US" sz="3600" dirty="0" err="1"/>
              <a:t>Sehat</a:t>
            </a:r>
            <a:endParaRPr lang="id-ID" sz="3600" dirty="0"/>
          </a:p>
          <a:p>
            <a:endParaRPr lang="id-ID" dirty="0"/>
          </a:p>
        </p:txBody>
      </p:sp>
      <p:sp>
        <p:nvSpPr>
          <p:cNvPr id="4" name="Rectangle 3">
            <a:extLst>
              <a:ext uri="{FF2B5EF4-FFF2-40B4-BE49-F238E27FC236}">
                <a16:creationId xmlns:a16="http://schemas.microsoft.com/office/drawing/2014/main" id="{536B7419-B7C8-4E37-B12D-47FAF3DBABD3}"/>
              </a:ext>
            </a:extLst>
          </p:cNvPr>
          <p:cNvSpPr/>
          <p:nvPr/>
        </p:nvSpPr>
        <p:spPr>
          <a:xfrm>
            <a:off x="1878338" y="1690690"/>
            <a:ext cx="8435323"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haroni" panose="02010803020104030203" pitchFamily="2" charset="-79"/>
                <a:cs typeface="Aharoni" panose="02010803020104030203" pitchFamily="2" charset="-79"/>
              </a:rPr>
              <a:t>Motto </a:t>
            </a:r>
            <a:r>
              <a:rPr lang="en-US" sz="54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haroni" panose="02010803020104030203" pitchFamily="2" charset="-79"/>
                <a:cs typeface="Aharoni" panose="02010803020104030203" pitchFamily="2" charset="-79"/>
              </a:rPr>
              <a:t>atau</a:t>
            </a: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haroni" panose="02010803020104030203" pitchFamily="2" charset="-79"/>
                <a:cs typeface="Aharoni" panose="02010803020104030203" pitchFamily="2" charset="-79"/>
              </a:rPr>
              <a:t> </a:t>
            </a:r>
            <a:r>
              <a:rPr lang="en-US" sz="5400" b="1" i="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haroni" panose="02010803020104030203" pitchFamily="2" charset="-79"/>
                <a:cs typeface="Aharoni" panose="02010803020104030203" pitchFamily="2" charset="-79"/>
              </a:rPr>
              <a:t>tag-line</a:t>
            </a: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haroni" panose="02010803020104030203" pitchFamily="2" charset="-79"/>
                <a:cs typeface="Aharoni" panose="02010803020104030203" pitchFamily="2" charset="-79"/>
              </a:rPr>
              <a:t> </a:t>
            </a:r>
            <a:r>
              <a:rPr lang="id-ID"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haroni" panose="02010803020104030203" pitchFamily="2" charset="-79"/>
                <a:cs typeface="Aharoni" panose="02010803020104030203" pitchFamily="2" charset="-79"/>
              </a:rPr>
              <a:t>UNW</a:t>
            </a:r>
            <a:endParaRPr lang="id-ID"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50472473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ontent Placeholder 7"/>
          <p:cNvSpPr>
            <a:spLocks noGrp="1"/>
          </p:cNvSpPr>
          <p:nvPr>
            <p:ph idx="4294967295"/>
          </p:nvPr>
        </p:nvSpPr>
        <p:spPr>
          <a:xfrm>
            <a:off x="1037662" y="1714944"/>
            <a:ext cx="10667759" cy="4189910"/>
          </a:xfrm>
          <a:noFill/>
          <a:ln>
            <a:noFill/>
          </a:ln>
        </p:spPr>
        <p:txBody>
          <a:bodyPr>
            <a:normAutofit fontScale="62500" lnSpcReduction="20000"/>
          </a:bodyPr>
          <a:lstStyle/>
          <a:p>
            <a:pPr marL="0" indent="0">
              <a:lnSpc>
                <a:spcPct val="120000"/>
              </a:lnSpc>
              <a:spcBef>
                <a:spcPts val="0"/>
              </a:spcBef>
              <a:spcAft>
                <a:spcPts val="600"/>
              </a:spcAft>
              <a:buNone/>
            </a:pPr>
            <a:r>
              <a:rPr lang="id-ID" sz="5000" b="1" dirty="0">
                <a:solidFill>
                  <a:schemeClr val="accent1">
                    <a:lumMod val="75000"/>
                  </a:schemeClr>
                </a:solidFill>
                <a:latin typeface="Arial" panose="020B0604020202020204" pitchFamily="34" charset="0"/>
                <a:cs typeface="Arial" panose="020B0604020202020204" pitchFamily="34" charset="0"/>
              </a:rPr>
              <a:t>Universitas Unggul</a:t>
            </a:r>
            <a:r>
              <a:rPr lang="en-US" sz="5000" dirty="0">
                <a:latin typeface="Arial" panose="020B0604020202020204" pitchFamily="34" charset="0"/>
                <a:cs typeface="Arial" panose="020B0604020202020204" pitchFamily="34" charset="0"/>
              </a:rPr>
              <a:t> </a:t>
            </a:r>
            <a:r>
              <a:rPr lang="id-ID" sz="5000" dirty="0">
                <a:latin typeface="Arial" panose="020B0604020202020204" pitchFamily="34" charset="0"/>
                <a:cs typeface="Arial" panose="020B0604020202020204" pitchFamily="34" charset="0"/>
              </a:rPr>
              <a:t>bermakna</a:t>
            </a:r>
            <a:r>
              <a:rPr lang="en-US" sz="5000" dirty="0">
                <a:latin typeface="Arial" panose="020B0604020202020204" pitchFamily="34" charset="0"/>
                <a:cs typeface="Arial" panose="020B0604020202020204" pitchFamily="34" charset="0"/>
              </a:rPr>
              <a:t> </a:t>
            </a:r>
            <a:r>
              <a:rPr lang="id-ID" sz="5000" dirty="0">
                <a:latin typeface="Arial" panose="020B0604020202020204" pitchFamily="34" charset="0"/>
                <a:cs typeface="Arial" panose="020B0604020202020204" pitchFamily="34" charset="0"/>
              </a:rPr>
              <a:t>memiliki keunggulan kompetitif dan komparatif di bidang pendidikan, penelitian, pengabdian kepada masyarakat, dan manajemen dalam rangka mengembangkan keunggulan SDM agar menghasilkan lulusan berkualitas yang mampu menjawab tatangan zaman. Untuk mencapai keunggulan tersebut ditopang oleh norma-norma budaya sehat yang menjadi dasar lahirnya UNW. </a:t>
            </a:r>
          </a:p>
          <a:p>
            <a:pPr marL="0" indent="0">
              <a:lnSpc>
                <a:spcPct val="120000"/>
              </a:lnSpc>
              <a:spcBef>
                <a:spcPts val="0"/>
              </a:spcBef>
              <a:buNone/>
            </a:pPr>
            <a:endParaRPr lang="en-US" sz="5000" dirty="0">
              <a:solidFill>
                <a:schemeClr val="bg1"/>
              </a:solidFill>
              <a:latin typeface="Arial" panose="020B0604020202020204" pitchFamily="34" charset="0"/>
              <a:ea typeface="Lato" panose="020F0502020204030203" charset="0"/>
              <a:cs typeface="Arial" panose="020B0604020202020204" pitchFamily="34" charset="0"/>
            </a:endParaRPr>
          </a:p>
          <a:p>
            <a:pPr marL="0" indent="0">
              <a:lnSpc>
                <a:spcPct val="120000"/>
              </a:lnSpc>
              <a:spcBef>
                <a:spcPts val="0"/>
              </a:spcBef>
              <a:buNone/>
            </a:pPr>
            <a:endParaRPr lang="en-US" b="1" dirty="0">
              <a:solidFill>
                <a:schemeClr val="bg1"/>
              </a:solidFill>
              <a:effectLst>
                <a:outerShdw blurRad="38100" dist="38100" dir="2700000" algn="tl">
                  <a:srgbClr val="000000">
                    <a:alpha val="43137"/>
                  </a:srgbClr>
                </a:outerShdw>
              </a:effectLst>
              <a:ea typeface="Lato" panose="020F0502020204030203" charset="0"/>
              <a:cs typeface="Lato" panose="020F0502020204030203" charset="0"/>
            </a:endParaRPr>
          </a:p>
          <a:p>
            <a:pPr marL="0" indent="0" algn="just">
              <a:lnSpc>
                <a:spcPct val="120000"/>
              </a:lnSpc>
              <a:spcBef>
                <a:spcPts val="0"/>
              </a:spcBef>
              <a:buNone/>
              <a:defRPr/>
            </a:pPr>
            <a:endParaRPr lang="en-US" b="1" dirty="0">
              <a:solidFill>
                <a:schemeClr val="bg1"/>
              </a:solidFill>
              <a:effectLst>
                <a:outerShdw blurRad="38100" dist="38100" dir="2700000" algn="tl">
                  <a:srgbClr val="000000">
                    <a:alpha val="43137"/>
                  </a:srgbClr>
                </a:outerShdw>
              </a:effectLst>
              <a:ea typeface="Lato" panose="020F0502020204030203" charset="0"/>
              <a:cs typeface="Lato" panose="020F0502020204030203" charset="0"/>
            </a:endParaRPr>
          </a:p>
          <a:p>
            <a:pPr marL="0" indent="0" algn="just">
              <a:lnSpc>
                <a:spcPct val="120000"/>
              </a:lnSpc>
              <a:spcBef>
                <a:spcPts val="0"/>
              </a:spcBef>
              <a:buNone/>
              <a:defRPr/>
            </a:pPr>
            <a:endParaRPr lang="en-US" dirty="0">
              <a:solidFill>
                <a:schemeClr val="bg1"/>
              </a:solidFill>
              <a:ea typeface="Lato" panose="020F0502020204030203" charset="0"/>
              <a:cs typeface="Lato" panose="020F0502020204030203" charset="0"/>
            </a:endParaRPr>
          </a:p>
        </p:txBody>
      </p:sp>
      <p:sp>
        <p:nvSpPr>
          <p:cNvPr id="10" name="TextBox 9"/>
          <p:cNvSpPr txBox="1"/>
          <p:nvPr/>
        </p:nvSpPr>
        <p:spPr>
          <a:xfrm>
            <a:off x="1026682" y="508002"/>
            <a:ext cx="4184208" cy="769441"/>
          </a:xfrm>
          <a:prstGeom prst="rect">
            <a:avLst/>
          </a:prstGeom>
          <a:noFill/>
        </p:spPr>
        <p:txBody>
          <a:bodyPr wrap="square" rtlCol="0">
            <a:spAutoFit/>
          </a:bodyPr>
          <a:lstStyle/>
          <a:p>
            <a:r>
              <a:rPr lang="id-ID" sz="4400" b="1" dirty="0">
                <a:solidFill>
                  <a:srgbClr val="005493"/>
                </a:solidFill>
                <a:latin typeface="Gisha" panose="020B0502040204020203" pitchFamily="34" charset="-79"/>
                <a:ea typeface="Helvetica" charset="0"/>
                <a:cs typeface="Gisha" panose="020B0502040204020203" pitchFamily="34" charset="-79"/>
              </a:rPr>
              <a:t>Makna Visi</a:t>
            </a:r>
          </a:p>
        </p:txBody>
      </p:sp>
      <p:sp>
        <p:nvSpPr>
          <p:cNvPr id="12" name="Rectangle 11"/>
          <p:cNvSpPr/>
          <p:nvPr/>
        </p:nvSpPr>
        <p:spPr>
          <a:xfrm>
            <a:off x="1142760" y="508002"/>
            <a:ext cx="1562817" cy="45719"/>
          </a:xfrm>
          <a:prstGeom prst="rect">
            <a:avLst/>
          </a:prstGeom>
          <a:solidFill>
            <a:srgbClr val="48AC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Calibri" panose="020F0502020204030204"/>
            </a:endParaRPr>
          </a:p>
        </p:txBody>
      </p:sp>
      <p:grpSp>
        <p:nvGrpSpPr>
          <p:cNvPr id="21" name="Group 20"/>
          <p:cNvGrpSpPr/>
          <p:nvPr/>
        </p:nvGrpSpPr>
        <p:grpSpPr>
          <a:xfrm>
            <a:off x="1142760" y="1325362"/>
            <a:ext cx="4264943" cy="95187"/>
            <a:chOff x="4498200" y="1698259"/>
            <a:chExt cx="3092194" cy="79672"/>
          </a:xfrm>
        </p:grpSpPr>
        <p:sp>
          <p:nvSpPr>
            <p:cNvPr id="22" name="Rectangle 21"/>
            <p:cNvSpPr/>
            <p:nvPr/>
          </p:nvSpPr>
          <p:spPr>
            <a:xfrm>
              <a:off x="4498200" y="1698259"/>
              <a:ext cx="587022" cy="72000"/>
            </a:xfrm>
            <a:prstGeom prst="rect">
              <a:avLst/>
            </a:prstGeom>
            <a:solidFill>
              <a:srgbClr val="4489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Calibri" panose="020F0502020204030204"/>
              </a:endParaRPr>
            </a:p>
          </p:txBody>
        </p:sp>
        <p:sp>
          <p:nvSpPr>
            <p:cNvPr id="23" name="Rectangle 22"/>
            <p:cNvSpPr/>
            <p:nvPr/>
          </p:nvSpPr>
          <p:spPr>
            <a:xfrm>
              <a:off x="5124493" y="1701801"/>
              <a:ext cx="587022" cy="72000"/>
            </a:xfrm>
            <a:prstGeom prst="rect">
              <a:avLst/>
            </a:prstGeom>
            <a:solidFill>
              <a:srgbClr val="48AC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Calibri" panose="020F0502020204030204"/>
              </a:endParaRPr>
            </a:p>
          </p:txBody>
        </p:sp>
        <p:sp>
          <p:nvSpPr>
            <p:cNvPr id="24" name="Rectangle 23"/>
            <p:cNvSpPr/>
            <p:nvPr/>
          </p:nvSpPr>
          <p:spPr>
            <a:xfrm>
              <a:off x="5750786" y="1705931"/>
              <a:ext cx="587022" cy="72000"/>
            </a:xfrm>
            <a:prstGeom prst="rect">
              <a:avLst/>
            </a:prstGeom>
            <a:solidFill>
              <a:srgbClr val="9FC7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Calibri" panose="020F0502020204030204"/>
              </a:endParaRPr>
            </a:p>
          </p:txBody>
        </p:sp>
        <p:sp>
          <p:nvSpPr>
            <p:cNvPr id="25" name="Rectangle 24"/>
            <p:cNvSpPr/>
            <p:nvPr/>
          </p:nvSpPr>
          <p:spPr>
            <a:xfrm>
              <a:off x="6377079" y="1702232"/>
              <a:ext cx="587022" cy="72000"/>
            </a:xfrm>
            <a:prstGeom prst="rect">
              <a:avLst/>
            </a:prstGeom>
            <a:solidFill>
              <a:srgbClr val="E89B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Calibri" panose="020F0502020204030204"/>
              </a:endParaRPr>
            </a:p>
          </p:txBody>
        </p:sp>
        <p:sp>
          <p:nvSpPr>
            <p:cNvPr id="26" name="Rectangle 25"/>
            <p:cNvSpPr/>
            <p:nvPr/>
          </p:nvSpPr>
          <p:spPr>
            <a:xfrm>
              <a:off x="7003372" y="1704177"/>
              <a:ext cx="587022" cy="72000"/>
            </a:xfrm>
            <a:prstGeom prst="rect">
              <a:avLst/>
            </a:prstGeom>
            <a:solidFill>
              <a:srgbClr val="C33B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Calibri" panose="020F0502020204030204"/>
              </a:endParaRPr>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ontent Placeholder 7"/>
          <p:cNvSpPr>
            <a:spLocks noGrp="1"/>
          </p:cNvSpPr>
          <p:nvPr>
            <p:ph idx="4294967295"/>
          </p:nvPr>
        </p:nvSpPr>
        <p:spPr>
          <a:xfrm>
            <a:off x="1037662" y="1714944"/>
            <a:ext cx="10667759" cy="4189910"/>
          </a:xfrm>
          <a:noFill/>
          <a:ln>
            <a:noFill/>
          </a:ln>
        </p:spPr>
        <p:txBody>
          <a:bodyPr>
            <a:normAutofit fontScale="62500" lnSpcReduction="20000"/>
          </a:bodyPr>
          <a:lstStyle/>
          <a:p>
            <a:pPr marL="0" indent="0">
              <a:lnSpc>
                <a:spcPct val="120000"/>
              </a:lnSpc>
              <a:spcBef>
                <a:spcPts val="0"/>
              </a:spcBef>
              <a:spcAft>
                <a:spcPts val="600"/>
              </a:spcAft>
              <a:buNone/>
            </a:pPr>
            <a:r>
              <a:rPr lang="id-ID" sz="5000" b="1" dirty="0">
                <a:solidFill>
                  <a:srgbClr val="0070C0"/>
                </a:solidFill>
                <a:latin typeface="Arial" panose="020B0604020202020204" pitchFamily="34" charset="0"/>
                <a:cs typeface="Arial" panose="020B0604020202020204" pitchFamily="34" charset="0"/>
              </a:rPr>
              <a:t>B</a:t>
            </a:r>
            <a:r>
              <a:rPr lang="en-US" sz="5000" b="1" dirty="0" err="1">
                <a:solidFill>
                  <a:srgbClr val="0070C0"/>
                </a:solidFill>
                <a:latin typeface="Arial" panose="020B0604020202020204" pitchFamily="34" charset="0"/>
                <a:cs typeface="Arial" panose="020B0604020202020204" pitchFamily="34" charset="0"/>
              </a:rPr>
              <a:t>erbudaya</a:t>
            </a:r>
            <a:r>
              <a:rPr lang="en-US" sz="5000" b="1" dirty="0">
                <a:solidFill>
                  <a:srgbClr val="0070C0"/>
                </a:solidFill>
                <a:latin typeface="Arial" panose="020B0604020202020204" pitchFamily="34" charset="0"/>
                <a:cs typeface="Arial" panose="020B0604020202020204" pitchFamily="34" charset="0"/>
              </a:rPr>
              <a:t> </a:t>
            </a:r>
            <a:r>
              <a:rPr lang="id-ID" sz="5000" b="1" dirty="0">
                <a:solidFill>
                  <a:srgbClr val="0070C0"/>
                </a:solidFill>
                <a:latin typeface="Arial" panose="020B0604020202020204" pitchFamily="34" charset="0"/>
                <a:cs typeface="Arial" panose="020B0604020202020204" pitchFamily="34" charset="0"/>
              </a:rPr>
              <a:t>S</a:t>
            </a:r>
            <a:r>
              <a:rPr lang="en-US" sz="5000" b="1" dirty="0" err="1">
                <a:solidFill>
                  <a:srgbClr val="0070C0"/>
                </a:solidFill>
                <a:latin typeface="Arial" panose="020B0604020202020204" pitchFamily="34" charset="0"/>
                <a:cs typeface="Arial" panose="020B0604020202020204" pitchFamily="34" charset="0"/>
              </a:rPr>
              <a:t>ehat</a:t>
            </a:r>
            <a:r>
              <a:rPr lang="en-US" sz="5000" dirty="0">
                <a:latin typeface="Arial" panose="020B0604020202020204" pitchFamily="34" charset="0"/>
                <a:cs typeface="Arial" panose="020B0604020202020204" pitchFamily="34" charset="0"/>
              </a:rPr>
              <a:t> </a:t>
            </a:r>
            <a:r>
              <a:rPr lang="id-ID" sz="5000" dirty="0">
                <a:latin typeface="Arial" panose="020B0604020202020204" pitchFamily="34" charset="0"/>
                <a:cs typeface="Arial" panose="020B0604020202020204" pitchFamily="34" charset="0"/>
              </a:rPr>
              <a:t>bermakna</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semua</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komponen</a:t>
            </a:r>
            <a:r>
              <a:rPr lang="en-US" sz="5000" dirty="0">
                <a:latin typeface="Arial" panose="020B0604020202020204" pitchFamily="34" charset="0"/>
                <a:cs typeface="Arial" panose="020B0604020202020204" pitchFamily="34" charset="0"/>
              </a:rPr>
              <a:t> UNW </a:t>
            </a:r>
            <a:r>
              <a:rPr lang="en-US" sz="5000" dirty="0" err="1">
                <a:latin typeface="Arial" panose="020B0604020202020204" pitchFamily="34" charset="0"/>
                <a:cs typeface="Arial" panose="020B0604020202020204" pitchFamily="34" charset="0"/>
              </a:rPr>
              <a:t>menginternalisasi</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nilai-nilai</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sehat</a:t>
            </a:r>
            <a:r>
              <a:rPr lang="en-US" sz="5000" dirty="0">
                <a:latin typeface="Arial" panose="020B0604020202020204" pitchFamily="34" charset="0"/>
                <a:cs typeface="Arial" panose="020B0604020202020204" pitchFamily="34" charset="0"/>
              </a:rPr>
              <a:t> dan </a:t>
            </a:r>
            <a:r>
              <a:rPr lang="en-US" sz="5000" dirty="0" err="1">
                <a:latin typeface="Arial" panose="020B0604020202020204" pitchFamily="34" charset="0"/>
                <a:cs typeface="Arial" panose="020B0604020202020204" pitchFamily="34" charset="0"/>
              </a:rPr>
              <a:t>terwujud</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dalam</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setiap</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bentuk</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aktivitas</a:t>
            </a:r>
            <a:r>
              <a:rPr lang="en-US" sz="5000" dirty="0">
                <a:latin typeface="Arial" panose="020B0604020202020204" pitchFamily="34" charset="0"/>
                <a:cs typeface="Arial" panose="020B0604020202020204" pitchFamily="34" charset="0"/>
              </a:rPr>
              <a:t>. Nilai </a:t>
            </a:r>
            <a:r>
              <a:rPr lang="en-US" sz="5000" dirty="0" err="1">
                <a:latin typeface="Arial" panose="020B0604020202020204" pitchFamily="34" charset="0"/>
                <a:cs typeface="Arial" panose="020B0604020202020204" pitchFamily="34" charset="0"/>
              </a:rPr>
              <a:t>sehat</a:t>
            </a:r>
            <a:r>
              <a:rPr lang="en-US" sz="5000" dirty="0">
                <a:latin typeface="Arial" panose="020B0604020202020204" pitchFamily="34" charset="0"/>
                <a:cs typeface="Arial" panose="020B0604020202020204" pitchFamily="34" charset="0"/>
              </a:rPr>
              <a:t> yang </a:t>
            </a:r>
            <a:r>
              <a:rPr lang="en-US" sz="5000" dirty="0" err="1">
                <a:latin typeface="Arial" panose="020B0604020202020204" pitchFamily="34" charset="0"/>
                <a:cs typeface="Arial" panose="020B0604020202020204" pitchFamily="34" charset="0"/>
              </a:rPr>
              <a:t>dimaksud</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tidak</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terbatas</a:t>
            </a:r>
            <a:r>
              <a:rPr lang="en-US" sz="5000" dirty="0">
                <a:latin typeface="Arial" panose="020B0604020202020204" pitchFamily="34" charset="0"/>
                <a:cs typeface="Arial" panose="020B0604020202020204" pitchFamily="34" charset="0"/>
              </a:rPr>
              <a:t> pada </a:t>
            </a:r>
            <a:r>
              <a:rPr lang="en-US" sz="5000" dirty="0" err="1">
                <a:latin typeface="Arial" panose="020B0604020202020204" pitchFamily="34" charset="0"/>
                <a:cs typeface="Arial" panose="020B0604020202020204" pitchFamily="34" charset="0"/>
              </a:rPr>
              <a:t>kesehatan</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dalam</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lingkup</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fisik</a:t>
            </a:r>
            <a:r>
              <a:rPr lang="en-US" sz="5000" dirty="0">
                <a:latin typeface="Arial" panose="020B0604020202020204" pitchFamily="34" charset="0"/>
                <a:cs typeface="Arial" panose="020B0604020202020204" pitchFamily="34" charset="0"/>
              </a:rPr>
              <a:t> dan </a:t>
            </a:r>
            <a:r>
              <a:rPr lang="en-US" sz="5000" dirty="0" err="1">
                <a:latin typeface="Arial" panose="020B0604020202020204" pitchFamily="34" charset="0"/>
                <a:cs typeface="Arial" panose="020B0604020202020204" pitchFamily="34" charset="0"/>
              </a:rPr>
              <a:t>psikologis</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seseorang</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namun</a:t>
            </a:r>
            <a:r>
              <a:rPr lang="en-US" sz="5000" dirty="0">
                <a:latin typeface="Arial" panose="020B0604020202020204" pitchFamily="34" charset="0"/>
                <a:cs typeface="Arial" panose="020B0604020202020204" pitchFamily="34" charset="0"/>
              </a:rPr>
              <a:t> juga </a:t>
            </a:r>
            <a:r>
              <a:rPr lang="en-US" sz="5000" dirty="0" err="1">
                <a:latin typeface="Arial" panose="020B0604020202020204" pitchFamily="34" charset="0"/>
                <a:cs typeface="Arial" panose="020B0604020202020204" pitchFamily="34" charset="0"/>
              </a:rPr>
              <a:t>meliputi</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kesehatan</a:t>
            </a:r>
            <a:r>
              <a:rPr lang="en-US" sz="5000" dirty="0">
                <a:latin typeface="Arial" panose="020B0604020202020204" pitchFamily="34" charset="0"/>
                <a:cs typeface="Arial" panose="020B0604020202020204" pitchFamily="34" charset="0"/>
              </a:rPr>
              <a:t> pada </a:t>
            </a:r>
            <a:r>
              <a:rPr lang="en-US" sz="5000" dirty="0" err="1">
                <a:latin typeface="Arial" panose="020B0604020202020204" pitchFamily="34" charset="0"/>
                <a:cs typeface="Arial" panose="020B0604020202020204" pitchFamily="34" charset="0"/>
              </a:rPr>
              <a:t>lingkup</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sosial</a:t>
            </a:r>
            <a:r>
              <a:rPr lang="en-US" sz="5000" dirty="0">
                <a:latin typeface="Arial" panose="020B0604020202020204" pitchFamily="34" charset="0"/>
                <a:cs typeface="Arial" panose="020B0604020202020204" pitchFamily="34" charset="0"/>
              </a:rPr>
              <a:t> dan </a:t>
            </a:r>
            <a:r>
              <a:rPr lang="en-US" sz="5000" dirty="0" err="1">
                <a:latin typeface="Arial" panose="020B0604020202020204" pitchFamily="34" charset="0"/>
                <a:cs typeface="Arial" panose="020B0604020202020204" pitchFamily="34" charset="0"/>
              </a:rPr>
              <a:t>ekonomi</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dalam</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bentuk</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perilaku-perilaku</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sehat</a:t>
            </a:r>
            <a:r>
              <a:rPr lang="en-US" sz="5000" dirty="0">
                <a:latin typeface="Arial" panose="020B0604020202020204" pitchFamily="34" charset="0"/>
                <a:cs typeface="Arial" panose="020B0604020202020204" pitchFamily="34" charset="0"/>
              </a:rPr>
              <a:t> pada </a:t>
            </a:r>
            <a:r>
              <a:rPr lang="en-US" sz="5000" dirty="0" err="1">
                <a:latin typeface="Arial" panose="020B0604020202020204" pitchFamily="34" charset="0"/>
                <a:cs typeface="Arial" panose="020B0604020202020204" pitchFamily="34" charset="0"/>
              </a:rPr>
              <a:t>setiap</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kegiatan</a:t>
            </a:r>
            <a:r>
              <a:rPr lang="en-US" sz="5000" dirty="0">
                <a:latin typeface="Arial" panose="020B0604020202020204" pitchFamily="34" charset="0"/>
                <a:cs typeface="Arial" panose="020B0604020202020204" pitchFamily="34" charset="0"/>
              </a:rPr>
              <a:t>. </a:t>
            </a:r>
            <a:endParaRPr lang="id-ID" sz="5000" dirty="0">
              <a:latin typeface="Arial" panose="020B0604020202020204" pitchFamily="34" charset="0"/>
              <a:cs typeface="Arial" panose="020B0604020202020204" pitchFamily="34" charset="0"/>
            </a:endParaRPr>
          </a:p>
          <a:p>
            <a:pPr marL="0" indent="0">
              <a:lnSpc>
                <a:spcPct val="120000"/>
              </a:lnSpc>
              <a:spcBef>
                <a:spcPts val="0"/>
              </a:spcBef>
              <a:buNone/>
            </a:pPr>
            <a:endParaRPr lang="en-US" sz="5000" dirty="0">
              <a:solidFill>
                <a:schemeClr val="bg1"/>
              </a:solidFill>
              <a:latin typeface="Arial" panose="020B0604020202020204" pitchFamily="34" charset="0"/>
              <a:ea typeface="Lato" panose="020F0502020204030203" charset="0"/>
              <a:cs typeface="Arial" panose="020B0604020202020204" pitchFamily="34" charset="0"/>
            </a:endParaRPr>
          </a:p>
          <a:p>
            <a:pPr marL="0" indent="0">
              <a:lnSpc>
                <a:spcPct val="120000"/>
              </a:lnSpc>
              <a:spcBef>
                <a:spcPts val="0"/>
              </a:spcBef>
              <a:buNone/>
            </a:pPr>
            <a:endParaRPr lang="en-US" b="1" dirty="0">
              <a:solidFill>
                <a:schemeClr val="bg1"/>
              </a:solidFill>
              <a:effectLst>
                <a:outerShdw blurRad="38100" dist="38100" dir="2700000" algn="tl">
                  <a:srgbClr val="000000">
                    <a:alpha val="43137"/>
                  </a:srgbClr>
                </a:outerShdw>
              </a:effectLst>
              <a:ea typeface="Lato" panose="020F0502020204030203" charset="0"/>
              <a:cs typeface="Lato" panose="020F0502020204030203" charset="0"/>
            </a:endParaRPr>
          </a:p>
          <a:p>
            <a:pPr marL="0" indent="0" algn="just">
              <a:lnSpc>
                <a:spcPct val="120000"/>
              </a:lnSpc>
              <a:spcBef>
                <a:spcPts val="0"/>
              </a:spcBef>
              <a:buNone/>
              <a:defRPr/>
            </a:pPr>
            <a:endParaRPr lang="en-US" b="1" dirty="0">
              <a:solidFill>
                <a:schemeClr val="bg1"/>
              </a:solidFill>
              <a:effectLst>
                <a:outerShdw blurRad="38100" dist="38100" dir="2700000" algn="tl">
                  <a:srgbClr val="000000">
                    <a:alpha val="43137"/>
                  </a:srgbClr>
                </a:outerShdw>
              </a:effectLst>
              <a:ea typeface="Lato" panose="020F0502020204030203" charset="0"/>
              <a:cs typeface="Lato" panose="020F0502020204030203" charset="0"/>
            </a:endParaRPr>
          </a:p>
          <a:p>
            <a:pPr marL="0" indent="0" algn="just">
              <a:lnSpc>
                <a:spcPct val="120000"/>
              </a:lnSpc>
              <a:spcBef>
                <a:spcPts val="0"/>
              </a:spcBef>
              <a:buNone/>
              <a:defRPr/>
            </a:pPr>
            <a:endParaRPr lang="en-US" dirty="0">
              <a:solidFill>
                <a:schemeClr val="bg1"/>
              </a:solidFill>
              <a:ea typeface="Lato" panose="020F0502020204030203" charset="0"/>
              <a:cs typeface="Lato" panose="020F0502020204030203" charset="0"/>
            </a:endParaRPr>
          </a:p>
        </p:txBody>
      </p:sp>
      <p:sp>
        <p:nvSpPr>
          <p:cNvPr id="10" name="TextBox 9"/>
          <p:cNvSpPr txBox="1"/>
          <p:nvPr/>
        </p:nvSpPr>
        <p:spPr>
          <a:xfrm>
            <a:off x="1026682" y="508002"/>
            <a:ext cx="418420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dirty="0">
                <a:ln>
                  <a:noFill/>
                </a:ln>
                <a:solidFill>
                  <a:srgbClr val="005493"/>
                </a:solidFill>
                <a:effectLst/>
                <a:uLnTx/>
                <a:uFillTx/>
                <a:latin typeface="Gisha" panose="020B0502040204020203" pitchFamily="34" charset="-79"/>
                <a:ea typeface="Helvetica" charset="0"/>
                <a:cs typeface="Gisha" panose="020B0502040204020203" pitchFamily="34" charset="-79"/>
              </a:rPr>
              <a:t>Makna Visi</a:t>
            </a:r>
          </a:p>
        </p:txBody>
      </p:sp>
      <p:sp>
        <p:nvSpPr>
          <p:cNvPr id="12" name="Rectangle 11"/>
          <p:cNvSpPr/>
          <p:nvPr/>
        </p:nvSpPr>
        <p:spPr>
          <a:xfrm>
            <a:off x="1142760" y="508002"/>
            <a:ext cx="1562817" cy="45719"/>
          </a:xfrm>
          <a:prstGeom prst="rect">
            <a:avLst/>
          </a:prstGeom>
          <a:solidFill>
            <a:srgbClr val="48AC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p:cNvGrpSpPr/>
          <p:nvPr/>
        </p:nvGrpSpPr>
        <p:grpSpPr>
          <a:xfrm>
            <a:off x="1142760" y="1325362"/>
            <a:ext cx="4264943" cy="95187"/>
            <a:chOff x="4498200" y="1698259"/>
            <a:chExt cx="3092194" cy="79672"/>
          </a:xfrm>
        </p:grpSpPr>
        <p:sp>
          <p:nvSpPr>
            <p:cNvPr id="22" name="Rectangle 21"/>
            <p:cNvSpPr/>
            <p:nvPr/>
          </p:nvSpPr>
          <p:spPr>
            <a:xfrm>
              <a:off x="4498200" y="1698259"/>
              <a:ext cx="587022" cy="72000"/>
            </a:xfrm>
            <a:prstGeom prst="rect">
              <a:avLst/>
            </a:prstGeom>
            <a:solidFill>
              <a:srgbClr val="4489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p:cNvSpPr/>
            <p:nvPr/>
          </p:nvSpPr>
          <p:spPr>
            <a:xfrm>
              <a:off x="5124493" y="1701801"/>
              <a:ext cx="587022" cy="72000"/>
            </a:xfrm>
            <a:prstGeom prst="rect">
              <a:avLst/>
            </a:prstGeom>
            <a:solidFill>
              <a:srgbClr val="48AC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5750786" y="1705931"/>
              <a:ext cx="587022" cy="72000"/>
            </a:xfrm>
            <a:prstGeom prst="rect">
              <a:avLst/>
            </a:prstGeom>
            <a:solidFill>
              <a:srgbClr val="9FC7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p:cNvSpPr/>
            <p:nvPr/>
          </p:nvSpPr>
          <p:spPr>
            <a:xfrm>
              <a:off x="6377079" y="1702232"/>
              <a:ext cx="587022" cy="72000"/>
            </a:xfrm>
            <a:prstGeom prst="rect">
              <a:avLst/>
            </a:prstGeom>
            <a:solidFill>
              <a:srgbClr val="E89B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7003372" y="1704177"/>
              <a:ext cx="587022" cy="72000"/>
            </a:xfrm>
            <a:prstGeom prst="rect">
              <a:avLst/>
            </a:prstGeom>
            <a:solidFill>
              <a:srgbClr val="C33B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378441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ontent Placeholder 7"/>
          <p:cNvSpPr>
            <a:spLocks noGrp="1"/>
          </p:cNvSpPr>
          <p:nvPr>
            <p:ph idx="4294967295"/>
          </p:nvPr>
        </p:nvSpPr>
        <p:spPr>
          <a:xfrm>
            <a:off x="1037662" y="1714944"/>
            <a:ext cx="10667759" cy="3734511"/>
          </a:xfrm>
          <a:noFill/>
          <a:ln>
            <a:noFill/>
          </a:ln>
        </p:spPr>
        <p:txBody>
          <a:bodyPr>
            <a:normAutofit fontScale="92500"/>
          </a:bodyPr>
          <a:lstStyle/>
          <a:p>
            <a:pPr marL="0" indent="0">
              <a:lnSpc>
                <a:spcPct val="120000"/>
              </a:lnSpc>
              <a:spcBef>
                <a:spcPts val="0"/>
              </a:spcBef>
              <a:spcAft>
                <a:spcPts val="600"/>
              </a:spcAft>
              <a:buNone/>
            </a:pPr>
            <a:r>
              <a:rPr lang="id-ID" sz="3900" b="1" dirty="0">
                <a:solidFill>
                  <a:srgbClr val="0070C0"/>
                </a:solidFill>
                <a:latin typeface="Arial" panose="020B0604020202020204" pitchFamily="34" charset="0"/>
                <a:ea typeface="Lato" panose="020F0502020204030203" charset="0"/>
                <a:cs typeface="Arial" panose="020B0604020202020204" pitchFamily="34" charset="0"/>
              </a:rPr>
              <a:t>Bereputasi Internasional</a:t>
            </a:r>
            <a:r>
              <a:rPr lang="id-ID" sz="3900" dirty="0">
                <a:solidFill>
                  <a:srgbClr val="0070C0"/>
                </a:solidFill>
                <a:latin typeface="Arial" panose="020B0604020202020204" pitchFamily="34" charset="0"/>
                <a:ea typeface="Lato" panose="020F0502020204030203" charset="0"/>
                <a:cs typeface="Arial" panose="020B0604020202020204" pitchFamily="34" charset="0"/>
              </a:rPr>
              <a:t> </a:t>
            </a:r>
            <a:r>
              <a:rPr lang="id-ID" sz="3900" dirty="0">
                <a:solidFill>
                  <a:prstClr val="black"/>
                </a:solidFill>
                <a:latin typeface="Arial" panose="020B0604020202020204" pitchFamily="34" charset="0"/>
                <a:cs typeface="Arial" panose="020B0604020202020204" pitchFamily="34" charset="0"/>
              </a:rPr>
              <a:t>bermakna </a:t>
            </a:r>
            <a:r>
              <a:rPr lang="en-US" sz="3900" dirty="0" err="1">
                <a:solidFill>
                  <a:prstClr val="black"/>
                </a:solidFill>
                <a:latin typeface="Arial" panose="020B0604020202020204" pitchFamily="34" charset="0"/>
                <a:cs typeface="Arial" panose="020B0604020202020204" pitchFamily="34" charset="0"/>
              </a:rPr>
              <a:t>bahwa</a:t>
            </a:r>
            <a:r>
              <a:rPr lang="en-US" sz="3900" dirty="0">
                <a:solidFill>
                  <a:prstClr val="black"/>
                </a:solidFill>
                <a:latin typeface="Arial" panose="020B0604020202020204" pitchFamily="34" charset="0"/>
                <a:cs typeface="Arial" panose="020B0604020202020204" pitchFamily="34" charset="0"/>
              </a:rPr>
              <a:t> UNW </a:t>
            </a:r>
            <a:r>
              <a:rPr lang="en-US" sz="3900" dirty="0" err="1">
                <a:solidFill>
                  <a:prstClr val="black"/>
                </a:solidFill>
                <a:latin typeface="Arial" panose="020B0604020202020204" pitchFamily="34" charset="0"/>
                <a:cs typeface="Arial" panose="020B0604020202020204" pitchFamily="34" charset="0"/>
              </a:rPr>
              <a:t>memiliki</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citra</a:t>
            </a:r>
            <a:r>
              <a:rPr lang="en-US" sz="3900" dirty="0">
                <a:solidFill>
                  <a:prstClr val="black"/>
                </a:solidFill>
                <a:latin typeface="Arial" panose="020B0604020202020204" pitchFamily="34" charset="0"/>
                <a:cs typeface="Arial" panose="020B0604020202020204" pitchFamily="34" charset="0"/>
              </a:rPr>
              <a:t> dan </a:t>
            </a:r>
            <a:r>
              <a:rPr lang="en-US" sz="3900" dirty="0" err="1">
                <a:solidFill>
                  <a:prstClr val="black"/>
                </a:solidFill>
                <a:latin typeface="Arial" panose="020B0604020202020204" pitchFamily="34" charset="0"/>
                <a:cs typeface="Arial" panose="020B0604020202020204" pitchFamily="34" charset="0"/>
              </a:rPr>
              <a:t>nama</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baik</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dalam</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kancah</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nasional</a:t>
            </a:r>
            <a:r>
              <a:rPr lang="en-US" sz="3900" dirty="0">
                <a:solidFill>
                  <a:prstClr val="black"/>
                </a:solidFill>
                <a:latin typeface="Arial" panose="020B0604020202020204" pitchFamily="34" charset="0"/>
                <a:cs typeface="Arial" panose="020B0604020202020204" pitchFamily="34" charset="0"/>
              </a:rPr>
              <a:t> dan juga </a:t>
            </a:r>
            <a:r>
              <a:rPr lang="en-US" sz="3900" dirty="0" err="1">
                <a:solidFill>
                  <a:prstClr val="black"/>
                </a:solidFill>
                <a:latin typeface="Arial" panose="020B0604020202020204" pitchFamily="34" charset="0"/>
                <a:cs typeface="Arial" panose="020B0604020202020204" pitchFamily="34" charset="0"/>
              </a:rPr>
              <a:t>internasional</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serta</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mempunyai</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unggulan</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dalam</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kegiatan</a:t>
            </a:r>
            <a:r>
              <a:rPr lang="en-US" sz="3900" dirty="0">
                <a:solidFill>
                  <a:prstClr val="black"/>
                </a:solidFill>
                <a:latin typeface="Arial" panose="020B0604020202020204" pitchFamily="34" charset="0"/>
                <a:cs typeface="Arial" panose="020B0604020202020204" pitchFamily="34" charset="0"/>
              </a:rPr>
              <a:t> tri dharma </a:t>
            </a:r>
            <a:r>
              <a:rPr lang="en-US" sz="3900" dirty="0" err="1">
                <a:solidFill>
                  <a:prstClr val="black"/>
                </a:solidFill>
                <a:latin typeface="Arial" panose="020B0604020202020204" pitchFamily="34" charset="0"/>
                <a:cs typeface="Arial" panose="020B0604020202020204" pitchFamily="34" charset="0"/>
              </a:rPr>
              <a:t>perguruan</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tinggi</a:t>
            </a:r>
            <a:r>
              <a:rPr lang="en-US" sz="3900" dirty="0">
                <a:solidFill>
                  <a:prstClr val="black"/>
                </a:solidFill>
                <a:latin typeface="Arial" panose="020B0604020202020204" pitchFamily="34" charset="0"/>
                <a:cs typeface="Arial" panose="020B0604020202020204" pitchFamily="34" charset="0"/>
              </a:rPr>
              <a:t> yang </a:t>
            </a:r>
            <a:r>
              <a:rPr lang="en-US" sz="3900" dirty="0" err="1">
                <a:solidFill>
                  <a:prstClr val="black"/>
                </a:solidFill>
                <a:latin typeface="Arial" panose="020B0604020202020204" pitchFamily="34" charset="0"/>
                <a:cs typeface="Arial" panose="020B0604020202020204" pitchFamily="34" charset="0"/>
              </a:rPr>
              <a:t>menjadi</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rujukan</a:t>
            </a:r>
            <a:r>
              <a:rPr lang="en-US" sz="3900" dirty="0">
                <a:solidFill>
                  <a:prstClr val="black"/>
                </a:solidFill>
                <a:latin typeface="Arial" panose="020B0604020202020204" pitchFamily="34" charset="0"/>
                <a:cs typeface="Arial" panose="020B0604020202020204" pitchFamily="34" charset="0"/>
              </a:rPr>
              <a:t> </a:t>
            </a:r>
            <a:r>
              <a:rPr lang="en-US" sz="3900" dirty="0" err="1">
                <a:solidFill>
                  <a:prstClr val="black"/>
                </a:solidFill>
                <a:latin typeface="Arial" panose="020B0604020202020204" pitchFamily="34" charset="0"/>
                <a:cs typeface="Arial" panose="020B0604020202020204" pitchFamily="34" charset="0"/>
              </a:rPr>
              <a:t>masyarakat</a:t>
            </a:r>
            <a:r>
              <a:rPr lang="en-US" sz="3900" dirty="0">
                <a:solidFill>
                  <a:prstClr val="black"/>
                </a:solidFill>
                <a:latin typeface="Arial" panose="020B0604020202020204" pitchFamily="34" charset="0"/>
                <a:cs typeface="Arial" panose="020B0604020202020204" pitchFamily="34" charset="0"/>
              </a:rPr>
              <a:t> global. </a:t>
            </a:r>
            <a:endParaRPr lang="en-US" sz="3900" b="1" dirty="0">
              <a:solidFill>
                <a:prstClr val="black"/>
              </a:solidFill>
              <a:effectLst>
                <a:outerShdw blurRad="38100" dist="38100" dir="2700000" algn="tl">
                  <a:srgbClr val="000000">
                    <a:alpha val="43137"/>
                  </a:srgbClr>
                </a:outerShdw>
              </a:effectLst>
              <a:latin typeface="Arial" panose="020B0604020202020204" pitchFamily="34" charset="0"/>
              <a:ea typeface="Lato" panose="020F0502020204030203" charset="0"/>
              <a:cs typeface="Arial" panose="020B0604020202020204" pitchFamily="34" charset="0"/>
            </a:endParaRPr>
          </a:p>
          <a:p>
            <a:pPr marL="0" indent="0">
              <a:lnSpc>
                <a:spcPct val="120000"/>
              </a:lnSpc>
              <a:spcBef>
                <a:spcPts val="0"/>
              </a:spcBef>
              <a:buNone/>
            </a:pPr>
            <a:endParaRPr lang="en-US" sz="5000" dirty="0">
              <a:solidFill>
                <a:schemeClr val="bg1"/>
              </a:solidFill>
              <a:latin typeface="Arial" panose="020B0604020202020204" pitchFamily="34" charset="0"/>
              <a:ea typeface="Lato" panose="020F0502020204030203" charset="0"/>
              <a:cs typeface="Arial" panose="020B0604020202020204" pitchFamily="34" charset="0"/>
            </a:endParaRPr>
          </a:p>
          <a:p>
            <a:pPr marL="0" indent="0">
              <a:lnSpc>
                <a:spcPct val="120000"/>
              </a:lnSpc>
              <a:spcBef>
                <a:spcPts val="0"/>
              </a:spcBef>
              <a:buNone/>
            </a:pPr>
            <a:endParaRPr lang="en-US" b="1" dirty="0">
              <a:solidFill>
                <a:schemeClr val="bg1"/>
              </a:solidFill>
              <a:effectLst>
                <a:outerShdw blurRad="38100" dist="38100" dir="2700000" algn="tl">
                  <a:srgbClr val="000000">
                    <a:alpha val="43137"/>
                  </a:srgbClr>
                </a:outerShdw>
              </a:effectLst>
              <a:ea typeface="Lato" panose="020F0502020204030203" charset="0"/>
              <a:cs typeface="Lato" panose="020F0502020204030203" charset="0"/>
            </a:endParaRPr>
          </a:p>
          <a:p>
            <a:pPr marL="0" indent="0" algn="just">
              <a:lnSpc>
                <a:spcPct val="120000"/>
              </a:lnSpc>
              <a:spcBef>
                <a:spcPts val="0"/>
              </a:spcBef>
              <a:buNone/>
              <a:defRPr/>
            </a:pPr>
            <a:endParaRPr lang="en-US" b="1" dirty="0">
              <a:solidFill>
                <a:schemeClr val="bg1"/>
              </a:solidFill>
              <a:effectLst>
                <a:outerShdw blurRad="38100" dist="38100" dir="2700000" algn="tl">
                  <a:srgbClr val="000000">
                    <a:alpha val="43137"/>
                  </a:srgbClr>
                </a:outerShdw>
              </a:effectLst>
              <a:ea typeface="Lato" panose="020F0502020204030203" charset="0"/>
              <a:cs typeface="Lato" panose="020F0502020204030203" charset="0"/>
            </a:endParaRPr>
          </a:p>
          <a:p>
            <a:pPr marL="0" indent="0" algn="just">
              <a:lnSpc>
                <a:spcPct val="120000"/>
              </a:lnSpc>
              <a:spcBef>
                <a:spcPts val="0"/>
              </a:spcBef>
              <a:buNone/>
              <a:defRPr/>
            </a:pPr>
            <a:endParaRPr lang="en-US" dirty="0">
              <a:solidFill>
                <a:schemeClr val="bg1"/>
              </a:solidFill>
              <a:ea typeface="Lato" panose="020F0502020204030203" charset="0"/>
              <a:cs typeface="Lato" panose="020F0502020204030203" charset="0"/>
            </a:endParaRPr>
          </a:p>
        </p:txBody>
      </p:sp>
      <p:sp>
        <p:nvSpPr>
          <p:cNvPr id="10" name="TextBox 9"/>
          <p:cNvSpPr txBox="1"/>
          <p:nvPr/>
        </p:nvSpPr>
        <p:spPr>
          <a:xfrm>
            <a:off x="1026682" y="508002"/>
            <a:ext cx="418420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dirty="0">
                <a:ln>
                  <a:noFill/>
                </a:ln>
                <a:solidFill>
                  <a:srgbClr val="005493"/>
                </a:solidFill>
                <a:effectLst/>
                <a:uLnTx/>
                <a:uFillTx/>
                <a:latin typeface="Gisha" panose="020B0502040204020203" pitchFamily="34" charset="-79"/>
                <a:ea typeface="Helvetica" charset="0"/>
                <a:cs typeface="Gisha" panose="020B0502040204020203" pitchFamily="34" charset="-79"/>
              </a:rPr>
              <a:t>Makna Visi</a:t>
            </a:r>
          </a:p>
        </p:txBody>
      </p:sp>
      <p:sp>
        <p:nvSpPr>
          <p:cNvPr id="12" name="Rectangle 11"/>
          <p:cNvSpPr/>
          <p:nvPr/>
        </p:nvSpPr>
        <p:spPr>
          <a:xfrm>
            <a:off x="1142760" y="508002"/>
            <a:ext cx="1562817" cy="45719"/>
          </a:xfrm>
          <a:prstGeom prst="rect">
            <a:avLst/>
          </a:prstGeom>
          <a:solidFill>
            <a:srgbClr val="48AC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p:cNvGrpSpPr/>
          <p:nvPr/>
        </p:nvGrpSpPr>
        <p:grpSpPr>
          <a:xfrm>
            <a:off x="1142760" y="1325362"/>
            <a:ext cx="4264943" cy="95187"/>
            <a:chOff x="4498200" y="1698259"/>
            <a:chExt cx="3092194" cy="79672"/>
          </a:xfrm>
        </p:grpSpPr>
        <p:sp>
          <p:nvSpPr>
            <p:cNvPr id="22" name="Rectangle 21"/>
            <p:cNvSpPr/>
            <p:nvPr/>
          </p:nvSpPr>
          <p:spPr>
            <a:xfrm>
              <a:off x="4498200" y="1698259"/>
              <a:ext cx="587022" cy="72000"/>
            </a:xfrm>
            <a:prstGeom prst="rect">
              <a:avLst/>
            </a:prstGeom>
            <a:solidFill>
              <a:srgbClr val="4489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p:cNvSpPr/>
            <p:nvPr/>
          </p:nvSpPr>
          <p:spPr>
            <a:xfrm>
              <a:off x="5124493" y="1701801"/>
              <a:ext cx="587022" cy="72000"/>
            </a:xfrm>
            <a:prstGeom prst="rect">
              <a:avLst/>
            </a:prstGeom>
            <a:solidFill>
              <a:srgbClr val="48AC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5750786" y="1705931"/>
              <a:ext cx="587022" cy="72000"/>
            </a:xfrm>
            <a:prstGeom prst="rect">
              <a:avLst/>
            </a:prstGeom>
            <a:solidFill>
              <a:srgbClr val="9FC7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p:cNvSpPr/>
            <p:nvPr/>
          </p:nvSpPr>
          <p:spPr>
            <a:xfrm>
              <a:off x="6377079" y="1702232"/>
              <a:ext cx="587022" cy="72000"/>
            </a:xfrm>
            <a:prstGeom prst="rect">
              <a:avLst/>
            </a:prstGeom>
            <a:solidFill>
              <a:srgbClr val="E89B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7003372" y="1704177"/>
              <a:ext cx="587022" cy="72000"/>
            </a:xfrm>
            <a:prstGeom prst="rect">
              <a:avLst/>
            </a:prstGeom>
            <a:solidFill>
              <a:srgbClr val="C33B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1597560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1108075" y="846139"/>
            <a:ext cx="1563688" cy="46037"/>
          </a:xfrm>
          <a:prstGeom prst="rect">
            <a:avLst/>
          </a:prstGeom>
          <a:solidFill>
            <a:srgbClr val="48AC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solidFill>
                <a:prstClr val="white"/>
              </a:solidFill>
              <a:latin typeface="Lato" charset="0"/>
              <a:ea typeface="Lato" charset="0"/>
              <a:cs typeface="Lato" charset="0"/>
            </a:endParaRPr>
          </a:p>
        </p:txBody>
      </p:sp>
      <p:pic>
        <p:nvPicPr>
          <p:cNvPr id="29699" name="Picture 3" descr="D:\1. UNW\Desain\FOTO UNW\Cover Gedung\Gedung UNW.jpg"/>
          <p:cNvPicPr>
            <a:picLocks noChangeAspect="1" noChangeArrowheads="1"/>
          </p:cNvPicPr>
          <p:nvPr/>
        </p:nvPicPr>
        <p:blipFill>
          <a:blip r:embed="rId2"/>
          <a:srcRect/>
          <a:stretch>
            <a:fillRect/>
          </a:stretch>
        </p:blipFill>
        <p:spPr bwMode="auto">
          <a:xfrm>
            <a:off x="3912580" y="892646"/>
            <a:ext cx="6566955" cy="40336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descr="G:\layout Akreditasi 25 Mei 2017\AIPT FIX 2017\Cover akreditasi.png"/>
          <p:cNvPicPr>
            <a:picLocks noChangeAspect="1" noChangeArrowheads="1"/>
          </p:cNvPicPr>
          <p:nvPr/>
        </p:nvPicPr>
        <p:blipFill>
          <a:blip r:embed="rId3"/>
          <a:srcRect/>
          <a:stretch>
            <a:fillRect/>
          </a:stretch>
        </p:blipFill>
        <p:spPr bwMode="auto">
          <a:xfrm>
            <a:off x="67252" y="101600"/>
            <a:ext cx="4305300" cy="1217612"/>
          </a:xfrm>
          <a:prstGeom prst="rect">
            <a:avLst/>
          </a:prstGeom>
          <a:noFill/>
          <a:ln w="9525">
            <a:noFill/>
            <a:miter lim="800000"/>
            <a:headEnd/>
            <a:tailEnd/>
          </a:ln>
        </p:spPr>
      </p:pic>
      <p:sp>
        <p:nvSpPr>
          <p:cNvPr id="7" name="TextBox 2"/>
          <p:cNvSpPr txBox="1">
            <a:spLocks noChangeArrowheads="1"/>
          </p:cNvSpPr>
          <p:nvPr/>
        </p:nvSpPr>
        <p:spPr bwMode="auto">
          <a:xfrm>
            <a:off x="2368550" y="4926288"/>
            <a:ext cx="7213600" cy="923330"/>
          </a:xfrm>
          <a:prstGeom prst="rect">
            <a:avLst/>
          </a:prstGeom>
          <a:noFill/>
          <a:ln w="9525">
            <a:noFill/>
            <a:miter lim="800000"/>
            <a:headEnd/>
            <a:tailEnd/>
          </a:ln>
        </p:spPr>
        <p:txBody>
          <a:bodyPr>
            <a:spAutoFit/>
          </a:bodyPr>
          <a:lstStyle/>
          <a:p>
            <a:pPr algn="ctr" fontAlgn="base">
              <a:spcBef>
                <a:spcPct val="0"/>
              </a:spcBef>
              <a:spcAft>
                <a:spcPct val="0"/>
              </a:spcAft>
            </a:pPr>
            <a:r>
              <a:rPr lang="id-ID" sz="5400" b="1" dirty="0">
                <a:solidFill>
                  <a:srgbClr val="FFFF00"/>
                </a:solidFill>
                <a:latin typeface="Gisha"/>
                <a:ea typeface="Helvetica"/>
                <a:cs typeface="Gisha"/>
              </a:rPr>
              <a:t>Terima Kasih</a:t>
            </a:r>
          </a:p>
        </p:txBody>
      </p:sp>
    </p:spTree>
  </p:cSld>
  <p:clrMapOvr>
    <a:masterClrMapping/>
  </p:clrMapOvr>
  <p:transition spd="slow">
    <p:fade/>
  </p:transition>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Custom Design 14">
      <a:dk1>
        <a:srgbClr val="808080"/>
      </a:dk1>
      <a:lt1>
        <a:srgbClr val="FFFFFF"/>
      </a:lt1>
      <a:dk2>
        <a:srgbClr val="035588"/>
      </a:dk2>
      <a:lt2>
        <a:srgbClr val="003366"/>
      </a:lt2>
      <a:accent1>
        <a:srgbClr val="5D5B72"/>
      </a:accent1>
      <a:accent2>
        <a:srgbClr val="3C3453"/>
      </a:accent2>
      <a:accent3>
        <a:srgbClr val="AAB4C3"/>
      </a:accent3>
      <a:accent4>
        <a:srgbClr val="DADADA"/>
      </a:accent4>
      <a:accent5>
        <a:srgbClr val="B6B5BC"/>
      </a:accent5>
      <a:accent6>
        <a:srgbClr val="352E4A"/>
      </a:accent6>
      <a:hlink>
        <a:srgbClr val="006594"/>
      </a:hlink>
      <a:folHlink>
        <a:srgbClr val="1795BB"/>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FFFFFF"/>
        </a:dk1>
        <a:lt1>
          <a:srgbClr val="FFFFFF"/>
        </a:lt1>
        <a:dk2>
          <a:srgbClr val="003366"/>
        </a:dk2>
        <a:lt2>
          <a:srgbClr val="808080"/>
        </a:lt2>
        <a:accent1>
          <a:srgbClr val="5D5B72"/>
        </a:accent1>
        <a:accent2>
          <a:srgbClr val="3C3453"/>
        </a:accent2>
        <a:accent3>
          <a:srgbClr val="FFFFFF"/>
        </a:accent3>
        <a:accent4>
          <a:srgbClr val="DADADA"/>
        </a:accent4>
        <a:accent5>
          <a:srgbClr val="B6B5BC"/>
        </a:accent5>
        <a:accent6>
          <a:srgbClr val="352E4A"/>
        </a:accent6>
        <a:hlink>
          <a:srgbClr val="006594"/>
        </a:hlink>
        <a:folHlink>
          <a:srgbClr val="1795BB"/>
        </a:folHlink>
      </a:clrScheme>
      <a:clrMap bg1="lt1" tx1="dk1" bg2="lt2" tx2="dk2" accent1="accent1" accent2="accent2" accent3="accent3" accent4="accent4" accent5="accent5" accent6="accent6" hlink="hlink" folHlink="folHlink"/>
    </a:extraClrScheme>
    <a:extraClrScheme>
      <a:clrScheme name="Custom Design 14">
        <a:dk1>
          <a:srgbClr val="808080"/>
        </a:dk1>
        <a:lt1>
          <a:srgbClr val="FFFFFF"/>
        </a:lt1>
        <a:dk2>
          <a:srgbClr val="035588"/>
        </a:dk2>
        <a:lt2>
          <a:srgbClr val="003366"/>
        </a:lt2>
        <a:accent1>
          <a:srgbClr val="5D5B72"/>
        </a:accent1>
        <a:accent2>
          <a:srgbClr val="3C3453"/>
        </a:accent2>
        <a:accent3>
          <a:srgbClr val="AAB4C3"/>
        </a:accent3>
        <a:accent4>
          <a:srgbClr val="DADADA"/>
        </a:accent4>
        <a:accent5>
          <a:srgbClr val="B6B5BC"/>
        </a:accent5>
        <a:accent6>
          <a:srgbClr val="352E4A"/>
        </a:accent6>
        <a:hlink>
          <a:srgbClr val="006594"/>
        </a:hlink>
        <a:folHlink>
          <a:srgbClr val="1795BB"/>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Custom Design 14">
      <a:dk1>
        <a:srgbClr val="808080"/>
      </a:dk1>
      <a:lt1>
        <a:srgbClr val="FFFFFF"/>
      </a:lt1>
      <a:dk2>
        <a:srgbClr val="035588"/>
      </a:dk2>
      <a:lt2>
        <a:srgbClr val="003366"/>
      </a:lt2>
      <a:accent1>
        <a:srgbClr val="5D5B72"/>
      </a:accent1>
      <a:accent2>
        <a:srgbClr val="3C3453"/>
      </a:accent2>
      <a:accent3>
        <a:srgbClr val="AAB4C3"/>
      </a:accent3>
      <a:accent4>
        <a:srgbClr val="DADADA"/>
      </a:accent4>
      <a:accent5>
        <a:srgbClr val="B6B5BC"/>
      </a:accent5>
      <a:accent6>
        <a:srgbClr val="352E4A"/>
      </a:accent6>
      <a:hlink>
        <a:srgbClr val="006594"/>
      </a:hlink>
      <a:folHlink>
        <a:srgbClr val="1795BB"/>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FFFFFF"/>
        </a:dk1>
        <a:lt1>
          <a:srgbClr val="FFFFFF"/>
        </a:lt1>
        <a:dk2>
          <a:srgbClr val="003366"/>
        </a:dk2>
        <a:lt2>
          <a:srgbClr val="808080"/>
        </a:lt2>
        <a:accent1>
          <a:srgbClr val="5D5B72"/>
        </a:accent1>
        <a:accent2>
          <a:srgbClr val="3C3453"/>
        </a:accent2>
        <a:accent3>
          <a:srgbClr val="FFFFFF"/>
        </a:accent3>
        <a:accent4>
          <a:srgbClr val="DADADA"/>
        </a:accent4>
        <a:accent5>
          <a:srgbClr val="B6B5BC"/>
        </a:accent5>
        <a:accent6>
          <a:srgbClr val="352E4A"/>
        </a:accent6>
        <a:hlink>
          <a:srgbClr val="006594"/>
        </a:hlink>
        <a:folHlink>
          <a:srgbClr val="1795BB"/>
        </a:folHlink>
      </a:clrScheme>
      <a:clrMap bg1="lt1" tx1="dk1" bg2="lt2" tx2="dk2" accent1="accent1" accent2="accent2" accent3="accent3" accent4="accent4" accent5="accent5" accent6="accent6" hlink="hlink" folHlink="folHlink"/>
    </a:extraClrScheme>
    <a:extraClrScheme>
      <a:clrScheme name="Custom Design 14">
        <a:dk1>
          <a:srgbClr val="808080"/>
        </a:dk1>
        <a:lt1>
          <a:srgbClr val="FFFFFF"/>
        </a:lt1>
        <a:dk2>
          <a:srgbClr val="035588"/>
        </a:dk2>
        <a:lt2>
          <a:srgbClr val="003366"/>
        </a:lt2>
        <a:accent1>
          <a:srgbClr val="5D5B72"/>
        </a:accent1>
        <a:accent2>
          <a:srgbClr val="3C3453"/>
        </a:accent2>
        <a:accent3>
          <a:srgbClr val="AAB4C3"/>
        </a:accent3>
        <a:accent4>
          <a:srgbClr val="DADADA"/>
        </a:accent4>
        <a:accent5>
          <a:srgbClr val="B6B5BC"/>
        </a:accent5>
        <a:accent6>
          <a:srgbClr val="352E4A"/>
        </a:accent6>
        <a:hlink>
          <a:srgbClr val="006594"/>
        </a:hlink>
        <a:folHlink>
          <a:srgbClr val="1795BB"/>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1385</TotalTime>
  <Words>288</Words>
  <Application>Microsoft Office PowerPoint</Application>
  <PresentationFormat>Widescreen</PresentationFormat>
  <Paragraphs>40</Paragraphs>
  <Slides>11</Slides>
  <Notes>0</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11</vt:i4>
      </vt:variant>
    </vt:vector>
  </HeadingPairs>
  <TitlesOfParts>
    <vt:vector size="31" baseType="lpstr">
      <vt:lpstr>Aharoni</vt:lpstr>
      <vt:lpstr>Arial</vt:lpstr>
      <vt:lpstr>Arial Black</vt:lpstr>
      <vt:lpstr>Arial Rounded MT Bold</vt:lpstr>
      <vt:lpstr>Calibri</vt:lpstr>
      <vt:lpstr>Calibri Light</vt:lpstr>
      <vt:lpstr>Franklin Gothic Demi</vt:lpstr>
      <vt:lpstr>Gisha</vt:lpstr>
      <vt:lpstr>Lato</vt:lpstr>
      <vt:lpstr>Myriad Pro</vt:lpstr>
      <vt:lpstr>Open Sans</vt:lpstr>
      <vt:lpstr>Wingdings</vt:lpstr>
      <vt:lpstr>1_Office Theme</vt:lpstr>
      <vt:lpstr>2_Office Theme</vt:lpstr>
      <vt:lpstr>Custom Design</vt:lpstr>
      <vt:lpstr>6_Office Theme</vt:lpstr>
      <vt:lpstr>Custom Design</vt:lpstr>
      <vt:lpstr>4_Office Theme</vt:lpstr>
      <vt:lpstr>5_Office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 unw</dc:creator>
  <cp:lastModifiedBy>subyantoro 68</cp:lastModifiedBy>
  <cp:revision>66</cp:revision>
  <dcterms:created xsi:type="dcterms:W3CDTF">2018-02-20T02:16:00Z</dcterms:created>
  <dcterms:modified xsi:type="dcterms:W3CDTF">2021-08-22T14:45:38Z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1033-11.2.0.9107</vt:lpwstr>
  </property>
</Properties>
</file>